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8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0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13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65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8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00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69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8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83FE-F8B2-4577-9B92-6995EB3820F1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3432747" y="554636"/>
            <a:ext cx="8574373" cy="118422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38858"/>
              </p:ext>
            </p:extLst>
          </p:nvPr>
        </p:nvGraphicFramePr>
        <p:xfrm>
          <a:off x="3662496" y="692280"/>
          <a:ext cx="8128002" cy="9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58084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74616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0886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60671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349427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0464025"/>
                    </a:ext>
                  </a:extLst>
                </a:gridCol>
              </a:tblGrid>
              <a:tr h="9116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1024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512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256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128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64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/>
                        <a:t>32</a:t>
                      </a:r>
                      <a:endParaRPr kumimoji="1" lang="ja-JP" altLang="en-US" sz="4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08022"/>
                  </a:ext>
                </a:extLst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3552668" y="-43718"/>
            <a:ext cx="2026359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First Level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432747" y="2518575"/>
            <a:ext cx="8574374" cy="416636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92897"/>
              </p:ext>
            </p:extLst>
          </p:nvPr>
        </p:nvGraphicFramePr>
        <p:xfrm>
          <a:off x="4736893" y="5474371"/>
          <a:ext cx="6670624" cy="9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656">
                  <a:extLst>
                    <a:ext uri="{9D8B030D-6E8A-4147-A177-3AD203B41FA5}">
                      <a16:colId xmlns:a16="http://schemas.microsoft.com/office/drawing/2014/main" val="400088659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1856067120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534942737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2940464025"/>
                    </a:ext>
                  </a:extLst>
                </a:gridCol>
              </a:tblGrid>
              <a:tr h="9116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56-63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48-55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40-47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32-39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08022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3552668" y="1880737"/>
            <a:ext cx="2518349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Second Level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25021"/>
              </p:ext>
            </p:extLst>
          </p:nvPr>
        </p:nvGraphicFramePr>
        <p:xfrm>
          <a:off x="4736893" y="4437093"/>
          <a:ext cx="6670624" cy="9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656">
                  <a:extLst>
                    <a:ext uri="{9D8B030D-6E8A-4147-A177-3AD203B41FA5}">
                      <a16:colId xmlns:a16="http://schemas.microsoft.com/office/drawing/2014/main" val="400088659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1856067120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534942737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2940464025"/>
                    </a:ext>
                  </a:extLst>
                </a:gridCol>
              </a:tblGrid>
              <a:tr h="9116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112-127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96-111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80-95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64-79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08022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86053"/>
              </p:ext>
            </p:extLst>
          </p:nvPr>
        </p:nvGraphicFramePr>
        <p:xfrm>
          <a:off x="4736893" y="3068319"/>
          <a:ext cx="6670624" cy="91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656">
                  <a:extLst>
                    <a:ext uri="{9D8B030D-6E8A-4147-A177-3AD203B41FA5}">
                      <a16:colId xmlns:a16="http://schemas.microsoft.com/office/drawing/2014/main" val="400088659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1856067120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534942737"/>
                    </a:ext>
                  </a:extLst>
                </a:gridCol>
                <a:gridCol w="1667656">
                  <a:extLst>
                    <a:ext uri="{9D8B030D-6E8A-4147-A177-3AD203B41FA5}">
                      <a16:colId xmlns:a16="http://schemas.microsoft.com/office/drawing/2014/main" val="2940464025"/>
                    </a:ext>
                  </a:extLst>
                </a:gridCol>
              </a:tblGrid>
              <a:tr h="9116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448-511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384-447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320-383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256-319</a:t>
                      </a:r>
                      <a:endParaRPr kumimoji="1" lang="ja-JP" altLang="en-US" sz="2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708022"/>
                  </a:ext>
                </a:extLst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>
          <a:xfrm>
            <a:off x="9347101" y="3922359"/>
            <a:ext cx="2443397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……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347101" y="2570096"/>
            <a:ext cx="2443397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……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曲線コネクタ 27"/>
          <p:cNvCxnSpPr>
            <a:endCxn id="21" idx="3"/>
          </p:cNvCxnSpPr>
          <p:nvPr/>
        </p:nvCxnSpPr>
        <p:spPr>
          <a:xfrm rot="16200000" flipH="1">
            <a:off x="9109478" y="3632165"/>
            <a:ext cx="4326256" cy="269822"/>
          </a:xfrm>
          <a:prstGeom prst="curvedConnector4">
            <a:avLst>
              <a:gd name="adj1" fmla="val 34"/>
              <a:gd name="adj2" fmla="val 184723"/>
            </a:avLst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線コネクタ 31"/>
          <p:cNvCxnSpPr>
            <a:endCxn id="23" idx="3"/>
          </p:cNvCxnSpPr>
          <p:nvPr/>
        </p:nvCxnSpPr>
        <p:spPr>
          <a:xfrm rot="16200000" flipH="1">
            <a:off x="8937712" y="2423121"/>
            <a:ext cx="3290692" cy="1648917"/>
          </a:xfrm>
          <a:prstGeom prst="curvedConnector4">
            <a:avLst>
              <a:gd name="adj1" fmla="val 19386"/>
              <a:gd name="adj2" fmla="val 113864"/>
            </a:avLst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/>
          <p:cNvCxnSpPr>
            <a:endCxn id="24" idx="0"/>
          </p:cNvCxnSpPr>
          <p:nvPr/>
        </p:nvCxnSpPr>
        <p:spPr>
          <a:xfrm rot="16200000" flipH="1">
            <a:off x="6851982" y="1848096"/>
            <a:ext cx="1466086" cy="974359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94875" y="1475835"/>
            <a:ext cx="3005526" cy="520910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0" y="783553"/>
            <a:ext cx="2668250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Free Blocks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736141" y="2790824"/>
            <a:ext cx="1323247" cy="692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9b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21717" y="2030557"/>
            <a:ext cx="1323247" cy="692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104b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699994" y="4745231"/>
            <a:ext cx="1323247" cy="692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38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425465" y="3833565"/>
            <a:ext cx="1323247" cy="692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21716" y="2437606"/>
            <a:ext cx="209941" cy="28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25464" y="4240614"/>
            <a:ext cx="209941" cy="28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697288" y="5152280"/>
            <a:ext cx="209941" cy="28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4964" y="3197873"/>
            <a:ext cx="209941" cy="285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" name="曲線コネクタ 60"/>
          <p:cNvCxnSpPr>
            <a:endCxn id="60" idx="2"/>
          </p:cNvCxnSpPr>
          <p:nvPr/>
        </p:nvCxnSpPr>
        <p:spPr>
          <a:xfrm rot="10800000">
            <a:off x="1849936" y="3483105"/>
            <a:ext cx="5420295" cy="1865654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>
            <a:stCxn id="60" idx="0"/>
            <a:endCxn id="57" idx="2"/>
          </p:cNvCxnSpPr>
          <p:nvPr/>
        </p:nvCxnSpPr>
        <p:spPr>
          <a:xfrm rot="16200000" flipV="1">
            <a:off x="950794" y="2298732"/>
            <a:ext cx="475035" cy="1323248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endCxn id="59" idx="2"/>
          </p:cNvCxnSpPr>
          <p:nvPr/>
        </p:nvCxnSpPr>
        <p:spPr>
          <a:xfrm rot="10800000">
            <a:off x="1802259" y="5437513"/>
            <a:ext cx="8735832" cy="960921"/>
          </a:xfrm>
          <a:prstGeom prst="curvedConnector2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線コネクタ 77"/>
          <p:cNvCxnSpPr>
            <a:stCxn id="59" idx="0"/>
            <a:endCxn id="58" idx="2"/>
          </p:cNvCxnSpPr>
          <p:nvPr/>
        </p:nvCxnSpPr>
        <p:spPr>
          <a:xfrm rot="16200000" flipV="1">
            <a:off x="853130" y="4203151"/>
            <a:ext cx="626434" cy="127182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4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山本拓朗</dc:creator>
  <cp:lastModifiedBy>山本拓朗</cp:lastModifiedBy>
  <cp:revision>7</cp:revision>
  <dcterms:created xsi:type="dcterms:W3CDTF">2017-07-10T15:06:48Z</dcterms:created>
  <dcterms:modified xsi:type="dcterms:W3CDTF">2017-07-10T15:51:57Z</dcterms:modified>
</cp:coreProperties>
</file>