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3247" y="-25992"/>
            <a:ext cx="11633919" cy="6883992"/>
            <a:chOff x="313247" y="-25992"/>
            <a:chExt cx="11633919" cy="619497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360222" y="-25992"/>
              <a:ext cx="5586944" cy="6142498"/>
              <a:chOff x="6300262" y="-148424"/>
              <a:chExt cx="5586944" cy="6142498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6300262" y="927279"/>
                <a:ext cx="5586944" cy="5066795"/>
                <a:chOff x="4192233" y="1340835"/>
                <a:chExt cx="7017990" cy="4614602"/>
              </a:xfrm>
            </p:grpSpPr>
            <p:sp>
              <p:nvSpPr>
                <p:cNvPr id="8" name="正方形/長方形 7"/>
                <p:cNvSpPr/>
                <p:nvPr/>
              </p:nvSpPr>
              <p:spPr bwMode="auto">
                <a:xfrm>
                  <a:off x="4192238" y="1445912"/>
                  <a:ext cx="2009261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TCPCEP_000</a:t>
                  </a:r>
                </a:p>
              </p:txBody>
            </p:sp>
            <p:sp>
              <p:nvSpPr>
                <p:cNvPr id="18" name="正方形/長方形 17"/>
                <p:cNvSpPr/>
                <p:nvPr/>
              </p:nvSpPr>
              <p:spPr bwMode="auto">
                <a:xfrm>
                  <a:off x="9695385" y="1340835"/>
                  <a:ext cx="1514838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</a:p>
              </p:txBody>
            </p:sp>
            <p:cxnSp>
              <p:nvCxnSpPr>
                <p:cNvPr id="20" name="直線コネクタ 19"/>
                <p:cNvCxnSpPr>
                  <a:stCxn id="13" idx="3"/>
                  <a:endCxn id="18" idx="1"/>
                </p:cNvCxnSpPr>
                <p:nvPr/>
              </p:nvCxnSpPr>
              <p:spPr bwMode="auto">
                <a:xfrm flipV="1">
                  <a:off x="8766283" y="1743474"/>
                  <a:ext cx="929102" cy="168552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正方形/長方形 12"/>
                <p:cNvSpPr/>
                <p:nvPr/>
              </p:nvSpPr>
              <p:spPr bwMode="auto">
                <a:xfrm>
                  <a:off x="6609957" y="2886075"/>
                  <a:ext cx="215632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 bwMode="auto">
                <a:xfrm>
                  <a:off x="9695383" y="2630655"/>
                  <a:ext cx="151483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</a:p>
              </p:txBody>
            </p:sp>
            <p:cxnSp>
              <p:nvCxnSpPr>
                <p:cNvPr id="15" name="直線コネクタ 14"/>
                <p:cNvCxnSpPr>
                  <a:stCxn id="13" idx="3"/>
                  <a:endCxn id="17" idx="3"/>
                </p:cNvCxnSpPr>
                <p:nvPr/>
              </p:nvCxnSpPr>
              <p:spPr bwMode="auto">
                <a:xfrm flipV="1">
                  <a:off x="8766284" y="3019664"/>
                  <a:ext cx="938833" cy="40933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二等辺三角形 10"/>
                <p:cNvSpPr/>
                <p:nvPr/>
              </p:nvSpPr>
              <p:spPr bwMode="auto">
                <a:xfrm rot="5400000" flipH="1">
                  <a:off x="6611417" y="3256235"/>
                  <a:ext cx="342578" cy="345528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21" name="直線コネクタ 20"/>
                <p:cNvCxnSpPr>
                  <a:endCxn id="18" idx="1"/>
                </p:cNvCxnSpPr>
                <p:nvPr/>
              </p:nvCxnSpPr>
              <p:spPr bwMode="auto">
                <a:xfrm>
                  <a:off x="6201499" y="1743474"/>
                  <a:ext cx="3493886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" name="正方形/長方形 22"/>
                <p:cNvSpPr/>
                <p:nvPr/>
              </p:nvSpPr>
              <p:spPr bwMode="auto">
                <a:xfrm>
                  <a:off x="4192233" y="4336103"/>
                  <a:ext cx="200926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TCPCEP_001</a:t>
                  </a:r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 bwMode="auto">
                <a:xfrm>
                  <a:off x="9695370" y="3890408"/>
                  <a:ext cx="1514837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REP_002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35" name="直線コネクタ 34"/>
                <p:cNvCxnSpPr>
                  <a:stCxn id="13" idx="3"/>
                  <a:endCxn id="33" idx="1"/>
                </p:cNvCxnSpPr>
                <p:nvPr/>
              </p:nvCxnSpPr>
              <p:spPr bwMode="auto">
                <a:xfrm>
                  <a:off x="8766284" y="3429000"/>
                  <a:ext cx="929087" cy="86404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正方形/長方形 30"/>
                <p:cNvSpPr/>
                <p:nvPr/>
              </p:nvSpPr>
              <p:spPr bwMode="auto">
                <a:xfrm>
                  <a:off x="9695378" y="5180229"/>
                  <a:ext cx="151483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REP_003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30" name="直線コネクタ 29"/>
                <p:cNvCxnSpPr>
                  <a:stCxn id="13" idx="3"/>
                  <a:endCxn id="32" idx="3"/>
                </p:cNvCxnSpPr>
                <p:nvPr/>
              </p:nvCxnSpPr>
              <p:spPr bwMode="auto">
                <a:xfrm>
                  <a:off x="8766283" y="3429000"/>
                  <a:ext cx="938828" cy="214023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線コネクタ 41"/>
                <p:cNvCxnSpPr>
                  <a:stCxn id="23" idx="3"/>
                  <a:endCxn id="11" idx="3"/>
                </p:cNvCxnSpPr>
                <p:nvPr/>
              </p:nvCxnSpPr>
              <p:spPr bwMode="auto">
                <a:xfrm flipV="1">
                  <a:off x="6201499" y="3428999"/>
                  <a:ext cx="408444" cy="145002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線コネクタ 44"/>
                <p:cNvCxnSpPr>
                  <a:stCxn id="8" idx="3"/>
                  <a:endCxn id="11" idx="3"/>
                </p:cNvCxnSpPr>
                <p:nvPr/>
              </p:nvCxnSpPr>
              <p:spPr bwMode="auto">
                <a:xfrm>
                  <a:off x="6201499" y="1988837"/>
                  <a:ext cx="408444" cy="144016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線コネクタ 53"/>
                <p:cNvCxnSpPr>
                  <a:endCxn id="33" idx="1"/>
                </p:cNvCxnSpPr>
                <p:nvPr/>
              </p:nvCxnSpPr>
              <p:spPr bwMode="auto">
                <a:xfrm flipV="1">
                  <a:off x="6201499" y="4293047"/>
                  <a:ext cx="3493871" cy="77680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二等辺三角形 65"/>
              <p:cNvSpPr/>
              <p:nvPr/>
            </p:nvSpPr>
            <p:spPr bwMode="auto">
              <a:xfrm rot="5400000" flipH="1">
                <a:off x="10630709" y="5432496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7" name="二等辺三角形 66"/>
              <p:cNvSpPr/>
              <p:nvPr/>
            </p:nvSpPr>
            <p:spPr bwMode="auto">
              <a:xfrm rot="5400000" flipH="1">
                <a:off x="10630708" y="4030410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8" name="二等辺三角形 67"/>
              <p:cNvSpPr/>
              <p:nvPr/>
            </p:nvSpPr>
            <p:spPr bwMode="auto">
              <a:xfrm rot="5400000" flipH="1">
                <a:off x="10641300" y="2648571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9" name="二等辺三角形 68"/>
              <p:cNvSpPr/>
              <p:nvPr/>
            </p:nvSpPr>
            <p:spPr bwMode="auto">
              <a:xfrm rot="5400000" flipH="1">
                <a:off x="10641482" y="1225793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6300266" y="-148424"/>
                <a:ext cx="5586927" cy="119225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7500" tIns="35100" rIns="67500" bIns="351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with Dynamic Connection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313247" y="-12480"/>
              <a:ext cx="5586944" cy="6128986"/>
              <a:chOff x="313247" y="-12480"/>
              <a:chExt cx="5586944" cy="6128986"/>
            </a:xfrm>
          </p:grpSpPr>
          <p:grpSp>
            <p:nvGrpSpPr>
              <p:cNvPr id="71" name="グループ化 70"/>
              <p:cNvGrpSpPr/>
              <p:nvPr/>
            </p:nvGrpSpPr>
            <p:grpSpPr>
              <a:xfrm>
                <a:off x="313247" y="-12480"/>
                <a:ext cx="5586944" cy="6128986"/>
                <a:chOff x="6300262" y="-134912"/>
                <a:chExt cx="5586944" cy="6128986"/>
              </a:xfrm>
            </p:grpSpPr>
            <p:grpSp>
              <p:nvGrpSpPr>
                <p:cNvPr id="72" name="グループ化 71"/>
                <p:cNvGrpSpPr/>
                <p:nvPr/>
              </p:nvGrpSpPr>
              <p:grpSpPr>
                <a:xfrm>
                  <a:off x="6300262" y="927279"/>
                  <a:ext cx="5586944" cy="5066795"/>
                  <a:chOff x="4192233" y="1340835"/>
                  <a:chExt cx="7017990" cy="4614602"/>
                </a:xfrm>
              </p:grpSpPr>
              <p:sp>
                <p:nvSpPr>
                  <p:cNvPr id="78" name="正方形/長方形 77"/>
                  <p:cNvSpPr/>
                  <p:nvPr/>
                </p:nvSpPr>
                <p:spPr bwMode="auto">
                  <a:xfrm>
                    <a:off x="4192238" y="1445912"/>
                    <a:ext cx="2009261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TCPCEP_000</a:t>
                    </a:r>
                  </a:p>
                </p:txBody>
              </p:sp>
              <p:sp>
                <p:nvSpPr>
                  <p:cNvPr id="79" name="正方形/長方形 78"/>
                  <p:cNvSpPr/>
                  <p:nvPr/>
                </p:nvSpPr>
                <p:spPr bwMode="auto">
                  <a:xfrm>
                    <a:off x="9695385" y="1340835"/>
                    <a:ext cx="1514838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REP_000</a:t>
                    </a:r>
                  </a:p>
                </p:txBody>
              </p:sp>
              <p:cxnSp>
                <p:nvCxnSpPr>
                  <p:cNvPr id="80" name="直線コネクタ 79"/>
                  <p:cNvCxnSpPr>
                    <a:stCxn id="78" idx="3"/>
                    <a:endCxn id="79" idx="1"/>
                  </p:cNvCxnSpPr>
                  <p:nvPr/>
                </p:nvCxnSpPr>
                <p:spPr bwMode="auto">
                  <a:xfrm flipV="1">
                    <a:off x="6201499" y="1743474"/>
                    <a:ext cx="3493886" cy="2453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2" name="正方形/長方形 81"/>
                  <p:cNvSpPr/>
                  <p:nvPr/>
                </p:nvSpPr>
                <p:spPr bwMode="auto">
                  <a:xfrm>
                    <a:off x="9695383" y="2630655"/>
                    <a:ext cx="1514837" cy="775208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REP_001</a:t>
                    </a:r>
                  </a:p>
                </p:txBody>
              </p:sp>
              <p:cxnSp>
                <p:nvCxnSpPr>
                  <p:cNvPr id="83" name="直線コネクタ 82"/>
                  <p:cNvCxnSpPr>
                    <a:stCxn id="78" idx="3"/>
                  </p:cNvCxnSpPr>
                  <p:nvPr/>
                </p:nvCxnSpPr>
                <p:spPr bwMode="auto">
                  <a:xfrm>
                    <a:off x="6201499" y="1988837"/>
                    <a:ext cx="3503619" cy="10308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6" name="正方形/長方形 85"/>
                  <p:cNvSpPr/>
                  <p:nvPr/>
                </p:nvSpPr>
                <p:spPr bwMode="auto">
                  <a:xfrm>
                    <a:off x="4192233" y="4336103"/>
                    <a:ext cx="2009266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TCPCEP_001</a:t>
                    </a:r>
                  </a:p>
                </p:txBody>
              </p:sp>
              <p:sp>
                <p:nvSpPr>
                  <p:cNvPr id="87" name="正方形/長方形 86"/>
                  <p:cNvSpPr/>
                  <p:nvPr/>
                </p:nvSpPr>
                <p:spPr bwMode="auto">
                  <a:xfrm>
                    <a:off x="9695370" y="3890408"/>
                    <a:ext cx="1514837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REP_002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</p:txBody>
              </p:sp>
              <p:cxnSp>
                <p:nvCxnSpPr>
                  <p:cNvPr id="88" name="直線コネクタ 87"/>
                  <p:cNvCxnSpPr>
                    <a:stCxn id="78" idx="3"/>
                    <a:endCxn id="87" idx="1"/>
                  </p:cNvCxnSpPr>
                  <p:nvPr/>
                </p:nvCxnSpPr>
                <p:spPr bwMode="auto">
                  <a:xfrm>
                    <a:off x="6201499" y="1988837"/>
                    <a:ext cx="3493871" cy="23042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9" name="正方形/長方形 88"/>
                  <p:cNvSpPr/>
                  <p:nvPr/>
                </p:nvSpPr>
                <p:spPr bwMode="auto">
                  <a:xfrm>
                    <a:off x="9695378" y="5180229"/>
                    <a:ext cx="1514837" cy="775208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REP_003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</p:txBody>
              </p:sp>
              <p:cxnSp>
                <p:nvCxnSpPr>
                  <p:cNvPr id="90" name="直線コネクタ 89"/>
                  <p:cNvCxnSpPr>
                    <a:stCxn id="78" idx="3"/>
                  </p:cNvCxnSpPr>
                  <p:nvPr/>
                </p:nvCxnSpPr>
                <p:spPr bwMode="auto">
                  <a:xfrm>
                    <a:off x="6201499" y="1988837"/>
                    <a:ext cx="3503612" cy="358040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3" name="二等辺三角形 72"/>
                <p:cNvSpPr/>
                <p:nvPr/>
              </p:nvSpPr>
              <p:spPr bwMode="auto">
                <a:xfrm rot="5400000" flipH="1">
                  <a:off x="10630709" y="5432496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4" name="二等辺三角形 73"/>
                <p:cNvSpPr/>
                <p:nvPr/>
              </p:nvSpPr>
              <p:spPr bwMode="auto">
                <a:xfrm rot="5400000" flipH="1">
                  <a:off x="10630708" y="4030410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5" name="二等辺三角形 74"/>
                <p:cNvSpPr/>
                <p:nvPr/>
              </p:nvSpPr>
              <p:spPr bwMode="auto">
                <a:xfrm rot="5400000" flipH="1">
                  <a:off x="10641300" y="2648571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6" name="二等辺三角形 75"/>
                <p:cNvSpPr/>
                <p:nvPr/>
              </p:nvSpPr>
              <p:spPr bwMode="auto">
                <a:xfrm rot="5400000" flipH="1">
                  <a:off x="10641482" y="1225793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 bwMode="auto">
                <a:xfrm>
                  <a:off x="6300262" y="-134912"/>
                  <a:ext cx="5586927" cy="1192254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without Dynamic Connection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</p:grpSp>
          <p:cxnSp>
            <p:nvCxnSpPr>
              <p:cNvPr id="94" name="直線コネクタ 93"/>
              <p:cNvCxnSpPr>
                <a:stCxn id="86" idx="3"/>
                <a:endCxn id="73" idx="3"/>
              </p:cNvCxnSpPr>
              <p:nvPr/>
            </p:nvCxnSpPr>
            <p:spPr bwMode="auto">
              <a:xfrm>
                <a:off x="1912801" y="4934618"/>
                <a:ext cx="2781432" cy="75784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線コネクタ 95"/>
              <p:cNvCxnSpPr>
                <a:stCxn id="86" idx="3"/>
                <a:endCxn id="74" idx="3"/>
              </p:cNvCxnSpPr>
              <p:nvPr/>
            </p:nvCxnSpPr>
            <p:spPr bwMode="auto">
              <a:xfrm flipV="1">
                <a:off x="1912801" y="4290378"/>
                <a:ext cx="2781431" cy="6442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>
                <a:stCxn id="86" idx="3"/>
                <a:endCxn id="82" idx="1"/>
              </p:cNvCxnSpPr>
              <p:nvPr/>
            </p:nvCxnSpPr>
            <p:spPr bwMode="auto">
              <a:xfrm flipV="1">
                <a:off x="1912801" y="2891509"/>
                <a:ext cx="2781443" cy="20431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>
                <a:stCxn id="86" idx="3"/>
                <a:endCxn id="76" idx="3"/>
              </p:cNvCxnSpPr>
              <p:nvPr/>
            </p:nvCxnSpPr>
            <p:spPr bwMode="auto">
              <a:xfrm flipV="1">
                <a:off x="1912801" y="1485761"/>
                <a:ext cx="2792205" cy="34488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8" name="直線コネクタ 107"/>
            <p:cNvCxnSpPr/>
            <p:nvPr/>
          </p:nvCxnSpPr>
          <p:spPr>
            <a:xfrm flipH="1">
              <a:off x="6091707" y="104931"/>
              <a:ext cx="1199" cy="6064049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14232</TotalTime>
  <Words>32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198</cp:revision>
  <cp:lastPrinted>2015-12-18T04:21:12Z</cp:lastPrinted>
  <dcterms:created xsi:type="dcterms:W3CDTF">2015-12-17T06:35:06Z</dcterms:created>
  <dcterms:modified xsi:type="dcterms:W3CDTF">2017-04-07T06:03:50Z</dcterms:modified>
</cp:coreProperties>
</file>