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3"/>
  </p:notesMasterIdLst>
  <p:sldIdLst>
    <p:sldId id="256" r:id="rId2"/>
  </p:sldIdLst>
  <p:sldSz cx="12192000" cy="4319588"/>
  <p:notesSz cx="6451600" cy="9321800"/>
  <p:defaultTextStyle>
    <a:defPPr>
      <a:defRPr lang="ja-JP"/>
    </a:defPPr>
    <a:lvl1pPr marL="0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1pPr>
    <a:lvl2pPr marL="740581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2pPr>
    <a:lvl3pPr marL="1481162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3pPr>
    <a:lvl4pPr marL="2221742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4pPr>
    <a:lvl5pPr marL="2962323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5pPr>
    <a:lvl6pPr marL="3702904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6pPr>
    <a:lvl7pPr marL="4443485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7pPr>
    <a:lvl8pPr marL="5184064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8pPr>
    <a:lvl9pPr marL="5924645" algn="l" defTabSz="1481162" rtl="0" eaLnBrk="1" latinLnBrk="0" hangingPunct="1">
      <a:defRPr kumimoji="1" sz="29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214438" y="1165225"/>
            <a:ext cx="8880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1pPr>
    <a:lvl2pPr marL="601727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2pPr>
    <a:lvl3pPr marL="1203458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3pPr>
    <a:lvl4pPr marL="1805183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4pPr>
    <a:lvl5pPr marL="2406912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5pPr>
    <a:lvl6pPr marL="3008641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6pPr>
    <a:lvl7pPr marL="3610369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7pPr>
    <a:lvl8pPr marL="4212098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8pPr>
    <a:lvl9pPr marL="4813825" algn="l" defTabSz="1203458" rtl="0" eaLnBrk="1" latinLnBrk="0" hangingPunct="1">
      <a:defRPr kumimoji="1" sz="1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1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9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00062" y="129587"/>
            <a:ext cx="1714502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25396" y="129587"/>
            <a:ext cx="2650326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69142" y="129587"/>
            <a:ext cx="1446608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Run tasks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6471139" y="3097204"/>
            <a:ext cx="3024553" cy="108793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Application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3"/>
            <a:endCxn id="5" idx="1"/>
          </p:cNvCxnSpPr>
          <p:nvPr/>
        </p:nvCxnSpPr>
        <p:spPr>
          <a:xfrm>
            <a:off x="2214564" y="495467"/>
            <a:ext cx="91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7" idx="3"/>
            <a:endCxn id="6" idx="1"/>
          </p:cNvCxnSpPr>
          <p:nvPr/>
        </p:nvCxnSpPr>
        <p:spPr>
          <a:xfrm>
            <a:off x="9401908" y="495467"/>
            <a:ext cx="8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547717" y="129587"/>
            <a:ext cx="2854191" cy="73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4" name="直線矢印コネクタ 103"/>
          <p:cNvCxnSpPr>
            <a:stCxn id="5" idx="3"/>
            <a:endCxn id="97" idx="1"/>
          </p:cNvCxnSpPr>
          <p:nvPr/>
        </p:nvCxnSpPr>
        <p:spPr>
          <a:xfrm>
            <a:off x="5775722" y="495467"/>
            <a:ext cx="77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1 つの角を切り取った四角形 142"/>
          <p:cNvSpPr/>
          <p:nvPr/>
        </p:nvSpPr>
        <p:spPr>
          <a:xfrm>
            <a:off x="3236124" y="1396688"/>
            <a:ext cx="2428873" cy="9849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44" name="直線矢印コネクタ 143"/>
          <p:cNvCxnSpPr>
            <a:stCxn id="143" idx="3"/>
            <a:endCxn id="5" idx="2"/>
          </p:cNvCxnSpPr>
          <p:nvPr/>
        </p:nvCxnSpPr>
        <p:spPr>
          <a:xfrm flipH="1" flipV="1">
            <a:off x="4450559" y="861347"/>
            <a:ext cx="2" cy="53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V="1">
            <a:off x="5" y="2686496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図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29887" y="2125272"/>
            <a:ext cx="691304" cy="1204116"/>
          </a:xfrm>
          <a:prstGeom prst="rect">
            <a:avLst/>
          </a:prstGeom>
        </p:spPr>
      </p:pic>
      <p:cxnSp>
        <p:nvCxnSpPr>
          <p:cNvPr id="153" name="直線矢印コネクタ 152"/>
          <p:cNvCxnSpPr>
            <a:stCxn id="8" idx="3"/>
            <a:endCxn id="97" idx="2"/>
          </p:cNvCxnSpPr>
          <p:nvPr/>
        </p:nvCxnSpPr>
        <p:spPr>
          <a:xfrm flipH="1" flipV="1">
            <a:off x="7974813" y="861347"/>
            <a:ext cx="8603" cy="223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0871199" y="2845789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923190" y="2173119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5767" y="855450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10765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59753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81479" y="841405"/>
            <a:ext cx="437394" cy="54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7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32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77</cp:revision>
  <cp:lastPrinted>2015-12-14T08:54:02Z</cp:lastPrinted>
  <dcterms:created xsi:type="dcterms:W3CDTF">2015-12-14T08:47:52Z</dcterms:created>
  <dcterms:modified xsi:type="dcterms:W3CDTF">2016-05-31T11:22:52Z</dcterms:modified>
</cp:coreProperties>
</file>