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"/>
  </p:notesMasterIdLst>
  <p:sldIdLst>
    <p:sldId id="257" r:id="rId2"/>
  </p:sldIdLst>
  <p:sldSz cx="7042150" cy="1800225"/>
  <p:notesSz cx="6451600" cy="9321800"/>
  <p:defaultTextStyle>
    <a:defPPr>
      <a:defRPr lang="ja-JP"/>
    </a:defPPr>
    <a:lvl1pPr marL="0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1pPr>
    <a:lvl2pPr marL="239089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2pPr>
    <a:lvl3pPr marL="4781783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3pPr>
    <a:lvl4pPr marL="717267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4pPr>
    <a:lvl5pPr marL="956356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5pPr>
    <a:lvl6pPr marL="11954455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6pPr>
    <a:lvl7pPr marL="14345347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7pPr>
    <a:lvl8pPr marL="1673623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8pPr>
    <a:lvl9pPr marL="1912712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27350" y="1165225"/>
            <a:ext cx="1230630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1pPr>
    <a:lvl2pPr marL="19426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2pPr>
    <a:lvl3pPr marL="3885244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3pPr>
    <a:lvl4pPr marL="58278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4pPr>
    <a:lvl5pPr marL="777047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5pPr>
    <a:lvl6pPr marL="971309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6pPr>
    <a:lvl7pPr marL="116557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7pPr>
    <a:lvl8pPr marL="1359833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8pPr>
    <a:lvl9pPr marL="155409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69" y="294620"/>
            <a:ext cx="528161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69" y="945535"/>
            <a:ext cx="528161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9538" y="95846"/>
            <a:ext cx="151846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48" y="95846"/>
            <a:ext cx="4467364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0" y="448807"/>
            <a:ext cx="607385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0" y="1204734"/>
            <a:ext cx="607385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4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08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5" y="95846"/>
            <a:ext cx="607385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65" y="441305"/>
            <a:ext cx="2979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065" y="657582"/>
            <a:ext cx="297915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5088" y="441305"/>
            <a:ext cx="299383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088" y="657582"/>
            <a:ext cx="2993831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7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831" y="259199"/>
            <a:ext cx="356508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831" y="259199"/>
            <a:ext cx="356508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148" y="95846"/>
            <a:ext cx="607385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48" y="479227"/>
            <a:ext cx="607385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14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712" y="1668542"/>
            <a:ext cx="23767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351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216747" y="738294"/>
            <a:ext cx="6651413" cy="866986"/>
            <a:chOff x="2307079" y="2823908"/>
            <a:chExt cx="6326062" cy="1014175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307079" y="2823908"/>
              <a:ext cx="2525271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23625" tIns="12285" rIns="23625" bIns="12285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84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945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5521555" y="2823908"/>
              <a:ext cx="3111586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23625" tIns="12285" rIns="23625" bIns="12285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tRiteVMSchedulerMain</a:t>
              </a:r>
              <a:endPara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RiteVMSchedulerMain</a:t>
              </a:r>
              <a:endPara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5424245" y="3227775"/>
              <a:ext cx="413952" cy="20644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23625" tIns="12285" rIns="23625" bIns="12285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72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832350" y="3330996"/>
              <a:ext cx="68920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正方形/長方形 11"/>
          <p:cNvSpPr/>
          <p:nvPr/>
        </p:nvSpPr>
        <p:spPr bwMode="auto">
          <a:xfrm>
            <a:off x="47414" y="47413"/>
            <a:ext cx="6942666" cy="1700107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3625" tIns="12285" rIns="23625" bIns="122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24001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tRiteVMScheduler</a:t>
            </a:r>
            <a:endParaRPr lang="en-US" altLang="ja-JP" sz="84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24001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945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RiteVMScheduler</a:t>
            </a:r>
            <a:endParaRPr lang="ja-JP" altLang="en-US" sz="945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4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5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97</cp:revision>
  <cp:lastPrinted>2015-12-14T08:54:02Z</cp:lastPrinted>
  <dcterms:created xsi:type="dcterms:W3CDTF">2015-12-14T08:47:52Z</dcterms:created>
  <dcterms:modified xsi:type="dcterms:W3CDTF">2016-05-31T10:25:25Z</dcterms:modified>
</cp:coreProperties>
</file>