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3" r:id="rId2"/>
  </p:sldIdLst>
  <p:sldSz cx="12192000" cy="7559675"/>
  <p:notesSz cx="6451600" cy="9321800"/>
  <p:defaultTextStyle>
    <a:defPPr>
      <a:defRPr lang="ja-JP"/>
    </a:defPPr>
    <a:lvl1pPr marL="0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1pPr>
    <a:lvl2pPr marL="562702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2pPr>
    <a:lvl3pPr marL="112540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3pPr>
    <a:lvl4pPr marL="1688105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4pPr>
    <a:lvl5pPr marL="2250807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5pPr>
    <a:lvl6pPr marL="2813509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6pPr>
    <a:lvl7pPr marL="3376211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7pPr>
    <a:lvl8pPr marL="3938913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8pPr>
    <a:lvl9pPr marL="450161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1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1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4"/>
            <a:ext cx="10515600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2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2"/>
            <a:ext cx="515778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2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2"/>
            <a:ext cx="518318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4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14170" y="107458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82392" y="105765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209243" y="4505932"/>
            <a:ext cx="2178283" cy="5569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08062" y="4488085"/>
            <a:ext cx="2154220" cy="567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66" y="5512135"/>
            <a:ext cx="9205204" cy="9721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68" y="4802076"/>
            <a:ext cx="2627586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5" y="6493426"/>
            <a:ext cx="1183269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5" y="6990561"/>
            <a:ext cx="1183269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333864" y="5927874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28930" y="1400458"/>
            <a:ext cx="9248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64417" y="3043360"/>
            <a:ext cx="18893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Target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93892" y="5625295"/>
            <a:ext cx="2999180" cy="7742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Schedule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" y="57463"/>
            <a:ext cx="12191998" cy="18218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" y="2925045"/>
            <a:ext cx="12191998" cy="46346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1681" y="1221123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5520" y="1197575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214837" y="2091078"/>
            <a:ext cx="2178312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7082372" y="2091077"/>
            <a:ext cx="2154220" cy="128615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68143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683431" y="119953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2721" y="1223810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3412" y="2095861"/>
            <a:ext cx="215422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7082372" y="3511647"/>
            <a:ext cx="2154220" cy="9928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417274" y="3598622"/>
            <a:ext cx="1484416" cy="359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657825" y="4496783"/>
            <a:ext cx="2154220" cy="558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3657836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8323" y="3599463"/>
            <a:ext cx="1453224" cy="381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33300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56176" y="3606252"/>
            <a:ext cx="1484416" cy="359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09243" y="5079997"/>
            <a:ext cx="9053039" cy="41771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Synchronization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Mechanism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5400000">
            <a:off x="4913055" y="115284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 rot="5400000">
            <a:off x="8360817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896692" y="3380972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Ⅲ-A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7040" y="6245368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Ⅲ-B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8831" y="4878724"/>
            <a:ext cx="813704" cy="44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Ⅲ-C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6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82</Words>
  <Application>Microsoft Office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68</cp:revision>
  <cp:lastPrinted>2015-12-14T08:54:02Z</cp:lastPrinted>
  <dcterms:created xsi:type="dcterms:W3CDTF">2015-12-14T08:47:52Z</dcterms:created>
  <dcterms:modified xsi:type="dcterms:W3CDTF">2016-06-01T03:44:51Z</dcterms:modified>
</cp:coreProperties>
</file>