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1297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39" d="100"/>
          <a:sy n="39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3916"/>
            <a:ext cx="10363200" cy="451820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816357"/>
            <a:ext cx="9144000" cy="313330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90948"/>
            <a:ext cx="2628900" cy="1099809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90948"/>
            <a:ext cx="7734300" cy="1099809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17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235445"/>
            <a:ext cx="10515600" cy="53984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684924"/>
            <a:ext cx="10515600" cy="283889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7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54742"/>
            <a:ext cx="5181600" cy="8234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54742"/>
            <a:ext cx="5181600" cy="8234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9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0951"/>
            <a:ext cx="10515600" cy="250844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81368"/>
            <a:ext cx="5157787" cy="15591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740507"/>
            <a:ext cx="5157787" cy="69725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81368"/>
            <a:ext cx="5183188" cy="15591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740507"/>
            <a:ext cx="5183188" cy="69725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46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59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188"/>
            <a:ext cx="3932237" cy="30281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8567"/>
            <a:ext cx="6172200" cy="92226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93344"/>
            <a:ext cx="3932237" cy="721290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98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188"/>
            <a:ext cx="3932237" cy="30281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68567"/>
            <a:ext cx="6172200" cy="92226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93344"/>
            <a:ext cx="3932237" cy="721290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0951"/>
            <a:ext cx="10515600" cy="250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54742"/>
            <a:ext cx="10515600" cy="82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028513"/>
            <a:ext cx="2743200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028513"/>
            <a:ext cx="4114800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028513"/>
            <a:ext cx="2743200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0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 bwMode="auto">
          <a:xfrm>
            <a:off x="4969546" y="4274208"/>
            <a:ext cx="2573866" cy="1125498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Interface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Generator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9385005" y="8038067"/>
            <a:ext cx="2573866" cy="11997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Kernel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Configurator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2" name="角丸四角形 81"/>
          <p:cNvSpPr/>
          <p:nvPr/>
        </p:nvSpPr>
        <p:spPr bwMode="auto">
          <a:xfrm>
            <a:off x="4969546" y="9556289"/>
            <a:ext cx="2573866" cy="1346054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 Compiler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Linker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895071" y="144982"/>
            <a:ext cx="4407518" cy="997815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 Diagram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049604" y="6715786"/>
            <a:ext cx="4100049" cy="82899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Header (*.h)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473146" y="7347709"/>
            <a:ext cx="3951773" cy="82899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Interface Code (*.c)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373723" y="5977936"/>
            <a:ext cx="2873886" cy="1218686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Template Code (*.c)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 bwMode="auto">
          <a:xfrm>
            <a:off x="82692" y="9608857"/>
            <a:ext cx="3868056" cy="144177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Celltype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Code (*.c)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(Component Source)</a:t>
            </a: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969546" y="11813060"/>
            <a:ext cx="2573866" cy="104151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Module</a:t>
            </a: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9385005" y="10175934"/>
            <a:ext cx="2573866" cy="147756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Kernel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Configuration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Source (*.c)</a:t>
            </a: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9385006" y="5915449"/>
            <a:ext cx="2573866" cy="118448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Configuration</a:t>
            </a:r>
          </a:p>
          <a:p>
            <a:pPr algn="ctr" defTabSz="91439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File (*.</a:t>
            </a: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cfg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468480" y="1698652"/>
            <a:ext cx="9255040" cy="1272663"/>
            <a:chOff x="289747" y="1120341"/>
            <a:chExt cx="9255040" cy="1272663"/>
          </a:xfrm>
        </p:grpSpPr>
        <p:sp>
          <p:nvSpPr>
            <p:cNvPr id="93" name="正方形/長方形 92"/>
            <p:cNvSpPr/>
            <p:nvPr/>
          </p:nvSpPr>
          <p:spPr bwMode="auto">
            <a:xfrm>
              <a:off x="289747" y="1121475"/>
              <a:ext cx="2573866" cy="12530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Signature Description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630334" y="1120341"/>
              <a:ext cx="2573866" cy="12530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Celltype</a:t>
              </a: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Description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6970921" y="1139939"/>
              <a:ext cx="2573866" cy="125306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Build</a:t>
              </a:r>
            </a:p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Description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128791" y="1526992"/>
            <a:ext cx="11912958" cy="2075031"/>
            <a:chOff x="128787" y="993304"/>
            <a:chExt cx="11912958" cy="2075031"/>
          </a:xfrm>
        </p:grpSpPr>
        <p:sp>
          <p:nvSpPr>
            <p:cNvPr id="2" name="正方形/長方形 1"/>
            <p:cNvSpPr/>
            <p:nvPr/>
          </p:nvSpPr>
          <p:spPr>
            <a:xfrm>
              <a:off x="128788" y="993304"/>
              <a:ext cx="11912957" cy="20604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000"/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128787" y="2505644"/>
              <a:ext cx="8545652" cy="562691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91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TECS CDL (Component Description Language)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  <p:sp>
        <p:nvSpPr>
          <p:cNvPr id="5" name="上下矢印 4"/>
          <p:cNvSpPr/>
          <p:nvPr/>
        </p:nvSpPr>
        <p:spPr>
          <a:xfrm>
            <a:off x="9758494" y="833646"/>
            <a:ext cx="787550" cy="124728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7" name="下矢印 6"/>
          <p:cNvSpPr/>
          <p:nvPr/>
        </p:nvSpPr>
        <p:spPr>
          <a:xfrm>
            <a:off x="5847078" y="3520136"/>
            <a:ext cx="818803" cy="75407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8" name="屈折矢印 7"/>
          <p:cNvSpPr/>
          <p:nvPr/>
        </p:nvSpPr>
        <p:spPr>
          <a:xfrm rot="10800000">
            <a:off x="1163220" y="4582163"/>
            <a:ext cx="3590800" cy="1249017"/>
          </a:xfrm>
          <a:prstGeom prst="bentUpArrow">
            <a:avLst>
              <a:gd name="adj1" fmla="val 32128"/>
              <a:gd name="adj2" fmla="val 45197"/>
              <a:gd name="adj3" fmla="val 39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1" name="下矢印 100"/>
          <p:cNvSpPr/>
          <p:nvPr/>
        </p:nvSpPr>
        <p:spPr>
          <a:xfrm>
            <a:off x="1207537" y="7365104"/>
            <a:ext cx="818803" cy="212058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2" name="下矢印 101"/>
          <p:cNvSpPr/>
          <p:nvPr/>
        </p:nvSpPr>
        <p:spPr>
          <a:xfrm>
            <a:off x="5847078" y="5498559"/>
            <a:ext cx="818803" cy="10689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4" name="下矢印 103"/>
          <p:cNvSpPr/>
          <p:nvPr/>
        </p:nvSpPr>
        <p:spPr>
          <a:xfrm>
            <a:off x="10262537" y="7196622"/>
            <a:ext cx="818803" cy="7978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1" name="下矢印 170"/>
          <p:cNvSpPr/>
          <p:nvPr/>
        </p:nvSpPr>
        <p:spPr>
          <a:xfrm>
            <a:off x="5847078" y="8282507"/>
            <a:ext cx="818803" cy="11502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2" name="下矢印 171"/>
          <p:cNvSpPr/>
          <p:nvPr/>
        </p:nvSpPr>
        <p:spPr>
          <a:xfrm>
            <a:off x="10262537" y="9350390"/>
            <a:ext cx="818803" cy="7819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3" name="下矢印 172"/>
          <p:cNvSpPr/>
          <p:nvPr/>
        </p:nvSpPr>
        <p:spPr>
          <a:xfrm>
            <a:off x="5847078" y="11050627"/>
            <a:ext cx="818803" cy="6882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4" name="下矢印 173"/>
          <p:cNvSpPr/>
          <p:nvPr/>
        </p:nvSpPr>
        <p:spPr>
          <a:xfrm rot="16200000">
            <a:off x="4100175" y="9803767"/>
            <a:ext cx="818803" cy="9199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5" name="下矢印 174"/>
          <p:cNvSpPr/>
          <p:nvPr/>
        </p:nvSpPr>
        <p:spPr>
          <a:xfrm rot="5400000">
            <a:off x="8084696" y="9665878"/>
            <a:ext cx="818803" cy="163353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76" name="屈折矢印 175"/>
          <p:cNvSpPr/>
          <p:nvPr/>
        </p:nvSpPr>
        <p:spPr>
          <a:xfrm rot="10800000" flipH="1">
            <a:off x="7756549" y="4582164"/>
            <a:ext cx="3590800" cy="1249017"/>
          </a:xfrm>
          <a:prstGeom prst="bentUpArrow">
            <a:avLst>
              <a:gd name="adj1" fmla="val 32128"/>
              <a:gd name="adj2" fmla="val 45197"/>
              <a:gd name="adj3" fmla="val 39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58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45</cp:revision>
  <dcterms:created xsi:type="dcterms:W3CDTF">2017-07-10T15:06:48Z</dcterms:created>
  <dcterms:modified xsi:type="dcterms:W3CDTF">2017-07-25T06:04:21Z</dcterms:modified>
</cp:coreProperties>
</file>