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0" r:id="rId2"/>
  </p:sldIdLst>
  <p:sldSz cx="12192000" cy="14417675"/>
  <p:notesSz cx="6451600" cy="93218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5" d="100"/>
          <a:sy n="95" d="100"/>
        </p:scale>
        <p:origin x="-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654425" y="0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6802-B8EF-4FD8-9511-F1F928CF3A5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95475" y="1165225"/>
            <a:ext cx="2660650" cy="3146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4525" y="4486275"/>
            <a:ext cx="5162550" cy="3670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654425" y="8855075"/>
            <a:ext cx="27955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0B5F-8DAF-42AD-9B86-A1F0D5EF3F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9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2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7572620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4" indent="0" algn="ctr">
              <a:buNone/>
              <a:defRPr sz="2667"/>
            </a:lvl2pPr>
            <a:lvl3pPr marL="1219188" indent="0" algn="ctr">
              <a:buNone/>
              <a:defRPr sz="2400"/>
            </a:lvl3pPr>
            <a:lvl4pPr marL="1828780" indent="0" algn="ctr">
              <a:buNone/>
              <a:defRPr sz="2133"/>
            </a:lvl4pPr>
            <a:lvl5pPr marL="2438374" indent="0" algn="ctr">
              <a:buNone/>
              <a:defRPr sz="2133"/>
            </a:lvl5pPr>
            <a:lvl6pPr marL="3047968" indent="0" algn="ctr">
              <a:buNone/>
              <a:defRPr sz="2133"/>
            </a:lvl6pPr>
            <a:lvl7pPr marL="3657563" indent="0" algn="ctr">
              <a:buNone/>
              <a:defRPr sz="2133"/>
            </a:lvl7pPr>
            <a:lvl8pPr marL="4267156" indent="0" algn="ctr">
              <a:buNone/>
              <a:defRPr sz="2133"/>
            </a:lvl8pPr>
            <a:lvl9pPr marL="4876749" indent="0" algn="ctr">
              <a:buNone/>
              <a:defRPr sz="213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50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10"/>
            <a:ext cx="2628900" cy="1221831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10"/>
            <a:ext cx="7734300" cy="1221831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79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59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3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501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4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8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6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4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7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3838039"/>
            <a:ext cx="5181600" cy="91478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3"/>
            <a:ext cx="10515600" cy="278675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4" indent="0">
              <a:buNone/>
              <a:defRPr sz="2667" b="1"/>
            </a:lvl2pPr>
            <a:lvl3pPr marL="1219188" indent="0">
              <a:buNone/>
              <a:defRPr sz="2400" b="1"/>
            </a:lvl3pPr>
            <a:lvl4pPr marL="1828780" indent="0">
              <a:buNone/>
              <a:defRPr sz="2133" b="1"/>
            </a:lvl4pPr>
            <a:lvl5pPr marL="2438374" indent="0">
              <a:buNone/>
              <a:defRPr sz="2133" b="1"/>
            </a:lvl5pPr>
            <a:lvl6pPr marL="3047968" indent="0">
              <a:buNone/>
              <a:defRPr sz="2133" b="1"/>
            </a:lvl6pPr>
            <a:lvl7pPr marL="3657563" indent="0">
              <a:buNone/>
              <a:defRPr sz="2133" b="1"/>
            </a:lvl7pPr>
            <a:lvl8pPr marL="4267156" indent="0">
              <a:buNone/>
              <a:defRPr sz="2133" b="1"/>
            </a:lvl8pPr>
            <a:lvl9pPr marL="4876749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5266456"/>
            <a:ext cx="5157787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4" indent="0">
              <a:buNone/>
              <a:defRPr sz="2667" b="1"/>
            </a:lvl2pPr>
            <a:lvl3pPr marL="1219188" indent="0">
              <a:buNone/>
              <a:defRPr sz="2400" b="1"/>
            </a:lvl3pPr>
            <a:lvl4pPr marL="1828780" indent="0">
              <a:buNone/>
              <a:defRPr sz="2133" b="1"/>
            </a:lvl4pPr>
            <a:lvl5pPr marL="2438374" indent="0">
              <a:buNone/>
              <a:defRPr sz="2133" b="1"/>
            </a:lvl5pPr>
            <a:lvl6pPr marL="3047968" indent="0">
              <a:buNone/>
              <a:defRPr sz="2133" b="1"/>
            </a:lvl6pPr>
            <a:lvl7pPr marL="3657563" indent="0">
              <a:buNone/>
              <a:defRPr sz="2133" b="1"/>
            </a:lvl7pPr>
            <a:lvl8pPr marL="4267156" indent="0">
              <a:buNone/>
              <a:defRPr sz="2133" b="1"/>
            </a:lvl8pPr>
            <a:lvl9pPr marL="4876749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12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94" indent="0">
              <a:buNone/>
              <a:defRPr sz="1867"/>
            </a:lvl2pPr>
            <a:lvl3pPr marL="1219188" indent="0">
              <a:buNone/>
              <a:defRPr sz="1600"/>
            </a:lvl3pPr>
            <a:lvl4pPr marL="1828780" indent="0">
              <a:buNone/>
              <a:defRPr sz="1333"/>
            </a:lvl4pPr>
            <a:lvl5pPr marL="2438374" indent="0">
              <a:buNone/>
              <a:defRPr sz="1333"/>
            </a:lvl5pPr>
            <a:lvl6pPr marL="3047968" indent="0">
              <a:buNone/>
              <a:defRPr sz="1333"/>
            </a:lvl6pPr>
            <a:lvl7pPr marL="3657563" indent="0">
              <a:buNone/>
              <a:defRPr sz="1333"/>
            </a:lvl7pPr>
            <a:lvl8pPr marL="4267156" indent="0">
              <a:buNone/>
              <a:defRPr sz="1333"/>
            </a:lvl8pPr>
            <a:lvl9pPr marL="4876749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35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4" indent="0">
              <a:buNone/>
              <a:defRPr sz="3733"/>
            </a:lvl2pPr>
            <a:lvl3pPr marL="1219188" indent="0">
              <a:buNone/>
              <a:defRPr sz="3200"/>
            </a:lvl3pPr>
            <a:lvl4pPr marL="1828780" indent="0">
              <a:buNone/>
              <a:defRPr sz="2667"/>
            </a:lvl4pPr>
            <a:lvl5pPr marL="2438374" indent="0">
              <a:buNone/>
              <a:defRPr sz="2667"/>
            </a:lvl5pPr>
            <a:lvl6pPr marL="3047968" indent="0">
              <a:buNone/>
              <a:defRPr sz="2667"/>
            </a:lvl6pPr>
            <a:lvl7pPr marL="3657563" indent="0">
              <a:buNone/>
              <a:defRPr sz="2667"/>
            </a:lvl7pPr>
            <a:lvl8pPr marL="4267156" indent="0">
              <a:buNone/>
              <a:defRPr sz="2667"/>
            </a:lvl8pPr>
            <a:lvl9pPr marL="4876749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94" indent="0">
              <a:buNone/>
              <a:defRPr sz="1867"/>
            </a:lvl2pPr>
            <a:lvl3pPr marL="1219188" indent="0">
              <a:buNone/>
              <a:defRPr sz="1600"/>
            </a:lvl3pPr>
            <a:lvl4pPr marL="1828780" indent="0">
              <a:buNone/>
              <a:defRPr sz="1333"/>
            </a:lvl4pPr>
            <a:lvl5pPr marL="2438374" indent="0">
              <a:buNone/>
              <a:defRPr sz="1333"/>
            </a:lvl5pPr>
            <a:lvl6pPr marL="3047968" indent="0">
              <a:buNone/>
              <a:defRPr sz="1333"/>
            </a:lvl6pPr>
            <a:lvl7pPr marL="3657563" indent="0">
              <a:buNone/>
              <a:defRPr sz="1333"/>
            </a:lvl7pPr>
            <a:lvl8pPr marL="4267156" indent="0">
              <a:buNone/>
              <a:defRPr sz="1333"/>
            </a:lvl8pPr>
            <a:lvl9pPr marL="4876749" indent="0">
              <a:buNone/>
              <a:defRPr sz="13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5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3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1DB4-C951-4763-94FC-F650C3AA7E65}" type="datetimeFigureOut">
              <a:rPr kumimoji="1" lang="ja-JP" altLang="en-US" smtClean="0"/>
              <a:t>2016/12/20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F6777-4A53-4344-9426-0036E8848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88" rtl="0" eaLnBrk="1" latinLnBrk="0" hangingPunct="1">
        <a:lnSpc>
          <a:spcPct val="90000"/>
        </a:lnSpc>
        <a:spcBef>
          <a:spcPct val="0"/>
        </a:spcBef>
        <a:buNone/>
        <a:defRPr kumimoji="1"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1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5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8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71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65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9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53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45" indent="-304797" algn="l" defTabSz="121918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4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8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80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4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8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63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56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49" algn="l" defTabSz="1219188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52"/>
          <p:cNvCxnSpPr/>
          <p:nvPr/>
        </p:nvCxnSpPr>
        <p:spPr>
          <a:xfrm>
            <a:off x="0" y="2533989"/>
            <a:ext cx="12192000" cy="15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 bwMode="auto">
          <a:xfrm>
            <a:off x="340244" y="480980"/>
            <a:ext cx="11525693" cy="73325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tApplication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352499" y="11274395"/>
            <a:ext cx="4302628" cy="143727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tEthernetInput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774143" y="5870238"/>
            <a:ext cx="1878999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tICMP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352499" y="7393778"/>
            <a:ext cx="2843128" cy="109542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5211808" y="9590382"/>
            <a:ext cx="1759085" cy="87082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tArp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28503" y="13270097"/>
            <a:ext cx="11525693" cy="93618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tNetworkInterfaceController</a:t>
            </a: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(</a:t>
            </a:r>
            <a:r>
              <a:rPr lang="en-US" altLang="ja-JP" sz="3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tIfMbed</a:t>
            </a:r>
            <a:r>
              <a:rPr lang="en-US" altLang="ja-JP" sz="3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)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7550727" y="11274397"/>
            <a:ext cx="4325833" cy="143727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197160" y="9762054"/>
            <a:ext cx="3668777" cy="844793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tEthernetOutput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8995147" y="7393778"/>
            <a:ext cx="2895130" cy="128511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301836" y="5870238"/>
            <a:ext cx="3595256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tIPv4Functions</a:t>
            </a: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352498" y="3591262"/>
            <a:ext cx="2158812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  <a:endParaRPr lang="ja-JP" altLang="en-US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291033" y="3591268"/>
            <a:ext cx="2124486" cy="1550344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Output</a:t>
            </a:r>
            <a:endParaRPr lang="ja-JP" altLang="en-US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346205" y="2130256"/>
            <a:ext cx="3570309" cy="870822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tUDPCEP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018567" y="2130255"/>
            <a:ext cx="2169042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tREP</a:t>
            </a:r>
            <a:endParaRPr lang="ja-JP" altLang="en-US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6868420" y="3591265"/>
            <a:ext cx="2126727" cy="1550345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Input</a:t>
            </a: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8221500" y="2130255"/>
            <a:ext cx="3655060" cy="870821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tTCPCEP</a:t>
            </a: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9466731" y="3551776"/>
            <a:ext cx="2409830" cy="1589837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tTCPOutput</a:t>
            </a:r>
            <a:endParaRPr lang="en-US" altLang="ja-JP" sz="2801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801" dirty="0" err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TaskBody</a:t>
            </a:r>
            <a:endParaRPr lang="en-US" altLang="ja-JP" sz="280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2" name="二等辺三角形 1"/>
          <p:cNvSpPr/>
          <p:nvPr/>
        </p:nvSpPr>
        <p:spPr>
          <a:xfrm rot="10800000">
            <a:off x="1927847" y="213836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10800000">
            <a:off x="5899576" y="213836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二等辺三角形 27"/>
          <p:cNvSpPr/>
          <p:nvPr/>
        </p:nvSpPr>
        <p:spPr>
          <a:xfrm rot="10800000">
            <a:off x="9852376" y="213025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131358" y="1214230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091349" y="1214230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10055888" y="1241569"/>
            <a:ext cx="0" cy="1170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endCxn id="17" idx="0"/>
          </p:cNvCxnSpPr>
          <p:nvPr/>
        </p:nvCxnSpPr>
        <p:spPr>
          <a:xfrm>
            <a:off x="1431904" y="3033661"/>
            <a:ext cx="0" cy="557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二等辺三角形 31"/>
          <p:cNvSpPr/>
          <p:nvPr/>
        </p:nvSpPr>
        <p:spPr>
          <a:xfrm>
            <a:off x="1228392" y="271896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>
            <a:off x="8588123" y="2731031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>
            <a:off x="10468134" y="271599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8791635" y="3001076"/>
            <a:ext cx="2242" cy="60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10671646" y="2953348"/>
            <a:ext cx="2242" cy="60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二等辺三角形 37"/>
          <p:cNvSpPr/>
          <p:nvPr/>
        </p:nvSpPr>
        <p:spPr>
          <a:xfrm rot="10800000">
            <a:off x="3387205" y="3609190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3590716" y="3019000"/>
            <a:ext cx="0" cy="83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二等辺三角形 41"/>
          <p:cNvSpPr/>
          <p:nvPr/>
        </p:nvSpPr>
        <p:spPr>
          <a:xfrm rot="10800000">
            <a:off x="11189078" y="357373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11378986" y="2998102"/>
            <a:ext cx="0" cy="83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-23450" y="5499926"/>
            <a:ext cx="12192000" cy="15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-11730" y="9550428"/>
            <a:ext cx="12192000" cy="15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-36312" y="13124452"/>
            <a:ext cx="12192000" cy="157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1425847" y="5163492"/>
            <a:ext cx="6057" cy="2228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二等辺三角形 59"/>
          <p:cNvSpPr/>
          <p:nvPr/>
        </p:nvSpPr>
        <p:spPr>
          <a:xfrm>
            <a:off x="1222335" y="4848794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endCxn id="24" idx="0"/>
          </p:cNvCxnSpPr>
          <p:nvPr/>
        </p:nvCxnSpPr>
        <p:spPr>
          <a:xfrm flipH="1">
            <a:off x="2503813" y="8489201"/>
            <a:ext cx="7498" cy="2785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二等辺三角形 62"/>
          <p:cNvSpPr/>
          <p:nvPr/>
        </p:nvSpPr>
        <p:spPr>
          <a:xfrm>
            <a:off x="2300301" y="820709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>
            <a:endCxn id="22" idx="0"/>
          </p:cNvCxnSpPr>
          <p:nvPr/>
        </p:nvCxnSpPr>
        <p:spPr>
          <a:xfrm flipH="1">
            <a:off x="6091351" y="6765233"/>
            <a:ext cx="8072" cy="282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二等辺三角形 65"/>
          <p:cNvSpPr/>
          <p:nvPr/>
        </p:nvSpPr>
        <p:spPr>
          <a:xfrm>
            <a:off x="5895911" y="645053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294863" y="7840567"/>
            <a:ext cx="2443118" cy="836380"/>
          </a:xfrm>
          <a:prstGeom prst="rect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89208" tIns="98388" rIns="189208" bIns="9838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tIPv4</a:t>
            </a:r>
          </a:p>
          <a:p>
            <a:pPr algn="ctr" defTabSz="192224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RoutingTable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68" name="二等辺三角形 67"/>
          <p:cNvSpPr/>
          <p:nvPr/>
        </p:nvSpPr>
        <p:spPr>
          <a:xfrm rot="10800000">
            <a:off x="9852376" y="11240617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/>
          <p:cNvCxnSpPr>
            <a:stCxn id="23" idx="2"/>
          </p:cNvCxnSpPr>
          <p:nvPr/>
        </p:nvCxnSpPr>
        <p:spPr>
          <a:xfrm flipH="1">
            <a:off x="10031548" y="10606847"/>
            <a:ext cx="1" cy="9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二等辺三角形 75"/>
          <p:cNvSpPr/>
          <p:nvPr/>
        </p:nvSpPr>
        <p:spPr>
          <a:xfrm rot="10800000">
            <a:off x="10264622" y="976732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コネクタ 76"/>
          <p:cNvCxnSpPr>
            <a:endCxn id="76" idx="0"/>
          </p:cNvCxnSpPr>
          <p:nvPr/>
        </p:nvCxnSpPr>
        <p:spPr>
          <a:xfrm>
            <a:off x="10468133" y="8676947"/>
            <a:ext cx="1" cy="1372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二等辺三角形 83"/>
          <p:cNvSpPr/>
          <p:nvPr/>
        </p:nvSpPr>
        <p:spPr>
          <a:xfrm rot="10800000">
            <a:off x="5880758" y="13277882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>
            <a:endCxn id="84" idx="0"/>
          </p:cNvCxnSpPr>
          <p:nvPr/>
        </p:nvCxnSpPr>
        <p:spPr>
          <a:xfrm flipH="1">
            <a:off x="6084270" y="11993031"/>
            <a:ext cx="15153" cy="156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24" idx="3"/>
            <a:endCxn id="25" idx="1"/>
          </p:cNvCxnSpPr>
          <p:nvPr/>
        </p:nvCxnSpPr>
        <p:spPr>
          <a:xfrm>
            <a:off x="4655127" y="11993031"/>
            <a:ext cx="2895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3207327" y="7561031"/>
            <a:ext cx="5787820" cy="7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>
            <a:off x="6050932" y="7515181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050932" y="11953044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/>
          <p:cNvCxnSpPr/>
          <p:nvPr/>
        </p:nvCxnSpPr>
        <p:spPr>
          <a:xfrm>
            <a:off x="6096906" y="10443709"/>
            <a:ext cx="2517" cy="417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>
            <a:off x="6102927" y="10861606"/>
            <a:ext cx="39286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円/楕円 108"/>
          <p:cNvSpPr/>
          <p:nvPr/>
        </p:nvSpPr>
        <p:spPr>
          <a:xfrm>
            <a:off x="9983057" y="10826252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" name="直線コネクタ 109"/>
          <p:cNvCxnSpPr/>
          <p:nvPr/>
        </p:nvCxnSpPr>
        <p:spPr>
          <a:xfrm>
            <a:off x="3916514" y="10060984"/>
            <a:ext cx="1295294" cy="3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3913010" y="10049427"/>
            <a:ext cx="1" cy="1224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二等辺三角形 113"/>
          <p:cNvSpPr/>
          <p:nvPr/>
        </p:nvSpPr>
        <p:spPr>
          <a:xfrm rot="5400000">
            <a:off x="5145845" y="9933118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/>
          <p:cNvCxnSpPr>
            <a:endCxn id="23" idx="1"/>
          </p:cNvCxnSpPr>
          <p:nvPr/>
        </p:nvCxnSpPr>
        <p:spPr>
          <a:xfrm>
            <a:off x="6970893" y="10184450"/>
            <a:ext cx="12262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二等辺三角形 118"/>
          <p:cNvSpPr/>
          <p:nvPr/>
        </p:nvSpPr>
        <p:spPr>
          <a:xfrm rot="16200000">
            <a:off x="6618307" y="10039430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/>
          <p:nvPr/>
        </p:nvCxnSpPr>
        <p:spPr>
          <a:xfrm flipV="1">
            <a:off x="8734151" y="8152760"/>
            <a:ext cx="260996" cy="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二等辺三角形 120"/>
          <p:cNvSpPr/>
          <p:nvPr/>
        </p:nvSpPr>
        <p:spPr>
          <a:xfrm rot="16200000">
            <a:off x="8389587" y="8011355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 rot="10800000">
            <a:off x="11189078" y="7384196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/>
          <p:cNvCxnSpPr>
            <a:endCxn id="124" idx="0"/>
          </p:cNvCxnSpPr>
          <p:nvPr/>
        </p:nvCxnSpPr>
        <p:spPr>
          <a:xfrm>
            <a:off x="11378986" y="5139610"/>
            <a:ext cx="13604" cy="2526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>
            <a:stCxn id="12" idx="3"/>
          </p:cNvCxnSpPr>
          <p:nvPr/>
        </p:nvCxnSpPr>
        <p:spPr>
          <a:xfrm flipV="1">
            <a:off x="10653142" y="6305648"/>
            <a:ext cx="7394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円/楕円 130"/>
          <p:cNvSpPr/>
          <p:nvPr/>
        </p:nvSpPr>
        <p:spPr>
          <a:xfrm>
            <a:off x="11330495" y="6255175"/>
            <a:ext cx="96982" cy="7997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/>
          <p:cNvCxnSpPr>
            <a:stCxn id="11" idx="3"/>
            <a:endCxn id="133" idx="0"/>
          </p:cNvCxnSpPr>
          <p:nvPr/>
        </p:nvCxnSpPr>
        <p:spPr>
          <a:xfrm>
            <a:off x="7897092" y="6305649"/>
            <a:ext cx="1158553" cy="5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二等辺三角形 132"/>
          <p:cNvSpPr/>
          <p:nvPr/>
        </p:nvSpPr>
        <p:spPr>
          <a:xfrm rot="5400000">
            <a:off x="8711081" y="6170473"/>
            <a:ext cx="407024" cy="282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96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14088</TotalTime>
  <Words>30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takuro</dc:creator>
  <cp:lastModifiedBy>takuro</cp:lastModifiedBy>
  <cp:revision>225</cp:revision>
  <cp:lastPrinted>2015-12-18T04:21:12Z</cp:lastPrinted>
  <dcterms:created xsi:type="dcterms:W3CDTF">2015-12-17T06:35:06Z</dcterms:created>
  <dcterms:modified xsi:type="dcterms:W3CDTF">2016-12-20T07:32:48Z</dcterms:modified>
</cp:coreProperties>
</file>