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ISORC2017\evaluation\DynamicConn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Sheet1!$B$1:$L$2</c:f>
              <c:multiLvlStrCache>
                <c:ptCount val="11"/>
                <c:lvl>
                  <c:pt idx="0">
                    <c:v>TINET</c:v>
                  </c:pt>
                  <c:pt idx="1">
                    <c:v>TINET+TECS</c:v>
                  </c:pt>
                  <c:pt idx="3">
                    <c:v>TINET</c:v>
                  </c:pt>
                  <c:pt idx="4">
                    <c:v>TINET+TECS</c:v>
                  </c:pt>
                  <c:pt idx="6">
                    <c:v>TINET</c:v>
                  </c:pt>
                  <c:pt idx="7">
                    <c:v>TINET+TECS</c:v>
                  </c:pt>
                  <c:pt idx="9">
                    <c:v>TINET</c:v>
                  </c:pt>
                  <c:pt idx="10">
                    <c:v>TINET+TECS</c:v>
                  </c:pt>
                </c:lvl>
                <c:lvl>
                  <c:pt idx="0">
                    <c:v>CEP:  2, REP: 2</c:v>
                  </c:pt>
                  <c:pt idx="3">
                    <c:v>CEP:  2, REP: 5</c:v>
                  </c:pt>
                  <c:pt idx="6">
                    <c:v>CEP:  2, REP: 10</c:v>
                  </c:pt>
                  <c:pt idx="9">
                    <c:v>CEP:  2, REP: 100</c:v>
                  </c:pt>
                </c:lvl>
              </c:multiLvlStrCache>
            </c:multiLvl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25</c:v>
                </c:pt>
                <c:pt idx="1">
                  <c:v>45</c:v>
                </c:pt>
                <c:pt idx="3">
                  <c:v>30</c:v>
                </c:pt>
                <c:pt idx="4">
                  <c:v>50</c:v>
                </c:pt>
                <c:pt idx="6">
                  <c:v>50</c:v>
                </c:pt>
                <c:pt idx="7">
                  <c:v>69</c:v>
                </c:pt>
                <c:pt idx="9">
                  <c:v>100</c:v>
                </c:pt>
                <c:pt idx="1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E-49A4-BA37-391A51A1F1DF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Sheet1!$B$1:$L$2</c:f>
              <c:multiLvlStrCache>
                <c:ptCount val="11"/>
                <c:lvl>
                  <c:pt idx="0">
                    <c:v>TINET</c:v>
                  </c:pt>
                  <c:pt idx="1">
                    <c:v>TINET+TECS</c:v>
                  </c:pt>
                  <c:pt idx="3">
                    <c:v>TINET</c:v>
                  </c:pt>
                  <c:pt idx="4">
                    <c:v>TINET+TECS</c:v>
                  </c:pt>
                  <c:pt idx="6">
                    <c:v>TINET</c:v>
                  </c:pt>
                  <c:pt idx="7">
                    <c:v>TINET+TECS</c:v>
                  </c:pt>
                  <c:pt idx="9">
                    <c:v>TINET</c:v>
                  </c:pt>
                  <c:pt idx="10">
                    <c:v>TINET+TECS</c:v>
                  </c:pt>
                </c:lvl>
                <c:lvl>
                  <c:pt idx="0">
                    <c:v>CEP:  2, REP: 2</c:v>
                  </c:pt>
                  <c:pt idx="3">
                    <c:v>CEP:  2, REP: 5</c:v>
                  </c:pt>
                  <c:pt idx="6">
                    <c:v>CEP:  2, REP: 10</c:v>
                  </c:pt>
                  <c:pt idx="9">
                    <c:v>CEP:  2, REP: 100</c:v>
                  </c:pt>
                </c:lvl>
              </c:multiLvlStrCache>
            </c:multiLvl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76</c:v>
                </c:pt>
                <c:pt idx="1">
                  <c:v>80</c:v>
                </c:pt>
                <c:pt idx="3">
                  <c:v>80</c:v>
                </c:pt>
                <c:pt idx="4">
                  <c:v>90</c:v>
                </c:pt>
                <c:pt idx="6">
                  <c:v>90</c:v>
                </c:pt>
                <c:pt idx="7">
                  <c:v>100</c:v>
                </c:pt>
                <c:pt idx="9">
                  <c:v>500</c:v>
                </c:pt>
                <c:pt idx="1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6E-49A4-BA37-391A51A1F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5362032"/>
        <c:axId val="1383719776"/>
      </c:barChart>
      <c:catAx>
        <c:axId val="139536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719776"/>
        <c:crosses val="autoZero"/>
        <c:auto val="1"/>
        <c:lblAlgn val="ctr"/>
        <c:lblOffset val="100"/>
        <c:noMultiLvlLbl val="0"/>
      </c:catAx>
      <c:valAx>
        <c:axId val="13837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53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302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199</cp:revision>
  <cp:lastPrinted>2015-12-18T04:21:12Z</cp:lastPrinted>
  <dcterms:created xsi:type="dcterms:W3CDTF">2015-12-17T06:35:06Z</dcterms:created>
  <dcterms:modified xsi:type="dcterms:W3CDTF">2017-02-07T12:07:50Z</dcterms:modified>
</cp:coreProperties>
</file>