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451600" cy="93218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4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802-B8EF-4FD8-9511-F1F928CF3A5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30213" y="1165225"/>
            <a:ext cx="5591175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0B5F-8DAF-42AD-9B86-A1F0D5EF3F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5" indent="0" algn="ctr">
              <a:buNone/>
              <a:defRPr sz="2000"/>
            </a:lvl2pPr>
            <a:lvl3pPr marL="914392" indent="0" algn="ctr">
              <a:buNone/>
              <a:defRPr sz="1800"/>
            </a:lvl3pPr>
            <a:lvl4pPr marL="1371588" indent="0" algn="ctr">
              <a:buNone/>
              <a:defRPr sz="1600"/>
            </a:lvl4pPr>
            <a:lvl5pPr marL="1828783" indent="0" algn="ctr">
              <a:buNone/>
              <a:defRPr sz="1600"/>
            </a:lvl5pPr>
            <a:lvl6pPr marL="2285980" indent="0" algn="ctr">
              <a:buNone/>
              <a:defRPr sz="1600"/>
            </a:lvl6pPr>
            <a:lvl7pPr marL="2743175" indent="0" algn="ctr">
              <a:buNone/>
              <a:defRPr sz="1600"/>
            </a:lvl7pPr>
            <a:lvl8pPr marL="3200372" indent="0" algn="ctr">
              <a:buNone/>
              <a:defRPr sz="1600"/>
            </a:lvl8pPr>
            <a:lvl9pPr marL="3657567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80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15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22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26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5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10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08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66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58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3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92" indent="0">
              <a:buNone/>
              <a:defRPr sz="2400"/>
            </a:lvl3pPr>
            <a:lvl4pPr marL="1371588" indent="0">
              <a:buNone/>
              <a:defRPr sz="2000"/>
            </a:lvl4pPr>
            <a:lvl5pPr marL="1828783" indent="0">
              <a:buNone/>
              <a:defRPr sz="2000"/>
            </a:lvl5pPr>
            <a:lvl6pPr marL="2285980" indent="0">
              <a:buNone/>
              <a:defRPr sz="2000"/>
            </a:lvl6pPr>
            <a:lvl7pPr marL="2743175" indent="0">
              <a:buNone/>
              <a:defRPr sz="2000"/>
            </a:lvl7pPr>
            <a:lvl8pPr marL="3200372" indent="0">
              <a:buNone/>
              <a:defRPr sz="2000"/>
            </a:lvl8pPr>
            <a:lvl9pPr marL="3657567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26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97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2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7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7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1 つの角を切り取った四角形 40"/>
          <p:cNvSpPr/>
          <p:nvPr/>
        </p:nvSpPr>
        <p:spPr bwMode="auto">
          <a:xfrm>
            <a:off x="8110191" y="4814820"/>
            <a:ext cx="3991656" cy="1819263"/>
          </a:xfrm>
          <a:prstGeom prst="snip1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b" anchorCtr="0" compatLnSpc="1">
            <a:prstTxWarp prst="textNoShape">
              <a:avLst/>
            </a:prstTxWarp>
            <a:no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ER </a:t>
            </a:r>
            <a:r>
              <a:rPr lang="en-US" altLang="ja-JP" sz="2400" dirty="0" err="1" smtClean="0">
                <a:solidFill>
                  <a:schemeClr val="accent5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eAPI_sendData</a:t>
            </a: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(…, …) {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 …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 …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</a:t>
            </a: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…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}</a:t>
            </a:r>
            <a:endParaRPr lang="en-US" altLang="ja-JP" sz="2000" dirty="0">
              <a:solidFill>
                <a:schemeClr val="tx1"/>
              </a:solidFill>
              <a:latin typeface="Osaka－等幅" panose="020B0609000000000000" pitchFamily="49" charset="-128"/>
              <a:ea typeface="Osaka－等幅" panose="020B0609000000000000" pitchFamily="49" charset="-128"/>
              <a:cs typeface="メイリオ" pitchFamily="50" charset="-128"/>
            </a:endParaRPr>
          </a:p>
        </p:txBody>
      </p:sp>
      <p:sp>
        <p:nvSpPr>
          <p:cNvPr id="35" name="1 つの角を切り取った四角形 34"/>
          <p:cNvSpPr/>
          <p:nvPr/>
        </p:nvSpPr>
        <p:spPr bwMode="auto">
          <a:xfrm>
            <a:off x="4002210" y="4814824"/>
            <a:ext cx="3905417" cy="1819260"/>
          </a:xfrm>
          <a:prstGeom prst="snip1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b" anchorCtr="0" compatLnSpc="1">
            <a:prstTxWarp prst="textNoShape">
              <a:avLst/>
            </a:prstTxWarp>
            <a:no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ER </a:t>
            </a:r>
            <a:r>
              <a:rPr lang="en-US" altLang="ja-JP" sz="2400" dirty="0" err="1" smtClean="0">
                <a:solidFill>
                  <a:srgbClr val="FF0000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tcp_snd_dat</a:t>
            </a: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(…, …) {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 …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 …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 </a:t>
            </a: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return </a:t>
            </a:r>
            <a:r>
              <a:rPr lang="en-US" altLang="ja-JP" sz="2400" dirty="0" err="1" smtClean="0">
                <a:solidFill>
                  <a:schemeClr val="accent5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cAPI_sendData</a:t>
            </a: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();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}</a:t>
            </a:r>
            <a:endParaRPr lang="en-US" altLang="ja-JP" sz="2000" dirty="0">
              <a:solidFill>
                <a:schemeClr val="tx1"/>
              </a:solidFill>
              <a:latin typeface="Osaka－等幅" panose="020B0609000000000000" pitchFamily="49" charset="-128"/>
              <a:ea typeface="Osaka－等幅" panose="020B0609000000000000" pitchFamily="49" charset="-128"/>
              <a:cs typeface="メイリオ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4215561" y="3689629"/>
            <a:ext cx="2963671" cy="1120629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48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tAdapter</a:t>
            </a:r>
            <a:endParaRPr lang="ja-JP" altLang="en-US" sz="3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8165206" y="3689629"/>
            <a:ext cx="3271721" cy="1120630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48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tTCPCEP</a:t>
            </a:r>
            <a:endParaRPr lang="ja-JP" altLang="en-US" sz="4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5" name="二等辺三角形 4"/>
          <p:cNvSpPr/>
          <p:nvPr/>
        </p:nvSpPr>
        <p:spPr bwMode="auto">
          <a:xfrm rot="5400000" flipH="1">
            <a:off x="8089943" y="4065881"/>
            <a:ext cx="518645" cy="368122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6" name="直線コネクタ 5"/>
          <p:cNvCxnSpPr>
            <a:stCxn id="3" idx="3"/>
            <a:endCxn id="4" idx="1"/>
          </p:cNvCxnSpPr>
          <p:nvPr/>
        </p:nvCxnSpPr>
        <p:spPr bwMode="auto">
          <a:xfrm>
            <a:off x="7179232" y="4249944"/>
            <a:ext cx="9859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1 つの角を切り取った四角形 11"/>
          <p:cNvSpPr/>
          <p:nvPr/>
        </p:nvSpPr>
        <p:spPr bwMode="auto">
          <a:xfrm>
            <a:off x="231820" y="885374"/>
            <a:ext cx="3563666" cy="2384140"/>
          </a:xfrm>
          <a:prstGeom prst="snip1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b" anchorCtr="0" compatLnSpc="1">
            <a:prstTxWarp prst="textNoShape">
              <a:avLst/>
            </a:prstTxWarp>
            <a:no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void main() {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 …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 </a:t>
            </a:r>
            <a:r>
              <a:rPr lang="en-US" altLang="ja-JP" sz="2400" dirty="0" err="1" smtClean="0">
                <a:solidFill>
                  <a:srgbClr val="FF0000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tcp_snd_dat</a:t>
            </a: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(…, …);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</a:t>
            </a: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…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}</a:t>
            </a:r>
            <a:endParaRPr lang="en-US" altLang="ja-JP" sz="2000" dirty="0" smtClean="0">
              <a:solidFill>
                <a:schemeClr val="tx1"/>
              </a:solidFill>
              <a:latin typeface="Osaka－等幅" panose="020B0609000000000000" pitchFamily="49" charset="-128"/>
              <a:ea typeface="Osaka－等幅" panose="020B0609000000000000" pitchFamily="49" charset="-128"/>
              <a:cs typeface="メイリオ" pitchFamily="50" charset="-128"/>
            </a:endParaRPr>
          </a:p>
        </p:txBody>
      </p:sp>
      <p:sp>
        <p:nvSpPr>
          <p:cNvPr id="13" name="1 つの角を切り取った四角形 12"/>
          <p:cNvSpPr/>
          <p:nvPr/>
        </p:nvSpPr>
        <p:spPr bwMode="auto">
          <a:xfrm>
            <a:off x="8110191" y="803364"/>
            <a:ext cx="3991656" cy="2466150"/>
          </a:xfrm>
          <a:prstGeom prst="snip1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b" anchorCtr="0" compatLnSpc="1">
            <a:prstTxWarp prst="textNoShape">
              <a:avLst/>
            </a:prstTxWarp>
            <a:no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ER </a:t>
            </a:r>
            <a:r>
              <a:rPr lang="en-US" altLang="ja-JP" sz="2400" dirty="0" err="1" smtClean="0">
                <a:solidFill>
                  <a:srgbClr val="FF0000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tcp_snd_dat</a:t>
            </a: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(…, …) {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 …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 …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</a:t>
            </a: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…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}</a:t>
            </a:r>
            <a:endParaRPr lang="en-US" altLang="ja-JP" sz="2000" dirty="0">
              <a:solidFill>
                <a:schemeClr val="tx1"/>
              </a:solidFill>
              <a:latin typeface="Osaka－等幅" panose="020B0609000000000000" pitchFamily="49" charset="-128"/>
              <a:ea typeface="Osaka－等幅" panose="020B0609000000000000" pitchFamily="49" charset="-128"/>
              <a:cs typeface="メイリオ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399142" y="210252"/>
            <a:ext cx="3824515" cy="593112"/>
          </a:xfrm>
          <a:prstGeom prst="rect">
            <a:avLst/>
          </a:prstGeom>
          <a:ln>
            <a:noFill/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3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Original TINET</a:t>
            </a:r>
            <a:endParaRPr lang="ja-JP" altLang="en-US" sz="3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cxnSp>
        <p:nvCxnSpPr>
          <p:cNvPr id="17" name="直線コネクタ 16"/>
          <p:cNvCxnSpPr/>
          <p:nvPr/>
        </p:nvCxnSpPr>
        <p:spPr>
          <a:xfrm>
            <a:off x="0" y="3439886"/>
            <a:ext cx="12192000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 bwMode="auto">
          <a:xfrm>
            <a:off x="399142" y="3642982"/>
            <a:ext cx="3824515" cy="606962"/>
          </a:xfrm>
          <a:prstGeom prst="rect">
            <a:avLst/>
          </a:prstGeom>
          <a:noFill/>
          <a:ln>
            <a:noFill/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3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TINET+TECS</a:t>
            </a:r>
            <a:endParaRPr lang="ja-JP" altLang="en-US" sz="3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891886" y="925167"/>
            <a:ext cx="2617580" cy="482313"/>
          </a:xfrm>
          <a:prstGeom prst="rect">
            <a:avLst/>
          </a:prstGeom>
          <a:noFill/>
          <a:ln>
            <a:noFill/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application.c</a:t>
            </a:r>
            <a:endParaRPr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8533328" y="870594"/>
            <a:ext cx="2617580" cy="493085"/>
          </a:xfrm>
          <a:prstGeom prst="rect">
            <a:avLst/>
          </a:prstGeom>
          <a:noFill/>
          <a:ln>
            <a:noFill/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tcp_usrreq.c</a:t>
            </a:r>
            <a:endParaRPr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33" name="1 つの角を切り取った四角形 32"/>
          <p:cNvSpPr/>
          <p:nvPr/>
        </p:nvSpPr>
        <p:spPr bwMode="auto">
          <a:xfrm>
            <a:off x="231820" y="4249944"/>
            <a:ext cx="3563666" cy="2384140"/>
          </a:xfrm>
          <a:prstGeom prst="snip1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b" anchorCtr="0" compatLnSpc="1">
            <a:prstTxWarp prst="textNoShape">
              <a:avLst/>
            </a:prstTxWarp>
            <a:no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void main() {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 …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 </a:t>
            </a:r>
            <a:r>
              <a:rPr lang="en-US" altLang="ja-JP" sz="2400" dirty="0" err="1" smtClean="0">
                <a:solidFill>
                  <a:srgbClr val="FF0000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tcp_snd_dat</a:t>
            </a: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(…, …);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</a:t>
            </a: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…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}</a:t>
            </a:r>
            <a:endParaRPr lang="en-US" altLang="ja-JP" sz="2000" dirty="0" smtClean="0">
              <a:solidFill>
                <a:schemeClr val="tx1"/>
              </a:solidFill>
              <a:latin typeface="Osaka－等幅" panose="020B0609000000000000" pitchFamily="49" charset="-128"/>
              <a:ea typeface="Osaka－等幅" panose="020B0609000000000000" pitchFamily="49" charset="-128"/>
              <a:cs typeface="メイリオ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891886" y="4289737"/>
            <a:ext cx="2617580" cy="482313"/>
          </a:xfrm>
          <a:prstGeom prst="rect">
            <a:avLst/>
          </a:prstGeom>
          <a:noFill/>
          <a:ln>
            <a:noFill/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application.c</a:t>
            </a:r>
            <a:endParaRPr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322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13873</TotalTime>
  <Words>72</Words>
  <Application>Microsoft Office PowerPoint</Application>
  <PresentationFormat>ワイド画面</PresentationFormat>
  <Paragraphs>32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ＭＳ Ｐゴシック</vt:lpstr>
      <vt:lpstr>Osaka－等幅</vt:lpstr>
      <vt:lpstr>メイリオ</vt:lpstr>
      <vt:lpstr>Arial</vt:lpstr>
      <vt:lpstr>Calibri</vt:lpstr>
      <vt:lpstr>Calibri Light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山本拓朗</cp:lastModifiedBy>
  <cp:revision>182</cp:revision>
  <cp:lastPrinted>2015-12-18T04:21:12Z</cp:lastPrinted>
  <dcterms:created xsi:type="dcterms:W3CDTF">2015-12-17T06:35:06Z</dcterms:created>
  <dcterms:modified xsi:type="dcterms:W3CDTF">2017-02-07T09:07:27Z</dcterms:modified>
</cp:coreProperties>
</file>