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84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2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0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13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65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04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88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00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69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6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8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83FE-F8B2-4577-9B92-6995EB3820F1}" type="datetimeFigureOut">
              <a:rPr kumimoji="1" lang="ja-JP" altLang="en-US" smtClean="0"/>
              <a:t>2017/7/13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02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正方形/長方形 89"/>
          <p:cNvSpPr/>
          <p:nvPr/>
        </p:nvSpPr>
        <p:spPr bwMode="auto">
          <a:xfrm>
            <a:off x="3843287" y="4253916"/>
            <a:ext cx="3880099" cy="241581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tTLSFMalloc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TLSFMalloc_002</a:t>
            </a:r>
          </a:p>
        </p:txBody>
      </p:sp>
      <p:sp>
        <p:nvSpPr>
          <p:cNvPr id="70" name="二等辺三角形 69"/>
          <p:cNvSpPr/>
          <p:nvPr/>
        </p:nvSpPr>
        <p:spPr bwMode="auto">
          <a:xfrm rot="5400000" flipH="1">
            <a:off x="3776024" y="5336213"/>
            <a:ext cx="390269" cy="25574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1" name="直線コネクタ 70"/>
          <p:cNvCxnSpPr>
            <a:stCxn id="90" idx="1"/>
            <a:endCxn id="72" idx="3"/>
          </p:cNvCxnSpPr>
          <p:nvPr/>
        </p:nvCxnSpPr>
        <p:spPr bwMode="auto">
          <a:xfrm flipH="1" flipV="1">
            <a:off x="2856089" y="5461823"/>
            <a:ext cx="987198" cy="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正方形/長方形 71"/>
          <p:cNvSpPr/>
          <p:nvPr/>
        </p:nvSpPr>
        <p:spPr bwMode="auto">
          <a:xfrm>
            <a:off x="282223" y="4835290"/>
            <a:ext cx="2573866" cy="125306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tTask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Task_00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2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3821262" y="6234155"/>
            <a:ext cx="395954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memoryPoolSize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2*1024*1024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282223" y="1046754"/>
            <a:ext cx="2573866" cy="125306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tTask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Task_001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3860985" y="465376"/>
            <a:ext cx="3880099" cy="241581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tTLSFMalloc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TLSFMalloc_001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985954" y="2467443"/>
            <a:ext cx="367421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memoryPoolSize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1024*1024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25" name="直線コネクタ 24"/>
          <p:cNvCxnSpPr>
            <a:stCxn id="27" idx="3"/>
            <a:endCxn id="22" idx="3"/>
          </p:cNvCxnSpPr>
          <p:nvPr/>
        </p:nvCxnSpPr>
        <p:spPr bwMode="auto">
          <a:xfrm flipH="1">
            <a:off x="2856089" y="1673284"/>
            <a:ext cx="1004896" cy="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二等辺三角形 26"/>
          <p:cNvSpPr/>
          <p:nvPr/>
        </p:nvSpPr>
        <p:spPr bwMode="auto">
          <a:xfrm rot="5400000" flipH="1">
            <a:off x="3793720" y="1545414"/>
            <a:ext cx="390269" cy="25574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6615528" y="247642"/>
            <a:ext cx="2668250" cy="692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malloc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(100)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雲 31"/>
          <p:cNvSpPr/>
          <p:nvPr/>
        </p:nvSpPr>
        <p:spPr>
          <a:xfrm>
            <a:off x="8745980" y="248731"/>
            <a:ext cx="3276448" cy="284910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7406871" y="852406"/>
            <a:ext cx="1712837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8444" y="152400"/>
            <a:ext cx="2668250" cy="69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With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TECS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9224796" y="979943"/>
            <a:ext cx="1922430" cy="1439022"/>
            <a:chOff x="9596424" y="902075"/>
            <a:chExt cx="1922430" cy="1439022"/>
          </a:xfrm>
        </p:grpSpPr>
        <p:sp>
          <p:nvSpPr>
            <p:cNvPr id="107" name="正方形/長方形 106"/>
            <p:cNvSpPr/>
            <p:nvPr/>
          </p:nvSpPr>
          <p:spPr>
            <a:xfrm>
              <a:off x="9596424" y="1190116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9916732" y="1190115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10237622" y="1190115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10557930" y="1190114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10878238" y="1190113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11198546" y="1190112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9596424" y="1478146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9916732" y="1478145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10237622" y="1478145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10557930" y="1478144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10878238" y="1478143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11198546" y="1478142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9596424" y="1765608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9916732" y="1765607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10237622" y="1765607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10557930" y="1765606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10878238" y="1765605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11198546" y="1765604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9596424" y="2053064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9916732" y="2053063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10237622" y="2053063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10557930" y="2053062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0878238" y="2053061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11198546" y="2053060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9596424" y="902079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9916732" y="902078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10237622" y="902078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10557930" y="902077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10878238" y="902076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11198546" y="902075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7" name="雲 136"/>
          <p:cNvSpPr/>
          <p:nvPr/>
        </p:nvSpPr>
        <p:spPr>
          <a:xfrm>
            <a:off x="8745980" y="3932030"/>
            <a:ext cx="3276448" cy="284910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8" name="グループ化 137"/>
          <p:cNvGrpSpPr/>
          <p:nvPr/>
        </p:nvGrpSpPr>
        <p:grpSpPr>
          <a:xfrm>
            <a:off x="9224796" y="4663242"/>
            <a:ext cx="1922430" cy="1439022"/>
            <a:chOff x="9596424" y="902075"/>
            <a:chExt cx="1922430" cy="1439022"/>
          </a:xfrm>
        </p:grpSpPr>
        <p:sp>
          <p:nvSpPr>
            <p:cNvPr id="139" name="正方形/長方形 138"/>
            <p:cNvSpPr/>
            <p:nvPr/>
          </p:nvSpPr>
          <p:spPr>
            <a:xfrm>
              <a:off x="9596424" y="1190116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9916732" y="1190115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10237622" y="1190115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10557930" y="1190114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10878238" y="1190113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11198546" y="1190112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9596424" y="1478146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9916732" y="1478145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10237622" y="1478145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10557930" y="1478144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10878238" y="1478143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11198546" y="1478142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9596424" y="1765608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9916732" y="1765607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10237622" y="1765607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10557930" y="1765606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10878238" y="1765605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11198546" y="1765604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9596424" y="2053064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9916732" y="2053063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10237622" y="2053063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10557930" y="2053062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10878238" y="2053061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11198546" y="2053060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9596424" y="902079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9916732" y="902078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10237622" y="902078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10557930" y="902077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10878238" y="902076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/>
            <p:cNvSpPr/>
            <p:nvPr/>
          </p:nvSpPr>
          <p:spPr>
            <a:xfrm>
              <a:off x="11198546" y="902075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9" name="右矢印 168"/>
          <p:cNvSpPr/>
          <p:nvPr/>
        </p:nvSpPr>
        <p:spPr>
          <a:xfrm>
            <a:off x="7399075" y="4544916"/>
            <a:ext cx="1712837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/>
          <p:cNvSpPr/>
          <p:nvPr/>
        </p:nvSpPr>
        <p:spPr>
          <a:xfrm>
            <a:off x="6556546" y="3824725"/>
            <a:ext cx="2668250" cy="692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malloc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(100)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0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22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山本拓朗</dc:creator>
  <cp:lastModifiedBy>山本拓朗</cp:lastModifiedBy>
  <cp:revision>16</cp:revision>
  <dcterms:created xsi:type="dcterms:W3CDTF">2017-07-10T15:06:48Z</dcterms:created>
  <dcterms:modified xsi:type="dcterms:W3CDTF">2017-07-13T17:16:39Z</dcterms:modified>
</cp:coreProperties>
</file>