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8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0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13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88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00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9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83FE-F8B2-4577-9B92-6995EB3820F1}" type="datetimeFigureOut">
              <a:rPr kumimoji="1" lang="ja-JP" altLang="en-US" smtClean="0"/>
              <a:t>2017/7/14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7AE-8F68-4810-AFCE-B8E80E1D09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 つの角を切り取った四角形 89"/>
          <p:cNvSpPr/>
          <p:nvPr/>
        </p:nvSpPr>
        <p:spPr bwMode="auto">
          <a:xfrm>
            <a:off x="3843287" y="4253916"/>
            <a:ext cx="3880099" cy="2415819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</a:t>
            </a:r>
            <a:r>
              <a:rPr lang="en-US" altLang="ja-JP" sz="3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.c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82223" y="4835290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2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82223" y="1046754"/>
            <a:ext cx="2573866" cy="125306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 </a:t>
            </a:r>
            <a:r>
              <a:rPr lang="en-US" altLang="ja-JP" sz="2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tTask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Task_001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1 つの角を切り取った四角形 22"/>
          <p:cNvSpPr/>
          <p:nvPr/>
        </p:nvSpPr>
        <p:spPr bwMode="auto">
          <a:xfrm>
            <a:off x="3860985" y="465376"/>
            <a:ext cx="3880099" cy="2415819"/>
          </a:xfrm>
          <a:prstGeom prst="snip1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2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32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tlsf.c</a:t>
            </a:r>
            <a:endParaRPr lang="en-US" altLang="ja-JP" sz="3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7843406" y="360767"/>
            <a:ext cx="2668250" cy="692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雲 31"/>
          <p:cNvSpPr/>
          <p:nvPr/>
        </p:nvSpPr>
        <p:spPr>
          <a:xfrm>
            <a:off x="7866053" y="1783699"/>
            <a:ext cx="4046905" cy="329060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 rot="1226825">
            <a:off x="7094018" y="1609886"/>
            <a:ext cx="1453287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82223" y="119232"/>
            <a:ext cx="2668250" cy="692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Without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TECS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" name="右矢印 168"/>
          <p:cNvSpPr/>
          <p:nvPr/>
        </p:nvSpPr>
        <p:spPr>
          <a:xfrm rot="18488707">
            <a:off x="6483343" y="3465001"/>
            <a:ext cx="2735322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8954340" y="2426811"/>
            <a:ext cx="1922430" cy="2004379"/>
            <a:chOff x="8954340" y="2081611"/>
            <a:chExt cx="1922430" cy="2004379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8954340" y="2646968"/>
              <a:ext cx="1922430" cy="1439022"/>
              <a:chOff x="9596424" y="902075"/>
              <a:chExt cx="1922430" cy="1439022"/>
            </a:xfrm>
          </p:grpSpPr>
          <p:sp>
            <p:nvSpPr>
              <p:cNvPr id="107" name="正方形/長方形 106"/>
              <p:cNvSpPr/>
              <p:nvPr/>
            </p:nvSpPr>
            <p:spPr>
              <a:xfrm>
                <a:off x="9596424" y="119011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>
                <a:off x="9916732" y="119011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正方形/長方形 108"/>
              <p:cNvSpPr/>
              <p:nvPr/>
            </p:nvSpPr>
            <p:spPr>
              <a:xfrm>
                <a:off x="10237622" y="119011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>
                <a:off x="10557930" y="119011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/>
              <p:cNvSpPr/>
              <p:nvPr/>
            </p:nvSpPr>
            <p:spPr>
              <a:xfrm>
                <a:off x="10878238" y="119011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11198546" y="1190112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>
                <a:off x="9596424" y="147814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正方形/長方形 113"/>
              <p:cNvSpPr/>
              <p:nvPr/>
            </p:nvSpPr>
            <p:spPr>
              <a:xfrm>
                <a:off x="9916732" y="147814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/>
              <p:cNvSpPr/>
              <p:nvPr/>
            </p:nvSpPr>
            <p:spPr>
              <a:xfrm>
                <a:off x="10237622" y="147814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>
                <a:off x="10557930" y="147814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/>
              <p:cNvSpPr/>
              <p:nvPr/>
            </p:nvSpPr>
            <p:spPr>
              <a:xfrm>
                <a:off x="10878238" y="147814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/>
              <p:cNvSpPr/>
              <p:nvPr/>
            </p:nvSpPr>
            <p:spPr>
              <a:xfrm>
                <a:off x="11198546" y="1478142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/>
              <p:cNvSpPr/>
              <p:nvPr/>
            </p:nvSpPr>
            <p:spPr>
              <a:xfrm>
                <a:off x="9596424" y="176560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正方形/長方形 119"/>
              <p:cNvSpPr/>
              <p:nvPr/>
            </p:nvSpPr>
            <p:spPr>
              <a:xfrm>
                <a:off x="9916732" y="176560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正方形/長方形 120"/>
              <p:cNvSpPr/>
              <p:nvPr/>
            </p:nvSpPr>
            <p:spPr>
              <a:xfrm>
                <a:off x="10237622" y="176560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正方形/長方形 121"/>
              <p:cNvSpPr/>
              <p:nvPr/>
            </p:nvSpPr>
            <p:spPr>
              <a:xfrm>
                <a:off x="10557930" y="176560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>
                <a:off x="10878238" y="176560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>
                <a:off x="11198546" y="176560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>
                <a:off x="9596424" y="2053064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>
                <a:off x="9916732" y="205306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>
                <a:off x="10237622" y="2053063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>
                <a:off x="10557930" y="2053062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>
                <a:off x="10878238" y="2053061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>
                <a:off x="11198546" y="2053060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>
                <a:off x="9596424" y="902079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>
                <a:off x="9916732" y="90207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10237622" y="902078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>
                <a:off x="10557930" y="902077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>
                <a:off x="10878238" y="902076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>
                <a:off x="11198546" y="902075"/>
                <a:ext cx="320308" cy="2880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6" name="正方形/長方形 95"/>
            <p:cNvSpPr/>
            <p:nvPr/>
          </p:nvSpPr>
          <p:spPr>
            <a:xfrm>
              <a:off x="8954340" y="2081615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9274648" y="20816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9595538" y="2081614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9915846" y="2081613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0236154" y="2081612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10556462" y="208161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8954340" y="2369071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9274648" y="236907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9595538" y="2369070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9915846" y="2369069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10236154" y="2369068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10556462" y="2369067"/>
              <a:ext cx="320308" cy="28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780369" y="5167215"/>
            <a:ext cx="2668250" cy="692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malloc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(100)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/>
          <p:cNvCxnSpPr>
            <a:stCxn id="22" idx="3"/>
          </p:cNvCxnSpPr>
          <p:nvPr/>
        </p:nvCxnSpPr>
        <p:spPr>
          <a:xfrm flipV="1">
            <a:off x="2856089" y="1673285"/>
            <a:ext cx="1928924" cy="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72" idx="3"/>
          </p:cNvCxnSpPr>
          <p:nvPr/>
        </p:nvCxnSpPr>
        <p:spPr>
          <a:xfrm flipV="1">
            <a:off x="2856089" y="5461822"/>
            <a:ext cx="2105655" cy="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発 1 12"/>
          <p:cNvSpPr/>
          <p:nvPr/>
        </p:nvSpPr>
        <p:spPr>
          <a:xfrm>
            <a:off x="8587126" y="1722696"/>
            <a:ext cx="914400" cy="914400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山本拓朗</dc:creator>
  <cp:lastModifiedBy>山本拓朗</cp:lastModifiedBy>
  <cp:revision>18</cp:revision>
  <dcterms:created xsi:type="dcterms:W3CDTF">2017-07-10T15:06:48Z</dcterms:created>
  <dcterms:modified xsi:type="dcterms:W3CDTF">2017-07-13T17:25:46Z</dcterms:modified>
</cp:coreProperties>
</file>