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3"/>
  </p:notesMasterIdLst>
  <p:sldIdLst>
    <p:sldId id="259" r:id="rId2"/>
  </p:sldIdLst>
  <p:sldSz cx="13439775" cy="9539288"/>
  <p:notesSz cx="6451600" cy="9321800"/>
  <p:defaultTextStyle>
    <a:defPPr>
      <a:defRPr lang="ja-JP"/>
    </a:defPPr>
    <a:lvl1pPr marL="0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1pPr>
    <a:lvl2pPr marL="562702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2pPr>
    <a:lvl3pPr marL="1125404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3pPr>
    <a:lvl4pPr marL="1688105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4pPr>
    <a:lvl5pPr marL="2250807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5pPr>
    <a:lvl6pPr marL="2813509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6pPr>
    <a:lvl7pPr marL="3376211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7pPr>
    <a:lvl8pPr marL="3938913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8pPr>
    <a:lvl9pPr marL="4501614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44D15-86FF-4F19-B4FC-C5A0931B9097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1165225"/>
            <a:ext cx="4432300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5A1D9-2DD8-4173-9921-3C608CCBA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10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983" y="1561176"/>
            <a:ext cx="11423809" cy="3321085"/>
          </a:xfrm>
        </p:spPr>
        <p:txBody>
          <a:bodyPr anchor="b"/>
          <a:lstStyle>
            <a:lvl1pPr algn="ctr">
              <a:defRPr sz="834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5010335"/>
            <a:ext cx="10079831" cy="2303119"/>
          </a:xfrm>
        </p:spPr>
        <p:txBody>
          <a:bodyPr/>
          <a:lstStyle>
            <a:lvl1pPr marL="0" indent="0" algn="ctr">
              <a:buNone/>
              <a:defRPr sz="3338"/>
            </a:lvl1pPr>
            <a:lvl2pPr marL="635965" indent="0" algn="ctr">
              <a:buNone/>
              <a:defRPr sz="2782"/>
            </a:lvl2pPr>
            <a:lvl3pPr marL="1271930" indent="0" algn="ctr">
              <a:buNone/>
              <a:defRPr sz="2504"/>
            </a:lvl3pPr>
            <a:lvl4pPr marL="1907896" indent="0" algn="ctr">
              <a:buNone/>
              <a:defRPr sz="2226"/>
            </a:lvl4pPr>
            <a:lvl5pPr marL="2543861" indent="0" algn="ctr">
              <a:buNone/>
              <a:defRPr sz="2226"/>
            </a:lvl5pPr>
            <a:lvl6pPr marL="3179826" indent="0" algn="ctr">
              <a:buNone/>
              <a:defRPr sz="2226"/>
            </a:lvl6pPr>
            <a:lvl7pPr marL="3815791" indent="0" algn="ctr">
              <a:buNone/>
              <a:defRPr sz="2226"/>
            </a:lvl7pPr>
            <a:lvl8pPr marL="4451756" indent="0" algn="ctr">
              <a:buNone/>
              <a:defRPr sz="2226"/>
            </a:lvl8pPr>
            <a:lvl9pPr marL="5087722" indent="0" algn="ctr">
              <a:buNone/>
              <a:defRPr sz="2226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70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74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40" y="507879"/>
            <a:ext cx="2897951" cy="808410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507879"/>
            <a:ext cx="8525857" cy="808410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02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2378200"/>
            <a:ext cx="11591806" cy="3968078"/>
          </a:xfrm>
        </p:spPr>
        <p:txBody>
          <a:bodyPr anchor="b"/>
          <a:lstStyle>
            <a:lvl1pPr>
              <a:defRPr sz="834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6383818"/>
            <a:ext cx="11591806" cy="2086719"/>
          </a:xfrm>
        </p:spPr>
        <p:txBody>
          <a:bodyPr/>
          <a:lstStyle>
            <a:lvl1pPr marL="0" indent="0">
              <a:buNone/>
              <a:defRPr sz="3338">
                <a:solidFill>
                  <a:schemeClr val="tx1"/>
                </a:solidFill>
              </a:defRPr>
            </a:lvl1pPr>
            <a:lvl2pPr marL="635965" indent="0">
              <a:buNone/>
              <a:defRPr sz="2782">
                <a:solidFill>
                  <a:schemeClr val="tx1">
                    <a:tint val="75000"/>
                  </a:schemeClr>
                </a:solidFill>
              </a:defRPr>
            </a:lvl2pPr>
            <a:lvl3pPr marL="1271930" indent="0">
              <a:buNone/>
              <a:defRPr sz="2504">
                <a:solidFill>
                  <a:schemeClr val="tx1">
                    <a:tint val="75000"/>
                  </a:schemeClr>
                </a:solidFill>
              </a:defRPr>
            </a:lvl3pPr>
            <a:lvl4pPr marL="1907896" indent="0">
              <a:buNone/>
              <a:defRPr sz="2226">
                <a:solidFill>
                  <a:schemeClr val="tx1">
                    <a:tint val="75000"/>
                  </a:schemeClr>
                </a:solidFill>
              </a:defRPr>
            </a:lvl4pPr>
            <a:lvl5pPr marL="2543861" indent="0">
              <a:buNone/>
              <a:defRPr sz="2226">
                <a:solidFill>
                  <a:schemeClr val="tx1">
                    <a:tint val="75000"/>
                  </a:schemeClr>
                </a:solidFill>
              </a:defRPr>
            </a:lvl5pPr>
            <a:lvl6pPr marL="3179826" indent="0">
              <a:buNone/>
              <a:defRPr sz="2226">
                <a:solidFill>
                  <a:schemeClr val="tx1">
                    <a:tint val="75000"/>
                  </a:schemeClr>
                </a:solidFill>
              </a:defRPr>
            </a:lvl6pPr>
            <a:lvl7pPr marL="3815791" indent="0">
              <a:buNone/>
              <a:defRPr sz="2226">
                <a:solidFill>
                  <a:schemeClr val="tx1">
                    <a:tint val="75000"/>
                  </a:schemeClr>
                </a:solidFill>
              </a:defRPr>
            </a:lvl7pPr>
            <a:lvl8pPr marL="4451756" indent="0">
              <a:buNone/>
              <a:defRPr sz="2226">
                <a:solidFill>
                  <a:schemeClr val="tx1">
                    <a:tint val="75000"/>
                  </a:schemeClr>
                </a:solidFill>
              </a:defRPr>
            </a:lvl8pPr>
            <a:lvl9pPr marL="5087722" indent="0">
              <a:buNone/>
              <a:defRPr sz="22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95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539394"/>
            <a:ext cx="5711904" cy="605259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539394"/>
            <a:ext cx="5711904" cy="605259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08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507881"/>
            <a:ext cx="11591806" cy="184382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2338451"/>
            <a:ext cx="5685654" cy="1146039"/>
          </a:xfrm>
        </p:spPr>
        <p:txBody>
          <a:bodyPr anchor="b"/>
          <a:lstStyle>
            <a:lvl1pPr marL="0" indent="0">
              <a:buNone/>
              <a:defRPr sz="3338" b="1"/>
            </a:lvl1pPr>
            <a:lvl2pPr marL="635965" indent="0">
              <a:buNone/>
              <a:defRPr sz="2782" b="1"/>
            </a:lvl2pPr>
            <a:lvl3pPr marL="1271930" indent="0">
              <a:buNone/>
              <a:defRPr sz="2504" b="1"/>
            </a:lvl3pPr>
            <a:lvl4pPr marL="1907896" indent="0">
              <a:buNone/>
              <a:defRPr sz="2226" b="1"/>
            </a:lvl4pPr>
            <a:lvl5pPr marL="2543861" indent="0">
              <a:buNone/>
              <a:defRPr sz="2226" b="1"/>
            </a:lvl5pPr>
            <a:lvl6pPr marL="3179826" indent="0">
              <a:buNone/>
              <a:defRPr sz="2226" b="1"/>
            </a:lvl6pPr>
            <a:lvl7pPr marL="3815791" indent="0">
              <a:buNone/>
              <a:defRPr sz="2226" b="1"/>
            </a:lvl7pPr>
            <a:lvl8pPr marL="4451756" indent="0">
              <a:buNone/>
              <a:defRPr sz="2226" b="1"/>
            </a:lvl8pPr>
            <a:lvl9pPr marL="5087722" indent="0">
              <a:buNone/>
              <a:defRPr sz="222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3484490"/>
            <a:ext cx="5685654" cy="51251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7" y="2338451"/>
            <a:ext cx="5713655" cy="1146039"/>
          </a:xfrm>
        </p:spPr>
        <p:txBody>
          <a:bodyPr anchor="b"/>
          <a:lstStyle>
            <a:lvl1pPr marL="0" indent="0">
              <a:buNone/>
              <a:defRPr sz="3338" b="1"/>
            </a:lvl1pPr>
            <a:lvl2pPr marL="635965" indent="0">
              <a:buNone/>
              <a:defRPr sz="2782" b="1"/>
            </a:lvl2pPr>
            <a:lvl3pPr marL="1271930" indent="0">
              <a:buNone/>
              <a:defRPr sz="2504" b="1"/>
            </a:lvl3pPr>
            <a:lvl4pPr marL="1907896" indent="0">
              <a:buNone/>
              <a:defRPr sz="2226" b="1"/>
            </a:lvl4pPr>
            <a:lvl5pPr marL="2543861" indent="0">
              <a:buNone/>
              <a:defRPr sz="2226" b="1"/>
            </a:lvl5pPr>
            <a:lvl6pPr marL="3179826" indent="0">
              <a:buNone/>
              <a:defRPr sz="2226" b="1"/>
            </a:lvl6pPr>
            <a:lvl7pPr marL="3815791" indent="0">
              <a:buNone/>
              <a:defRPr sz="2226" b="1"/>
            </a:lvl7pPr>
            <a:lvl8pPr marL="4451756" indent="0">
              <a:buNone/>
              <a:defRPr sz="2226" b="1"/>
            </a:lvl8pPr>
            <a:lvl9pPr marL="5087722" indent="0">
              <a:buNone/>
              <a:defRPr sz="222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7" y="3484490"/>
            <a:ext cx="5713655" cy="51251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40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27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635952"/>
            <a:ext cx="4334677" cy="2225834"/>
          </a:xfrm>
        </p:spPr>
        <p:txBody>
          <a:bodyPr anchor="b"/>
          <a:lstStyle>
            <a:lvl1pPr>
              <a:defRPr sz="445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373483"/>
            <a:ext cx="6803886" cy="6779077"/>
          </a:xfrm>
        </p:spPr>
        <p:txBody>
          <a:bodyPr/>
          <a:lstStyle>
            <a:lvl1pPr>
              <a:defRPr sz="4451"/>
            </a:lvl1pPr>
            <a:lvl2pPr>
              <a:defRPr sz="3895"/>
            </a:lvl2pPr>
            <a:lvl3pPr>
              <a:defRPr sz="3338"/>
            </a:lvl3pPr>
            <a:lvl4pPr>
              <a:defRPr sz="2782"/>
            </a:lvl4pPr>
            <a:lvl5pPr>
              <a:defRPr sz="2782"/>
            </a:lvl5pPr>
            <a:lvl6pPr>
              <a:defRPr sz="2782"/>
            </a:lvl6pPr>
            <a:lvl7pPr>
              <a:defRPr sz="2782"/>
            </a:lvl7pPr>
            <a:lvl8pPr>
              <a:defRPr sz="2782"/>
            </a:lvl8pPr>
            <a:lvl9pPr>
              <a:defRPr sz="278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5" y="2861787"/>
            <a:ext cx="4334677" cy="5301813"/>
          </a:xfrm>
        </p:spPr>
        <p:txBody>
          <a:bodyPr/>
          <a:lstStyle>
            <a:lvl1pPr marL="0" indent="0">
              <a:buNone/>
              <a:defRPr sz="2226"/>
            </a:lvl1pPr>
            <a:lvl2pPr marL="635965" indent="0">
              <a:buNone/>
              <a:defRPr sz="1947"/>
            </a:lvl2pPr>
            <a:lvl3pPr marL="1271930" indent="0">
              <a:buNone/>
              <a:defRPr sz="1669"/>
            </a:lvl3pPr>
            <a:lvl4pPr marL="1907896" indent="0">
              <a:buNone/>
              <a:defRPr sz="1391"/>
            </a:lvl4pPr>
            <a:lvl5pPr marL="2543861" indent="0">
              <a:buNone/>
              <a:defRPr sz="1391"/>
            </a:lvl5pPr>
            <a:lvl6pPr marL="3179826" indent="0">
              <a:buNone/>
              <a:defRPr sz="1391"/>
            </a:lvl6pPr>
            <a:lvl7pPr marL="3815791" indent="0">
              <a:buNone/>
              <a:defRPr sz="1391"/>
            </a:lvl7pPr>
            <a:lvl8pPr marL="4451756" indent="0">
              <a:buNone/>
              <a:defRPr sz="1391"/>
            </a:lvl8pPr>
            <a:lvl9pPr marL="5087722" indent="0">
              <a:buNone/>
              <a:defRPr sz="139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82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635952"/>
            <a:ext cx="4334677" cy="2225834"/>
          </a:xfrm>
        </p:spPr>
        <p:txBody>
          <a:bodyPr anchor="b"/>
          <a:lstStyle>
            <a:lvl1pPr>
              <a:defRPr sz="445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373483"/>
            <a:ext cx="6803886" cy="6779077"/>
          </a:xfrm>
        </p:spPr>
        <p:txBody>
          <a:bodyPr anchor="t"/>
          <a:lstStyle>
            <a:lvl1pPr marL="0" indent="0">
              <a:buNone/>
              <a:defRPr sz="4451"/>
            </a:lvl1pPr>
            <a:lvl2pPr marL="635965" indent="0">
              <a:buNone/>
              <a:defRPr sz="3895"/>
            </a:lvl2pPr>
            <a:lvl3pPr marL="1271930" indent="0">
              <a:buNone/>
              <a:defRPr sz="3338"/>
            </a:lvl3pPr>
            <a:lvl4pPr marL="1907896" indent="0">
              <a:buNone/>
              <a:defRPr sz="2782"/>
            </a:lvl4pPr>
            <a:lvl5pPr marL="2543861" indent="0">
              <a:buNone/>
              <a:defRPr sz="2782"/>
            </a:lvl5pPr>
            <a:lvl6pPr marL="3179826" indent="0">
              <a:buNone/>
              <a:defRPr sz="2782"/>
            </a:lvl6pPr>
            <a:lvl7pPr marL="3815791" indent="0">
              <a:buNone/>
              <a:defRPr sz="2782"/>
            </a:lvl7pPr>
            <a:lvl8pPr marL="4451756" indent="0">
              <a:buNone/>
              <a:defRPr sz="2782"/>
            </a:lvl8pPr>
            <a:lvl9pPr marL="5087722" indent="0">
              <a:buNone/>
              <a:defRPr sz="278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5" y="2861787"/>
            <a:ext cx="4334677" cy="5301813"/>
          </a:xfrm>
        </p:spPr>
        <p:txBody>
          <a:bodyPr/>
          <a:lstStyle>
            <a:lvl1pPr marL="0" indent="0">
              <a:buNone/>
              <a:defRPr sz="2226"/>
            </a:lvl1pPr>
            <a:lvl2pPr marL="635965" indent="0">
              <a:buNone/>
              <a:defRPr sz="1947"/>
            </a:lvl2pPr>
            <a:lvl3pPr marL="1271930" indent="0">
              <a:buNone/>
              <a:defRPr sz="1669"/>
            </a:lvl3pPr>
            <a:lvl4pPr marL="1907896" indent="0">
              <a:buNone/>
              <a:defRPr sz="1391"/>
            </a:lvl4pPr>
            <a:lvl5pPr marL="2543861" indent="0">
              <a:buNone/>
              <a:defRPr sz="1391"/>
            </a:lvl5pPr>
            <a:lvl6pPr marL="3179826" indent="0">
              <a:buNone/>
              <a:defRPr sz="1391"/>
            </a:lvl6pPr>
            <a:lvl7pPr marL="3815791" indent="0">
              <a:buNone/>
              <a:defRPr sz="1391"/>
            </a:lvl7pPr>
            <a:lvl8pPr marL="4451756" indent="0">
              <a:buNone/>
              <a:defRPr sz="1391"/>
            </a:lvl8pPr>
            <a:lvl9pPr marL="5087722" indent="0">
              <a:buNone/>
              <a:defRPr sz="139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51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507881"/>
            <a:ext cx="11591806" cy="184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539394"/>
            <a:ext cx="11591806" cy="605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8841509"/>
            <a:ext cx="3023949" cy="50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8841509"/>
            <a:ext cx="4535924" cy="50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8841509"/>
            <a:ext cx="3023949" cy="50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20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1271930" rtl="0" eaLnBrk="1" latinLnBrk="0" hangingPunct="1">
        <a:lnSpc>
          <a:spcPct val="90000"/>
        </a:lnSpc>
        <a:spcBef>
          <a:spcPct val="0"/>
        </a:spcBef>
        <a:buNone/>
        <a:defRPr kumimoji="1" sz="6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7983" indent="-317983" algn="l" defTabSz="1271930" rtl="0" eaLnBrk="1" latinLnBrk="0" hangingPunct="1">
        <a:lnSpc>
          <a:spcPct val="90000"/>
        </a:lnSpc>
        <a:spcBef>
          <a:spcPts val="1391"/>
        </a:spcBef>
        <a:buFont typeface="Arial" panose="020B0604020202020204" pitchFamily="34" charset="0"/>
        <a:buChar char="•"/>
        <a:defRPr kumimoji="1" sz="3895" kern="1200">
          <a:solidFill>
            <a:schemeClr val="tx1"/>
          </a:solidFill>
          <a:latin typeface="+mn-lt"/>
          <a:ea typeface="+mn-ea"/>
          <a:cs typeface="+mn-cs"/>
        </a:defRPr>
      </a:lvl1pPr>
      <a:lvl2pPr marL="953948" indent="-317983" algn="l" defTabSz="1271930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kumimoji="1" sz="3338" kern="1200">
          <a:solidFill>
            <a:schemeClr val="tx1"/>
          </a:solidFill>
          <a:latin typeface="+mn-lt"/>
          <a:ea typeface="+mn-ea"/>
          <a:cs typeface="+mn-cs"/>
        </a:defRPr>
      </a:lvl2pPr>
      <a:lvl3pPr marL="1589913" indent="-317983" algn="l" defTabSz="1271930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kumimoji="1" sz="2782" kern="1200">
          <a:solidFill>
            <a:schemeClr val="tx1"/>
          </a:solidFill>
          <a:latin typeface="+mn-lt"/>
          <a:ea typeface="+mn-ea"/>
          <a:cs typeface="+mn-cs"/>
        </a:defRPr>
      </a:lvl3pPr>
      <a:lvl4pPr marL="2225878" indent="-317983" algn="l" defTabSz="1271930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kumimoji="1" sz="2504" kern="1200">
          <a:solidFill>
            <a:schemeClr val="tx1"/>
          </a:solidFill>
          <a:latin typeface="+mn-lt"/>
          <a:ea typeface="+mn-ea"/>
          <a:cs typeface="+mn-cs"/>
        </a:defRPr>
      </a:lvl4pPr>
      <a:lvl5pPr marL="2861843" indent="-317983" algn="l" defTabSz="1271930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kumimoji="1" sz="2504" kern="1200">
          <a:solidFill>
            <a:schemeClr val="tx1"/>
          </a:solidFill>
          <a:latin typeface="+mn-lt"/>
          <a:ea typeface="+mn-ea"/>
          <a:cs typeface="+mn-cs"/>
        </a:defRPr>
      </a:lvl5pPr>
      <a:lvl6pPr marL="3497809" indent="-317983" algn="l" defTabSz="1271930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kumimoji="1" sz="2504" kern="1200">
          <a:solidFill>
            <a:schemeClr val="tx1"/>
          </a:solidFill>
          <a:latin typeface="+mn-lt"/>
          <a:ea typeface="+mn-ea"/>
          <a:cs typeface="+mn-cs"/>
        </a:defRPr>
      </a:lvl6pPr>
      <a:lvl7pPr marL="4133774" indent="-317983" algn="l" defTabSz="1271930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kumimoji="1" sz="2504" kern="1200">
          <a:solidFill>
            <a:schemeClr val="tx1"/>
          </a:solidFill>
          <a:latin typeface="+mn-lt"/>
          <a:ea typeface="+mn-ea"/>
          <a:cs typeface="+mn-cs"/>
        </a:defRPr>
      </a:lvl7pPr>
      <a:lvl8pPr marL="4769739" indent="-317983" algn="l" defTabSz="1271930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kumimoji="1" sz="2504" kern="1200">
          <a:solidFill>
            <a:schemeClr val="tx1"/>
          </a:solidFill>
          <a:latin typeface="+mn-lt"/>
          <a:ea typeface="+mn-ea"/>
          <a:cs typeface="+mn-cs"/>
        </a:defRPr>
      </a:lvl8pPr>
      <a:lvl9pPr marL="5405704" indent="-317983" algn="l" defTabSz="1271930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kumimoji="1" sz="2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71930" rtl="0" eaLnBrk="1" latinLnBrk="0" hangingPunct="1">
        <a:defRPr kumimoji="1" sz="2504" kern="1200">
          <a:solidFill>
            <a:schemeClr val="tx1"/>
          </a:solidFill>
          <a:latin typeface="+mn-lt"/>
          <a:ea typeface="+mn-ea"/>
          <a:cs typeface="+mn-cs"/>
        </a:defRPr>
      </a:lvl1pPr>
      <a:lvl2pPr marL="635965" algn="l" defTabSz="1271930" rtl="0" eaLnBrk="1" latinLnBrk="0" hangingPunct="1">
        <a:defRPr kumimoji="1" sz="2504" kern="1200">
          <a:solidFill>
            <a:schemeClr val="tx1"/>
          </a:solidFill>
          <a:latin typeface="+mn-lt"/>
          <a:ea typeface="+mn-ea"/>
          <a:cs typeface="+mn-cs"/>
        </a:defRPr>
      </a:lvl2pPr>
      <a:lvl3pPr marL="1271930" algn="l" defTabSz="1271930" rtl="0" eaLnBrk="1" latinLnBrk="0" hangingPunct="1">
        <a:defRPr kumimoji="1" sz="2504" kern="1200">
          <a:solidFill>
            <a:schemeClr val="tx1"/>
          </a:solidFill>
          <a:latin typeface="+mn-lt"/>
          <a:ea typeface="+mn-ea"/>
          <a:cs typeface="+mn-cs"/>
        </a:defRPr>
      </a:lvl3pPr>
      <a:lvl4pPr marL="1907896" algn="l" defTabSz="1271930" rtl="0" eaLnBrk="1" latinLnBrk="0" hangingPunct="1">
        <a:defRPr kumimoji="1" sz="2504" kern="1200">
          <a:solidFill>
            <a:schemeClr val="tx1"/>
          </a:solidFill>
          <a:latin typeface="+mn-lt"/>
          <a:ea typeface="+mn-ea"/>
          <a:cs typeface="+mn-cs"/>
        </a:defRPr>
      </a:lvl4pPr>
      <a:lvl5pPr marL="2543861" algn="l" defTabSz="1271930" rtl="0" eaLnBrk="1" latinLnBrk="0" hangingPunct="1">
        <a:defRPr kumimoji="1" sz="2504" kern="1200">
          <a:solidFill>
            <a:schemeClr val="tx1"/>
          </a:solidFill>
          <a:latin typeface="+mn-lt"/>
          <a:ea typeface="+mn-ea"/>
          <a:cs typeface="+mn-cs"/>
        </a:defRPr>
      </a:lvl5pPr>
      <a:lvl6pPr marL="3179826" algn="l" defTabSz="1271930" rtl="0" eaLnBrk="1" latinLnBrk="0" hangingPunct="1">
        <a:defRPr kumimoji="1" sz="2504" kern="1200">
          <a:solidFill>
            <a:schemeClr val="tx1"/>
          </a:solidFill>
          <a:latin typeface="+mn-lt"/>
          <a:ea typeface="+mn-ea"/>
          <a:cs typeface="+mn-cs"/>
        </a:defRPr>
      </a:lvl6pPr>
      <a:lvl7pPr marL="3815791" algn="l" defTabSz="1271930" rtl="0" eaLnBrk="1" latinLnBrk="0" hangingPunct="1">
        <a:defRPr kumimoji="1" sz="2504" kern="1200">
          <a:solidFill>
            <a:schemeClr val="tx1"/>
          </a:solidFill>
          <a:latin typeface="+mn-lt"/>
          <a:ea typeface="+mn-ea"/>
          <a:cs typeface="+mn-cs"/>
        </a:defRPr>
      </a:lvl7pPr>
      <a:lvl8pPr marL="4451756" algn="l" defTabSz="1271930" rtl="0" eaLnBrk="1" latinLnBrk="0" hangingPunct="1">
        <a:defRPr kumimoji="1" sz="2504" kern="1200">
          <a:solidFill>
            <a:schemeClr val="tx1"/>
          </a:solidFill>
          <a:latin typeface="+mn-lt"/>
          <a:ea typeface="+mn-ea"/>
          <a:cs typeface="+mn-cs"/>
        </a:defRPr>
      </a:lvl8pPr>
      <a:lvl9pPr marL="5087722" algn="l" defTabSz="1271930" rtl="0" eaLnBrk="1" latinLnBrk="0" hangingPunct="1">
        <a:defRPr kumimoji="1" sz="2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auto">
          <a:xfrm>
            <a:off x="284387" y="7884328"/>
            <a:ext cx="5698543" cy="103786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5188" tIns="65098" rIns="125188" bIns="650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tRiteVM.c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*/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cEventflag_set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ATTR_setPattern</a:t>
            </a:r>
            <a:r>
              <a:rPr lang="ja-JP" altLang="en-US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cEventflag_wait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waitPattern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, 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AND, &amp;</a:t>
            </a:r>
            <a:r>
              <a:rPr lang="en-US" altLang="ja-JP" sz="1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flgptn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);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303533" y="185558"/>
            <a:ext cx="6126942" cy="6236521"/>
            <a:chOff x="212382" y="165746"/>
            <a:chExt cx="4404790" cy="4483570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212382" y="165746"/>
              <a:ext cx="3705715" cy="2364717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125188" tIns="65098" rIns="125188" bIns="6509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/* tRiteVM_2.c */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if ( VM == 1 ) {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( 0x01 )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AND, &amp;</a:t>
              </a:r>
              <a:r>
                <a:rPr lang="en-US" altLang="ja-JP" sz="19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flgptn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2 ){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( 0x02</a:t>
              </a:r>
              <a:r>
                <a:rPr lang="ja-JP" altLang="en-US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AND, &amp;</a:t>
              </a:r>
              <a:r>
                <a:rPr lang="en-US" altLang="ja-JP" sz="19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flgptn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493113" y="422351"/>
              <a:ext cx="3765641" cy="305839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125188" tIns="65098" rIns="125188" bIns="6509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/* tRiteVM_3.c */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if ( VM == 1 ) {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( 0x01 )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AND, &amp;</a:t>
              </a:r>
              <a:r>
                <a:rPr lang="en-US" altLang="ja-JP" sz="19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flgptn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2 ){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( 0x02</a:t>
              </a:r>
              <a:r>
                <a:rPr lang="ja-JP" altLang="en-US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AND, &amp;</a:t>
              </a:r>
              <a:r>
                <a:rPr lang="en-US" altLang="ja-JP" sz="19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flgptn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3 ){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( 0x04</a:t>
              </a:r>
              <a:r>
                <a:rPr lang="ja-JP" altLang="en-US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AND, &amp;</a:t>
              </a:r>
              <a:r>
                <a:rPr lang="en-US" altLang="ja-JP" sz="19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flgptn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</p:txBody>
        </p:sp>
        <p:sp>
          <p:nvSpPr>
            <p:cNvPr id="11" name="正方形/長方形 10"/>
            <p:cNvSpPr/>
            <p:nvPr/>
          </p:nvSpPr>
          <p:spPr bwMode="auto">
            <a:xfrm>
              <a:off x="776622" y="666029"/>
              <a:ext cx="3840550" cy="3983287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125188" tIns="65098" rIns="125188" bIns="6509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/* tRiteVM_4.c */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if ( 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ATTR_ID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== 1 ) {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( 0x01 );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AND, &amp;</a:t>
              </a:r>
              <a:r>
                <a:rPr lang="en-US" altLang="ja-JP" sz="19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flgptn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);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ATTR_ID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== 2 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 {</a:t>
              </a:r>
              <a:endPara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( 0x02</a:t>
              </a:r>
              <a:r>
                <a:rPr lang="ja-JP" altLang="en-US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);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AND, &amp;</a:t>
              </a:r>
              <a:r>
                <a:rPr lang="en-US" altLang="ja-JP" sz="19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flgptn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);</a:t>
              </a:r>
            </a:p>
            <a:p>
              <a:pPr defTabSz="12717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ATTR_ID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== 3 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 {</a:t>
              </a:r>
              <a:endPara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( 0x04</a:t>
              </a:r>
              <a:r>
                <a:rPr lang="ja-JP" altLang="en-US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AND, &amp;</a:t>
              </a:r>
              <a:r>
                <a:rPr lang="en-US" altLang="ja-JP" sz="19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flgptn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ATTR_ID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== 4 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 {</a:t>
              </a:r>
              <a:endPara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( 0x08</a:t>
              </a:r>
              <a:r>
                <a:rPr lang="ja-JP" altLang="en-US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9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AND, &amp;</a:t>
              </a:r>
              <a:r>
                <a:rPr lang="en-US" altLang="ja-JP" sz="19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flgptn</a:t>
              </a:r>
              <a:r>
                <a:rPr lang="en-US" altLang="ja-JP" sz="1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</p:txBody>
        </p:sp>
      </p:grpSp>
      <p:cxnSp>
        <p:nvCxnSpPr>
          <p:cNvPr id="5" name="カギ線コネクタ 4"/>
          <p:cNvCxnSpPr/>
          <p:nvPr/>
        </p:nvCxnSpPr>
        <p:spPr>
          <a:xfrm flipV="1">
            <a:off x="0" y="3964499"/>
            <a:ext cx="13439775" cy="3175821"/>
          </a:xfrm>
          <a:prstGeom prst="bentConnector3">
            <a:avLst>
              <a:gd name="adj1" fmla="val 52142"/>
            </a:avLst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矢印 3"/>
          <p:cNvSpPr/>
          <p:nvPr/>
        </p:nvSpPr>
        <p:spPr>
          <a:xfrm rot="5400000">
            <a:off x="6303991" y="5524232"/>
            <a:ext cx="1360937" cy="674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34"/>
          </a:p>
        </p:txBody>
      </p:sp>
      <p:cxnSp>
        <p:nvCxnSpPr>
          <p:cNvPr id="20" name="カギ線コネクタ 19"/>
          <p:cNvCxnSpPr/>
          <p:nvPr/>
        </p:nvCxnSpPr>
        <p:spPr>
          <a:xfrm flipV="1">
            <a:off x="0" y="55183"/>
            <a:ext cx="13439775" cy="7078787"/>
          </a:xfrm>
          <a:prstGeom prst="bentConnector3">
            <a:avLst>
              <a:gd name="adj1" fmla="val 106"/>
            </a:avLst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/>
          <p:nvPr/>
        </p:nvCxnSpPr>
        <p:spPr>
          <a:xfrm rot="10800000" flipV="1">
            <a:off x="-15658" y="54716"/>
            <a:ext cx="13455434" cy="9416840"/>
          </a:xfrm>
          <a:prstGeom prst="bentConnector3">
            <a:avLst>
              <a:gd name="adj1" fmla="val 165"/>
            </a:avLst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/>
          <p:nvPr/>
        </p:nvCxnSpPr>
        <p:spPr>
          <a:xfrm rot="5400000" flipH="1" flipV="1">
            <a:off x="-1162443" y="8302764"/>
            <a:ext cx="2331237" cy="635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2620692" y="117547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(A)</a:t>
            </a:r>
            <a:endParaRPr kumimoji="1" lang="ja-JP" altLang="en-US" sz="3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620692" y="4088174"/>
            <a:ext cx="657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(B)</a:t>
            </a:r>
            <a:endParaRPr kumimoji="1" lang="ja-JP" altLang="en-US" sz="3200" dirty="0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6751818" y="358906"/>
            <a:ext cx="2674510" cy="232437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5188" tIns="65098" rIns="125188" bIns="65098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tRiteVM_2.cdl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ID = 1;</a:t>
            </a:r>
            <a:endParaRPr lang="en-US" altLang="ja-JP" sz="1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ID = 2;</a:t>
            </a:r>
            <a:endParaRPr lang="en-US" altLang="ja-JP" sz="1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344554" y="701032"/>
            <a:ext cx="5512979" cy="232437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5188" tIns="65098" rIns="125188" bIns="65098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tRiteVM_3.cdl */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VM1{     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VM3{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ID = 1;	            ID =3;</a:t>
            </a:r>
            <a:endParaRPr lang="en-US" altLang="ja-JP" sz="1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		       };</a:t>
            </a:r>
            <a:endParaRPr lang="en-US" altLang="ja-JP" sz="1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ID = 2;</a:t>
            </a:r>
            <a:endParaRPr lang="en-US" altLang="ja-JP" sz="1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  <a:endParaRPr lang="en-US" altLang="ja-JP" sz="1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26146" y="999317"/>
            <a:ext cx="5295868" cy="232437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5188" tIns="65098" rIns="125188" bIns="65098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tRiteVM_4.cdl */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VM1 {       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VM3 {</a:t>
            </a:r>
            <a:endParaRPr lang="en-US" altLang="ja-JP" sz="19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ID = 1;	             ID = 3;</a:t>
            </a:r>
            <a:endParaRPr lang="en-US" altLang="ja-JP" sz="1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 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	      };</a:t>
            </a:r>
            <a:endParaRPr lang="en-US" altLang="ja-JP" sz="1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VM2 {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      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VM4 {</a:t>
            </a:r>
            <a:endParaRPr lang="en-US" altLang="ja-JP" sz="19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ID = 2;	             ID = 4;</a:t>
            </a:r>
            <a:endParaRPr lang="en-US" altLang="ja-JP" sz="1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		      };</a:t>
            </a:r>
            <a:endParaRPr lang="en-US" altLang="ja-JP" sz="1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7549652" y="4201262"/>
            <a:ext cx="4224614" cy="264600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5188" tIns="65098" rIns="125188" bIns="65098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tRiteVM_2.cdl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const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FLGPTN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waitPattern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0x0f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= 0x01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</a:t>
            </a:r>
            <a:r>
              <a:rPr lang="en-US" altLang="ja-JP" sz="1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= 0x02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8141822" y="4498257"/>
            <a:ext cx="4224614" cy="361088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5188" tIns="65098" rIns="125188" bIns="65098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tRiteVM_3.cdl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const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FLGPTN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waitPattern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0x0f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= 0x01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</a:t>
            </a:r>
            <a:r>
              <a:rPr lang="en-US" altLang="ja-JP" sz="1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= 0x02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VM3{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</a:t>
            </a:r>
            <a:r>
              <a:rPr lang="en-US" altLang="ja-JP" sz="1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= 0x04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8764218" y="4796624"/>
            <a:ext cx="4328809" cy="457576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5188" tIns="65098" rIns="125188" bIns="65098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tRiteVM_4.cdl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const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FLGPTN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waitPattern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0x0f;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VM1 {</a:t>
            </a:r>
            <a:endParaRPr lang="en-US" altLang="ja-JP" sz="1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 </a:t>
            </a:r>
            <a:r>
              <a:rPr lang="en-US" altLang="ja-JP" sz="1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= 0x01;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VM2 {</a:t>
            </a:r>
            <a:endParaRPr lang="en-US" altLang="ja-JP" sz="1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 </a:t>
            </a:r>
            <a:r>
              <a:rPr lang="en-US" altLang="ja-JP" sz="1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= 0x02;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VM3 {</a:t>
            </a:r>
            <a:endParaRPr lang="en-US" altLang="ja-JP" sz="1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 </a:t>
            </a:r>
            <a:r>
              <a:rPr lang="en-US" altLang="ja-JP" sz="1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= 0x04;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VM4 {</a:t>
            </a:r>
            <a:endParaRPr lang="en-US" altLang="ja-JP" sz="1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 </a:t>
            </a:r>
            <a:r>
              <a:rPr lang="en-US" altLang="ja-JP" sz="1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= 0x08;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8187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1665</TotalTime>
  <Words>406</Words>
  <Application>Microsoft Office PowerPoint</Application>
  <PresentationFormat>ユーザー設定</PresentationFormat>
  <Paragraphs>98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64</cp:revision>
  <cp:lastPrinted>2015-12-14T08:54:02Z</cp:lastPrinted>
  <dcterms:created xsi:type="dcterms:W3CDTF">2015-12-14T08:47:52Z</dcterms:created>
  <dcterms:modified xsi:type="dcterms:W3CDTF">2016-04-05T10:55:55Z</dcterms:modified>
</cp:coreProperties>
</file>