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notesMasterIdLst>
    <p:notesMasterId r:id="rId3"/>
  </p:notesMasterIdLst>
  <p:sldIdLst>
    <p:sldId id="256" r:id="rId2"/>
  </p:sldIdLst>
  <p:sldSz cx="12192000" cy="4319588"/>
  <p:notesSz cx="6451600" cy="9321800"/>
  <p:defaultTextStyle>
    <a:defPPr>
      <a:defRPr lang="ja-JP"/>
    </a:defPPr>
    <a:lvl1pPr marL="0" algn="l" defTabSz="1481162" rtl="0" eaLnBrk="1" latinLnBrk="0" hangingPunct="1">
      <a:defRPr kumimoji="1" sz="2917" kern="1200">
        <a:solidFill>
          <a:schemeClr val="tx1"/>
        </a:solidFill>
        <a:latin typeface="+mn-lt"/>
        <a:ea typeface="+mn-ea"/>
        <a:cs typeface="+mn-cs"/>
      </a:defRPr>
    </a:lvl1pPr>
    <a:lvl2pPr marL="740581" algn="l" defTabSz="1481162" rtl="0" eaLnBrk="1" latinLnBrk="0" hangingPunct="1">
      <a:defRPr kumimoji="1" sz="2917" kern="1200">
        <a:solidFill>
          <a:schemeClr val="tx1"/>
        </a:solidFill>
        <a:latin typeface="+mn-lt"/>
        <a:ea typeface="+mn-ea"/>
        <a:cs typeface="+mn-cs"/>
      </a:defRPr>
    </a:lvl2pPr>
    <a:lvl3pPr marL="1481162" algn="l" defTabSz="1481162" rtl="0" eaLnBrk="1" latinLnBrk="0" hangingPunct="1">
      <a:defRPr kumimoji="1" sz="2917" kern="1200">
        <a:solidFill>
          <a:schemeClr val="tx1"/>
        </a:solidFill>
        <a:latin typeface="+mn-lt"/>
        <a:ea typeface="+mn-ea"/>
        <a:cs typeface="+mn-cs"/>
      </a:defRPr>
    </a:lvl3pPr>
    <a:lvl4pPr marL="2221742" algn="l" defTabSz="1481162" rtl="0" eaLnBrk="1" latinLnBrk="0" hangingPunct="1">
      <a:defRPr kumimoji="1" sz="2917" kern="1200">
        <a:solidFill>
          <a:schemeClr val="tx1"/>
        </a:solidFill>
        <a:latin typeface="+mn-lt"/>
        <a:ea typeface="+mn-ea"/>
        <a:cs typeface="+mn-cs"/>
      </a:defRPr>
    </a:lvl4pPr>
    <a:lvl5pPr marL="2962323" algn="l" defTabSz="1481162" rtl="0" eaLnBrk="1" latinLnBrk="0" hangingPunct="1">
      <a:defRPr kumimoji="1" sz="2917" kern="1200">
        <a:solidFill>
          <a:schemeClr val="tx1"/>
        </a:solidFill>
        <a:latin typeface="+mn-lt"/>
        <a:ea typeface="+mn-ea"/>
        <a:cs typeface="+mn-cs"/>
      </a:defRPr>
    </a:lvl5pPr>
    <a:lvl6pPr marL="3702904" algn="l" defTabSz="1481162" rtl="0" eaLnBrk="1" latinLnBrk="0" hangingPunct="1">
      <a:defRPr kumimoji="1" sz="2917" kern="1200">
        <a:solidFill>
          <a:schemeClr val="tx1"/>
        </a:solidFill>
        <a:latin typeface="+mn-lt"/>
        <a:ea typeface="+mn-ea"/>
        <a:cs typeface="+mn-cs"/>
      </a:defRPr>
    </a:lvl6pPr>
    <a:lvl7pPr marL="4443485" algn="l" defTabSz="1481162" rtl="0" eaLnBrk="1" latinLnBrk="0" hangingPunct="1">
      <a:defRPr kumimoji="1" sz="2917" kern="1200">
        <a:solidFill>
          <a:schemeClr val="tx1"/>
        </a:solidFill>
        <a:latin typeface="+mn-lt"/>
        <a:ea typeface="+mn-ea"/>
        <a:cs typeface="+mn-cs"/>
      </a:defRPr>
    </a:lvl7pPr>
    <a:lvl8pPr marL="5184064" algn="l" defTabSz="1481162" rtl="0" eaLnBrk="1" latinLnBrk="0" hangingPunct="1">
      <a:defRPr kumimoji="1" sz="2917" kern="1200">
        <a:solidFill>
          <a:schemeClr val="tx1"/>
        </a:solidFill>
        <a:latin typeface="+mn-lt"/>
        <a:ea typeface="+mn-ea"/>
        <a:cs typeface="+mn-cs"/>
      </a:defRPr>
    </a:lvl8pPr>
    <a:lvl9pPr marL="5924645" algn="l" defTabSz="1481162" rtl="0" eaLnBrk="1" latinLnBrk="0" hangingPunct="1">
      <a:defRPr kumimoji="1" sz="29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44D15-86FF-4F19-B4FC-C5A0931B9097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214438" y="1165225"/>
            <a:ext cx="8880476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5A1D9-2DD8-4173-9921-3C608CCBA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10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03458" rtl="0" eaLnBrk="1" latinLnBrk="0" hangingPunct="1">
      <a:defRPr kumimoji="1" sz="1580" kern="1200">
        <a:solidFill>
          <a:schemeClr val="tx1"/>
        </a:solidFill>
        <a:latin typeface="+mn-lt"/>
        <a:ea typeface="+mn-ea"/>
        <a:cs typeface="+mn-cs"/>
      </a:defRPr>
    </a:lvl1pPr>
    <a:lvl2pPr marL="601727" algn="l" defTabSz="1203458" rtl="0" eaLnBrk="1" latinLnBrk="0" hangingPunct="1">
      <a:defRPr kumimoji="1" sz="1580" kern="1200">
        <a:solidFill>
          <a:schemeClr val="tx1"/>
        </a:solidFill>
        <a:latin typeface="+mn-lt"/>
        <a:ea typeface="+mn-ea"/>
        <a:cs typeface="+mn-cs"/>
      </a:defRPr>
    </a:lvl2pPr>
    <a:lvl3pPr marL="1203458" algn="l" defTabSz="1203458" rtl="0" eaLnBrk="1" latinLnBrk="0" hangingPunct="1">
      <a:defRPr kumimoji="1" sz="1580" kern="1200">
        <a:solidFill>
          <a:schemeClr val="tx1"/>
        </a:solidFill>
        <a:latin typeface="+mn-lt"/>
        <a:ea typeface="+mn-ea"/>
        <a:cs typeface="+mn-cs"/>
      </a:defRPr>
    </a:lvl3pPr>
    <a:lvl4pPr marL="1805183" algn="l" defTabSz="1203458" rtl="0" eaLnBrk="1" latinLnBrk="0" hangingPunct="1">
      <a:defRPr kumimoji="1" sz="1580" kern="1200">
        <a:solidFill>
          <a:schemeClr val="tx1"/>
        </a:solidFill>
        <a:latin typeface="+mn-lt"/>
        <a:ea typeface="+mn-ea"/>
        <a:cs typeface="+mn-cs"/>
      </a:defRPr>
    </a:lvl4pPr>
    <a:lvl5pPr marL="2406912" algn="l" defTabSz="1203458" rtl="0" eaLnBrk="1" latinLnBrk="0" hangingPunct="1">
      <a:defRPr kumimoji="1" sz="1580" kern="1200">
        <a:solidFill>
          <a:schemeClr val="tx1"/>
        </a:solidFill>
        <a:latin typeface="+mn-lt"/>
        <a:ea typeface="+mn-ea"/>
        <a:cs typeface="+mn-cs"/>
      </a:defRPr>
    </a:lvl5pPr>
    <a:lvl6pPr marL="3008641" algn="l" defTabSz="1203458" rtl="0" eaLnBrk="1" latinLnBrk="0" hangingPunct="1">
      <a:defRPr kumimoji="1" sz="1580" kern="1200">
        <a:solidFill>
          <a:schemeClr val="tx1"/>
        </a:solidFill>
        <a:latin typeface="+mn-lt"/>
        <a:ea typeface="+mn-ea"/>
        <a:cs typeface="+mn-cs"/>
      </a:defRPr>
    </a:lvl6pPr>
    <a:lvl7pPr marL="3610369" algn="l" defTabSz="1203458" rtl="0" eaLnBrk="1" latinLnBrk="0" hangingPunct="1">
      <a:defRPr kumimoji="1" sz="1580" kern="1200">
        <a:solidFill>
          <a:schemeClr val="tx1"/>
        </a:solidFill>
        <a:latin typeface="+mn-lt"/>
        <a:ea typeface="+mn-ea"/>
        <a:cs typeface="+mn-cs"/>
      </a:defRPr>
    </a:lvl7pPr>
    <a:lvl8pPr marL="4212098" algn="l" defTabSz="1203458" rtl="0" eaLnBrk="1" latinLnBrk="0" hangingPunct="1">
      <a:defRPr kumimoji="1" sz="1580" kern="1200">
        <a:solidFill>
          <a:schemeClr val="tx1"/>
        </a:solidFill>
        <a:latin typeface="+mn-lt"/>
        <a:ea typeface="+mn-ea"/>
        <a:cs typeface="+mn-cs"/>
      </a:defRPr>
    </a:lvl8pPr>
    <a:lvl9pPr marL="4813825" algn="l" defTabSz="1203458" rtl="0" eaLnBrk="1" latinLnBrk="0" hangingPunct="1">
      <a:defRPr kumimoji="1" sz="15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6933"/>
            <a:ext cx="914400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68784"/>
            <a:ext cx="914400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3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20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29978"/>
            <a:ext cx="2628900" cy="366065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9978"/>
            <a:ext cx="7734300" cy="366065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60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21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76898"/>
            <a:ext cx="10515600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90725"/>
            <a:ext cx="10515600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14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890"/>
            <a:ext cx="5181600" cy="274073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890"/>
            <a:ext cx="5181600" cy="274073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97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9978"/>
            <a:ext cx="10515600" cy="83492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58899"/>
            <a:ext cx="515778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77849"/>
            <a:ext cx="5157787" cy="23207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58899"/>
            <a:ext cx="518318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77849"/>
            <a:ext cx="5183188" cy="23207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7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34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1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21941"/>
            <a:ext cx="617220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6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21941"/>
            <a:ext cx="617220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99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9978"/>
            <a:ext cx="1051560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9890"/>
            <a:ext cx="1051560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EF076-5A5E-47FD-AACD-14A7E672754C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03618"/>
            <a:ext cx="41148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0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kumimoji="1"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500062" y="129587"/>
            <a:ext cx="1714502" cy="73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Initialization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125396" y="129587"/>
            <a:ext cx="2650326" cy="73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Read the bytecodes of 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library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10269142" y="129587"/>
            <a:ext cx="1446608" cy="73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Run tasks</a:t>
            </a:r>
          </a:p>
        </p:txBody>
      </p:sp>
      <p:sp>
        <p:nvSpPr>
          <p:cNvPr id="8" name="1 つの角を切り取った四角形 7"/>
          <p:cNvSpPr/>
          <p:nvPr/>
        </p:nvSpPr>
        <p:spPr>
          <a:xfrm>
            <a:off x="6494585" y="3097204"/>
            <a:ext cx="3024553" cy="108793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mruby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Application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(bytecodes)</a:t>
            </a:r>
          </a:p>
        </p:txBody>
      </p:sp>
      <p:cxnSp>
        <p:nvCxnSpPr>
          <p:cNvPr id="10" name="直線矢印コネクタ 9"/>
          <p:cNvCxnSpPr>
            <a:stCxn id="3" idx="3"/>
            <a:endCxn id="5" idx="1"/>
          </p:cNvCxnSpPr>
          <p:nvPr/>
        </p:nvCxnSpPr>
        <p:spPr>
          <a:xfrm>
            <a:off x="2214564" y="495467"/>
            <a:ext cx="91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97" idx="3"/>
            <a:endCxn id="6" idx="1"/>
          </p:cNvCxnSpPr>
          <p:nvPr/>
        </p:nvCxnSpPr>
        <p:spPr>
          <a:xfrm>
            <a:off x="9358314" y="495467"/>
            <a:ext cx="910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6686549" y="129587"/>
            <a:ext cx="2671762" cy="73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Read the bytecodes of 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program</a:t>
            </a:r>
          </a:p>
        </p:txBody>
      </p:sp>
      <p:cxnSp>
        <p:nvCxnSpPr>
          <p:cNvPr id="104" name="直線矢印コネクタ 103"/>
          <p:cNvCxnSpPr>
            <a:stCxn id="5" idx="3"/>
            <a:endCxn id="97" idx="1"/>
          </p:cNvCxnSpPr>
          <p:nvPr/>
        </p:nvCxnSpPr>
        <p:spPr>
          <a:xfrm>
            <a:off x="5775725" y="495467"/>
            <a:ext cx="91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1 つの角を切り取った四角形 142"/>
          <p:cNvSpPr/>
          <p:nvPr/>
        </p:nvSpPr>
        <p:spPr>
          <a:xfrm>
            <a:off x="3236124" y="1396688"/>
            <a:ext cx="2428873" cy="98498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mruby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library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(bytecodes)</a:t>
            </a:r>
          </a:p>
        </p:txBody>
      </p:sp>
      <p:cxnSp>
        <p:nvCxnSpPr>
          <p:cNvPr id="144" name="直線矢印コネクタ 143"/>
          <p:cNvCxnSpPr>
            <a:stCxn id="143" idx="3"/>
            <a:endCxn id="5" idx="2"/>
          </p:cNvCxnSpPr>
          <p:nvPr/>
        </p:nvCxnSpPr>
        <p:spPr>
          <a:xfrm flipH="1" flipV="1">
            <a:off x="4450559" y="861347"/>
            <a:ext cx="2" cy="53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/>
          <p:nvPr/>
        </p:nvCxnSpPr>
        <p:spPr>
          <a:xfrm flipV="1">
            <a:off x="5" y="2686496"/>
            <a:ext cx="12191999" cy="14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図 1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653333" y="2125272"/>
            <a:ext cx="691304" cy="1204116"/>
          </a:xfrm>
          <a:prstGeom prst="rect">
            <a:avLst/>
          </a:prstGeom>
        </p:spPr>
      </p:pic>
      <p:cxnSp>
        <p:nvCxnSpPr>
          <p:cNvPr id="153" name="直線矢印コネクタ 152"/>
          <p:cNvCxnSpPr>
            <a:stCxn id="8" idx="3"/>
            <a:endCxn id="97" idx="2"/>
          </p:cNvCxnSpPr>
          <p:nvPr/>
        </p:nvCxnSpPr>
        <p:spPr>
          <a:xfrm flipV="1">
            <a:off x="8006862" y="861347"/>
            <a:ext cx="15568" cy="223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テキスト ボックス 162"/>
          <p:cNvSpPr txBox="1"/>
          <p:nvPr/>
        </p:nvSpPr>
        <p:spPr>
          <a:xfrm>
            <a:off x="10871199" y="2845789"/>
            <a:ext cx="8445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Host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9923190" y="2173119"/>
            <a:ext cx="17925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Taget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Device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35767" y="855450"/>
            <a:ext cx="437394" cy="54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510765" y="841405"/>
            <a:ext cx="437394" cy="54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059753" y="841405"/>
            <a:ext cx="437394" cy="54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1481479" y="841405"/>
            <a:ext cx="437394" cy="54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73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1702</TotalTime>
  <Words>32</Words>
  <Application>Microsoft Office PowerPoint</Application>
  <PresentationFormat>ユーザー設定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takuro</cp:lastModifiedBy>
  <cp:revision>75</cp:revision>
  <cp:lastPrinted>2015-12-14T08:54:02Z</cp:lastPrinted>
  <dcterms:created xsi:type="dcterms:W3CDTF">2015-12-14T08:47:52Z</dcterms:created>
  <dcterms:modified xsi:type="dcterms:W3CDTF">2016-02-22T09:02:55Z</dcterms:modified>
</cp:coreProperties>
</file>