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63" r:id="rId2"/>
  </p:sldIdLst>
  <p:sldSz cx="12192000" cy="7559675"/>
  <p:notesSz cx="6451600" cy="9321800"/>
  <p:defaultTextStyle>
    <a:defPPr>
      <a:defRPr lang="ja-JP"/>
    </a:defPPr>
    <a:lvl1pPr marL="0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1pPr>
    <a:lvl2pPr marL="562702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2pPr>
    <a:lvl3pPr marL="1125404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3pPr>
    <a:lvl4pPr marL="1688105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4pPr>
    <a:lvl5pPr marL="2250807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5pPr>
    <a:lvl6pPr marL="2813509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6pPr>
    <a:lvl7pPr marL="3376211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7pPr>
    <a:lvl8pPr marL="3938913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8pPr>
    <a:lvl9pPr marL="4501614" algn="l" defTabSz="1125404" rtl="0" eaLnBrk="1" latinLnBrk="0" hangingPunct="1">
      <a:defRPr kumimoji="1" sz="221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1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79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60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4"/>
            <a:ext cx="2628900" cy="640647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4"/>
            <a:ext cx="7734300" cy="64064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33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82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1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5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57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1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4"/>
            <a:ext cx="10515600" cy="14611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853172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761382"/>
            <a:ext cx="5157787" cy="40615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2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2"/>
            <a:ext cx="5183188" cy="40615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49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47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44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267903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86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267903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F076-5A5E-47FD-AACD-14A7E672754C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36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4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700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EF076-5A5E-47FD-AACD-14A7E672754C}" type="datetimeFigureOut">
              <a:rPr kumimoji="1" lang="ja-JP" altLang="en-US" smtClean="0"/>
              <a:t>2016/2/13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700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700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7565-F7E6-41BA-A270-3EDC3E8070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7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214170" y="107458"/>
            <a:ext cx="2178310" cy="123309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7082392" y="105765"/>
            <a:ext cx="2154203" cy="125169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209243" y="4505932"/>
            <a:ext cx="2178283" cy="5569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7108062" y="4488085"/>
            <a:ext cx="2154220" cy="56777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138166" y="5512135"/>
            <a:ext cx="9205204" cy="97214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					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TECS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9343368" y="4802076"/>
            <a:ext cx="2627586" cy="169134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1099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Native /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Libraries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38255" y="6493426"/>
            <a:ext cx="11832699" cy="49266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RTOS (TOPPERS/HRP2)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138255" y="6990561"/>
            <a:ext cx="11832699" cy="4166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Target Hardware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7333864" y="5927874"/>
            <a:ext cx="3805456" cy="396436"/>
          </a:xfrm>
          <a:prstGeom prst="round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mruby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-TECS Bridge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128930" y="1400458"/>
            <a:ext cx="9248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261213" y="3043360"/>
            <a:ext cx="17925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Taget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Device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593892" y="5625295"/>
            <a:ext cx="2999180" cy="7742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Schedule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" y="57463"/>
            <a:ext cx="12191998" cy="182184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" y="2925045"/>
            <a:ext cx="12191998" cy="463463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41681" y="1221123"/>
            <a:ext cx="435629" cy="75878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85520" y="1197575"/>
            <a:ext cx="435629" cy="758780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214837" y="2091078"/>
            <a:ext cx="2178312" cy="1288005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35" name="角丸四角形 34"/>
          <p:cNvSpPr/>
          <p:nvPr/>
        </p:nvSpPr>
        <p:spPr bwMode="auto">
          <a:xfrm>
            <a:off x="7082372" y="2091077"/>
            <a:ext cx="2154220" cy="128615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 rot="5400000">
            <a:off x="1468143" y="1134187"/>
            <a:ext cx="2705612" cy="64876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Bluetooth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(ZMODEM Protocol)</a:t>
            </a:r>
          </a:p>
        </p:txBody>
      </p:sp>
      <p:sp>
        <p:nvSpPr>
          <p:cNvPr id="28" name="角丸四角形 27"/>
          <p:cNvSpPr/>
          <p:nvPr/>
        </p:nvSpPr>
        <p:spPr bwMode="auto">
          <a:xfrm>
            <a:off x="3683431" y="119953"/>
            <a:ext cx="2154203" cy="122815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42721" y="1223810"/>
            <a:ext cx="435629" cy="758780"/>
          </a:xfrm>
          <a:prstGeom prst="rect">
            <a:avLst/>
          </a:prstGeom>
        </p:spPr>
      </p:pic>
      <p:sp>
        <p:nvSpPr>
          <p:cNvPr id="41" name="角丸四角形 40"/>
          <p:cNvSpPr/>
          <p:nvPr/>
        </p:nvSpPr>
        <p:spPr bwMode="auto">
          <a:xfrm>
            <a:off x="3683412" y="2095861"/>
            <a:ext cx="2154220" cy="128137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mruby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Application</a:t>
            </a: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(.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mrb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45" name="角丸四角形 44"/>
          <p:cNvSpPr/>
          <p:nvPr/>
        </p:nvSpPr>
        <p:spPr bwMode="auto">
          <a:xfrm>
            <a:off x="7082372" y="3511647"/>
            <a:ext cx="2154220" cy="99283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7417274" y="3598622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 bwMode="auto">
          <a:xfrm>
            <a:off x="3657825" y="4496783"/>
            <a:ext cx="2154220" cy="5581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Task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3657836" y="3511646"/>
            <a:ext cx="2154220" cy="9851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4008323" y="3599463"/>
            <a:ext cx="1453224" cy="38139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233300" y="3511646"/>
            <a:ext cx="2154220" cy="9851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RiteVM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556176" y="3606252"/>
            <a:ext cx="1484416" cy="3596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Loader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209243" y="5079997"/>
            <a:ext cx="9053039" cy="41771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347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Synchronization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Mechanism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 rot="5400000">
            <a:off x="4913055" y="1152847"/>
            <a:ext cx="2705612" cy="64876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Bluetooth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(ZMODEM Protocol)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 rot="5400000">
            <a:off x="8360817" y="1134187"/>
            <a:ext cx="2705612" cy="64876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by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Bluetooth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(ZMODEM Protocol)</a:t>
            </a:r>
          </a:p>
        </p:txBody>
      </p:sp>
    </p:spTree>
    <p:extLst>
      <p:ext uri="{BB962C8B-B14F-4D97-AF65-F5344CB8AC3E}">
        <p14:creationId xmlns:p14="http://schemas.microsoft.com/office/powerpoint/2010/main" val="37426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3021</TotalTime>
  <Words>79</Words>
  <Application>Microsoft Office PowerPoint</Application>
  <PresentationFormat>ユーザー設定</PresentationFormat>
  <Paragraphs>48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64</cp:revision>
  <cp:lastPrinted>2015-12-14T08:54:02Z</cp:lastPrinted>
  <dcterms:created xsi:type="dcterms:W3CDTF">2015-12-14T08:47:52Z</dcterms:created>
  <dcterms:modified xsi:type="dcterms:W3CDTF">2016-02-12T17:51:30Z</dcterms:modified>
</cp:coreProperties>
</file>