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3"/>
  </p:notesMasterIdLst>
  <p:sldIdLst>
    <p:sldId id="257" r:id="rId2"/>
  </p:sldIdLst>
  <p:sldSz cx="7042150" cy="1800225"/>
  <p:notesSz cx="6451600" cy="9321800"/>
  <p:defaultTextStyle>
    <a:defPPr>
      <a:defRPr lang="ja-JP"/>
    </a:defPPr>
    <a:lvl1pPr marL="0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1pPr>
    <a:lvl2pPr marL="239089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2pPr>
    <a:lvl3pPr marL="4781783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3pPr>
    <a:lvl4pPr marL="717267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4pPr>
    <a:lvl5pPr marL="956356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5pPr>
    <a:lvl6pPr marL="11954455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6pPr>
    <a:lvl7pPr marL="14345347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7pPr>
    <a:lvl8pPr marL="1673623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8pPr>
    <a:lvl9pPr marL="1912712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927350" y="1165225"/>
            <a:ext cx="1230630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1pPr>
    <a:lvl2pPr marL="19426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2pPr>
    <a:lvl3pPr marL="3885244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3pPr>
    <a:lvl4pPr marL="58278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4pPr>
    <a:lvl5pPr marL="777047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5pPr>
    <a:lvl6pPr marL="971309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6pPr>
    <a:lvl7pPr marL="116557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7pPr>
    <a:lvl8pPr marL="1359833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8pPr>
    <a:lvl9pPr marL="155409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69" y="294620"/>
            <a:ext cx="528161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69" y="945535"/>
            <a:ext cx="528161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8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9538" y="95846"/>
            <a:ext cx="1518464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48" y="95846"/>
            <a:ext cx="4467364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0" y="448807"/>
            <a:ext cx="607385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0" y="1204734"/>
            <a:ext cx="607385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4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08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5" y="95846"/>
            <a:ext cx="6073854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65" y="441305"/>
            <a:ext cx="2979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065" y="657582"/>
            <a:ext cx="297915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5088" y="441305"/>
            <a:ext cx="2993831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088" y="657582"/>
            <a:ext cx="2993831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7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831" y="259199"/>
            <a:ext cx="356508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3831" y="259199"/>
            <a:ext cx="356508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148" y="95846"/>
            <a:ext cx="607385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48" y="479227"/>
            <a:ext cx="607385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14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2712" y="1668542"/>
            <a:ext cx="23767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351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kumimoji="1"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01599" y="296347"/>
            <a:ext cx="6617547" cy="1202939"/>
            <a:chOff x="1737789" y="2353263"/>
            <a:chExt cx="8939626" cy="1479837"/>
          </a:xfrm>
        </p:grpSpPr>
        <p:sp>
          <p:nvSpPr>
            <p:cNvPr id="10" name="角丸四角形 9"/>
            <p:cNvSpPr/>
            <p:nvPr/>
          </p:nvSpPr>
          <p:spPr bwMode="auto">
            <a:xfrm>
              <a:off x="1737789" y="2580556"/>
              <a:ext cx="2074989" cy="1034941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3625" tIns="12285" rIns="23625" bIns="1228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14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1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code</a:t>
              </a:r>
            </a:p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14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" name="片側の 2 つの角を丸めた四角形 10"/>
            <p:cNvSpPr/>
            <p:nvPr/>
          </p:nvSpPr>
          <p:spPr bwMode="auto">
            <a:xfrm rot="5400000">
              <a:off x="5505941" y="1515736"/>
              <a:ext cx="1479837" cy="3154892"/>
            </a:xfrm>
            <a:prstGeom prst="round2SameRect">
              <a:avLst>
                <a:gd name="adj1" fmla="val 0"/>
                <a:gd name="adj2" fmla="val 28719"/>
              </a:avLst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23625" tIns="12285" rIns="23625" bIns="1228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</a:t>
              </a:r>
              <a:r>
                <a:rPr lang="en-US" altLang="ja-JP" sz="2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BridgeMotor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8606839" y="2580557"/>
              <a:ext cx="2070576" cy="92161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23625" tIns="12285" rIns="23625" bIns="12285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tMotor</a:t>
              </a:r>
              <a:endPara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Motor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6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3" name="二等辺三角形 12"/>
            <p:cNvSpPr/>
            <p:nvPr/>
          </p:nvSpPr>
          <p:spPr bwMode="auto">
            <a:xfrm rot="5400000" flipH="1">
              <a:off x="8604103" y="2867686"/>
              <a:ext cx="456487" cy="45101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23625" tIns="12285" rIns="23625" bIns="1228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24001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60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4" name="直線コネクタ 13"/>
            <p:cNvCxnSpPr>
              <a:stCxn id="11" idx="3"/>
            </p:cNvCxnSpPr>
            <p:nvPr/>
          </p:nvCxnSpPr>
          <p:spPr bwMode="auto">
            <a:xfrm>
              <a:off x="7823305" y="3093182"/>
              <a:ext cx="996171" cy="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矢印コネクタ 14"/>
            <p:cNvCxnSpPr>
              <a:stCxn id="10" idx="3"/>
              <a:endCxn id="11" idx="1"/>
            </p:cNvCxnSpPr>
            <p:nvPr/>
          </p:nvCxnSpPr>
          <p:spPr bwMode="auto">
            <a:xfrm flipV="1">
              <a:off x="3812778" y="3093182"/>
              <a:ext cx="855635" cy="4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105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9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97</cp:revision>
  <cp:lastPrinted>2015-12-14T08:54:02Z</cp:lastPrinted>
  <dcterms:created xsi:type="dcterms:W3CDTF">2015-12-14T08:47:52Z</dcterms:created>
  <dcterms:modified xsi:type="dcterms:W3CDTF">2016-04-05T10:53:01Z</dcterms:modified>
</cp:coreProperties>
</file>