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cygwin64\home\takuro\paper\ISORC2017\evaluation\Adapter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Sheet1!$A$2:$A$371</cx:f>
        <cx:lvl ptCount="370" formatCode="G/標準">
          <cx:pt idx="0">26</cx:pt>
          <cx:pt idx="1">26</cx:pt>
          <cx:pt idx="2">25</cx:pt>
          <cx:pt idx="3">25</cx:pt>
          <cx:pt idx="4">25</cx:pt>
          <cx:pt idx="5">25</cx:pt>
          <cx:pt idx="6">24</cx:pt>
          <cx:pt idx="7">24</cx:pt>
          <cx:pt idx="8">24</cx:pt>
          <cx:pt idx="9">24</cx:pt>
          <cx:pt idx="10">24</cx:pt>
          <cx:pt idx="11">24</cx:pt>
          <cx:pt idx="12">23</cx:pt>
          <cx:pt idx="13">23</cx:pt>
          <cx:pt idx="14">23</cx:pt>
          <cx:pt idx="15">23</cx:pt>
          <cx:pt idx="16">23</cx:pt>
          <cx:pt idx="17">23</cx:pt>
          <cx:pt idx="18">22</cx:pt>
          <cx:pt idx="19">22</cx:pt>
          <cx:pt idx="20">22</cx:pt>
          <cx:pt idx="21">22</cx:pt>
          <cx:pt idx="22">22</cx:pt>
          <cx:pt idx="23">22</cx:pt>
          <cx:pt idx="24">22</cx:pt>
          <cx:pt idx="25">22</cx:pt>
          <cx:pt idx="26">21</cx:pt>
          <cx:pt idx="27">21</cx:pt>
          <cx:pt idx="28">21</cx:pt>
          <cx:pt idx="29">21</cx:pt>
          <cx:pt idx="30">21</cx:pt>
          <cx:pt idx="31">21</cx:pt>
          <cx:pt idx="32">21</cx:pt>
          <cx:pt idx="33">21</cx:pt>
          <cx:pt idx="34">21</cx:pt>
          <cx:pt idx="35">21</cx:pt>
          <cx:pt idx="36">20</cx:pt>
          <cx:pt idx="37">20</cx:pt>
          <cx:pt idx="38">20</cx:pt>
          <cx:pt idx="39">20</cx:pt>
          <cx:pt idx="40">20</cx:pt>
          <cx:pt idx="41">20</cx:pt>
          <cx:pt idx="42">20</cx:pt>
          <cx:pt idx="43">20</cx:pt>
          <cx:pt idx="44">20</cx:pt>
          <cx:pt idx="45">20</cx:pt>
          <cx:pt idx="46">20</cx:pt>
          <cx:pt idx="47">20</cx:pt>
          <cx:pt idx="48">20</cx:pt>
          <cx:pt idx="49">20</cx:pt>
          <cx:pt idx="50">20</cx:pt>
          <cx:pt idx="51">20</cx:pt>
          <cx:pt idx="52">20</cx:pt>
          <cx:pt idx="53">20</cx:pt>
          <cx:pt idx="54">19</cx:pt>
          <cx:pt idx="55">19</cx:pt>
          <cx:pt idx="56">19</cx:pt>
          <cx:pt idx="57">19</cx:pt>
          <cx:pt idx="58">18</cx:pt>
          <cx:pt idx="59">18</cx:pt>
          <cx:pt idx="60">18</cx:pt>
          <cx:pt idx="61">18</cx:pt>
          <cx:pt idx="62">18</cx:pt>
          <cx:pt idx="63">18</cx:pt>
          <cx:pt idx="64">18</cx:pt>
          <cx:pt idx="65">18</cx:pt>
          <cx:pt idx="66">18</cx:pt>
          <cx:pt idx="67">18</cx:pt>
          <cx:pt idx="68">17</cx:pt>
          <cx:pt idx="69">17</cx:pt>
          <cx:pt idx="70">17</cx:pt>
          <cx:pt idx="71">17</cx:pt>
          <cx:pt idx="72">17</cx:pt>
          <cx:pt idx="73">17</cx:pt>
          <cx:pt idx="74">17</cx:pt>
          <cx:pt idx="75">17</cx:pt>
          <cx:pt idx="76">17</cx:pt>
          <cx:pt idx="77">17</cx:pt>
          <cx:pt idx="78">16</cx:pt>
          <cx:pt idx="79">16</cx:pt>
          <cx:pt idx="80">16</cx:pt>
          <cx:pt idx="81">16</cx:pt>
          <cx:pt idx="82">16</cx:pt>
          <cx:pt idx="83">16</cx:pt>
          <cx:pt idx="84">16</cx:pt>
          <cx:pt idx="85">16</cx:pt>
          <cx:pt idx="86">16</cx:pt>
          <cx:pt idx="87">16</cx:pt>
          <cx:pt idx="88">16</cx:pt>
          <cx:pt idx="89">16</cx:pt>
          <cx:pt idx="90">16</cx:pt>
          <cx:pt idx="91">16</cx:pt>
          <cx:pt idx="92">16</cx:pt>
          <cx:pt idx="93">16</cx:pt>
          <cx:pt idx="94">15</cx:pt>
          <cx:pt idx="95">15</cx:pt>
          <cx:pt idx="96">15</cx:pt>
          <cx:pt idx="97">15</cx:pt>
          <cx:pt idx="98">15</cx:pt>
          <cx:pt idx="99">15</cx:pt>
          <cx:pt idx="100">15</cx:pt>
          <cx:pt idx="101">15</cx:pt>
          <cx:pt idx="102">15</cx:pt>
          <cx:pt idx="103">15</cx:pt>
          <cx:pt idx="104">15</cx:pt>
          <cx:pt idx="105">15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15</cx:pt>
          <cx:pt idx="123">15</cx:pt>
          <cx:pt idx="124">15</cx:pt>
          <cx:pt idx="125">15</cx:pt>
          <cx:pt idx="126">15</cx:pt>
          <cx:pt idx="127">15</cx:pt>
          <cx:pt idx="128">15</cx:pt>
          <cx:pt idx="129">15</cx:pt>
          <cx:pt idx="130">15</cx:pt>
          <cx:pt idx="131">15</cx:pt>
          <cx:pt idx="132">15</cx:pt>
          <cx:pt idx="133">15</cx:pt>
          <cx:pt idx="134">15</cx:pt>
          <cx:pt idx="135">15</cx:pt>
          <cx:pt idx="136">15</cx:pt>
          <cx:pt idx="137">15</cx:pt>
          <cx:pt idx="138">15</cx:pt>
          <cx:pt idx="139">15</cx:pt>
          <cx:pt idx="140">15</cx:pt>
          <cx:pt idx="141">15</cx:pt>
          <cx:pt idx="142">15</cx:pt>
          <cx:pt idx="143">15</cx:pt>
          <cx:pt idx="144">15</cx:pt>
          <cx:pt idx="145">15</cx:pt>
          <cx:pt idx="146">15</cx:pt>
          <cx:pt idx="147">15</cx:pt>
          <cx:pt idx="148">15</cx:pt>
          <cx:pt idx="149">15</cx:pt>
          <cx:pt idx="150">15</cx:pt>
          <cx:pt idx="151">15</cx:pt>
          <cx:pt idx="152">15</cx:pt>
          <cx:pt idx="153">15</cx:pt>
          <cx:pt idx="154">15</cx:pt>
          <cx:pt idx="155">15</cx:pt>
          <cx:pt idx="156">14</cx:pt>
          <cx:pt idx="157">14</cx:pt>
          <cx:pt idx="158">14</cx:pt>
          <cx:pt idx="159">14</cx:pt>
          <cx:pt idx="160">14</cx:pt>
          <cx:pt idx="161">14</cx:pt>
          <cx:pt idx="162">14</cx:pt>
          <cx:pt idx="163">14</cx:pt>
          <cx:pt idx="164">14</cx:pt>
          <cx:pt idx="165">14</cx:pt>
          <cx:pt idx="166">14</cx:pt>
          <cx:pt idx="167">14</cx:pt>
          <cx:pt idx="168">14</cx:pt>
          <cx:pt idx="169">14</cx:pt>
          <cx:pt idx="170">14</cx:pt>
          <cx:pt idx="171">14</cx:pt>
          <cx:pt idx="172">14</cx:pt>
          <cx:pt idx="173">14</cx:pt>
          <cx:pt idx="174">14</cx:pt>
          <cx:pt idx="175">14</cx:pt>
          <cx:pt idx="176">14</cx:pt>
          <cx:pt idx="177">14</cx:pt>
          <cx:pt idx="178">14</cx:pt>
          <cx:pt idx="179">14</cx:pt>
          <cx:pt idx="180">14</cx:pt>
          <cx:pt idx="181">14</cx:pt>
          <cx:pt idx="182">14</cx:pt>
          <cx:pt idx="183">14</cx:pt>
          <cx:pt idx="184">14</cx:pt>
          <cx:pt idx="185">14</cx:pt>
          <cx:pt idx="186">14</cx:pt>
          <cx:pt idx="187">14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14</cx:pt>
          <cx:pt idx="209">14</cx:pt>
          <cx:pt idx="210">14</cx:pt>
          <cx:pt idx="211">14</cx:pt>
          <cx:pt idx="212">14</cx:pt>
          <cx:pt idx="213">14</cx:pt>
          <cx:pt idx="214">14</cx:pt>
          <cx:pt idx="215">14</cx:pt>
          <cx:pt idx="216">14</cx:pt>
          <cx:pt idx="217">14</cx:pt>
          <cx:pt idx="218">14</cx:pt>
          <cx:pt idx="219">14</cx:pt>
          <cx:pt idx="220">14</cx:pt>
          <cx:pt idx="221">14</cx:pt>
          <cx:pt idx="222">14</cx:pt>
          <cx:pt idx="223">14</cx:pt>
          <cx:pt idx="224">14</cx:pt>
          <cx:pt idx="225">14</cx:pt>
          <cx:pt idx="226">14</cx:pt>
          <cx:pt idx="227">14</cx:pt>
          <cx:pt idx="228">14</cx:pt>
          <cx:pt idx="229">14</cx:pt>
          <cx:pt idx="230">14</cx:pt>
          <cx:pt idx="231">14</cx:pt>
          <cx:pt idx="232">14</cx:pt>
          <cx:pt idx="233">14</cx:pt>
          <cx:pt idx="234">14</cx:pt>
          <cx:pt idx="235">14</cx:pt>
          <cx:pt idx="236">14</cx:pt>
          <cx:pt idx="237">14</cx:pt>
          <cx:pt idx="238">14</cx:pt>
          <cx:pt idx="239">14</cx:pt>
          <cx:pt idx="240">14</cx:pt>
          <cx:pt idx="241">14</cx:pt>
          <cx:pt idx="242">14</cx:pt>
          <cx:pt idx="243">14</cx:pt>
          <cx:pt idx="244">14</cx:pt>
          <cx:pt idx="245">14</cx:pt>
          <cx:pt idx="246">14</cx:pt>
          <cx:pt idx="247">14</cx:pt>
          <cx:pt idx="248">14</cx:pt>
          <cx:pt idx="249">14</cx:pt>
          <cx:pt idx="250">14</cx:pt>
          <cx:pt idx="251">14</cx:pt>
          <cx:pt idx="252">14</cx:pt>
          <cx:pt idx="253">14</cx:pt>
          <cx:pt idx="254">14</cx:pt>
          <cx:pt idx="255">14</cx:pt>
          <cx:pt idx="256">13</cx:pt>
          <cx:pt idx="257">13</cx:pt>
          <cx:pt idx="258">13</cx:pt>
          <cx:pt idx="259">13</cx:pt>
          <cx:pt idx="260">13</cx:pt>
          <cx:pt idx="261">13</cx:pt>
          <cx:pt idx="262">13</cx:pt>
          <cx:pt idx="263">13</cx:pt>
          <cx:pt idx="264">13</cx:pt>
          <cx:pt idx="265">13</cx:pt>
          <cx:pt idx="266">13</cx:pt>
          <cx:pt idx="267">13</cx:pt>
          <cx:pt idx="268">13</cx:pt>
          <cx:pt idx="269">13</cx:pt>
          <cx:pt idx="270">13</cx:pt>
          <cx:pt idx="271">13</cx:pt>
          <cx:pt idx="272">13</cx:pt>
          <cx:pt idx="273">13</cx:pt>
          <cx:pt idx="274">13</cx:pt>
          <cx:pt idx="275">13</cx:pt>
          <cx:pt idx="276">13</cx:pt>
          <cx:pt idx="277">13</cx:pt>
          <cx:pt idx="278">13</cx:pt>
          <cx:pt idx="279">13</cx:pt>
          <cx:pt idx="280">13</cx:pt>
          <cx:pt idx="281">13</cx:pt>
          <cx:pt idx="282">12</cx:pt>
          <cx:pt idx="283">12</cx:pt>
        </cx:lvl>
      </cx:numDim>
    </cx:data>
    <cx:data id="1">
      <cx:numDim type="val">
        <cx:f>Sheet1!$B$2:$B$371</cx:f>
        <cx:lvl ptCount="370" formatCode="G/標準">
          <cx:pt idx="0">28</cx:pt>
          <cx:pt idx="1">28</cx:pt>
          <cx:pt idx="2">26</cx:pt>
          <cx:pt idx="3">26</cx:pt>
          <cx:pt idx="4">25</cx:pt>
          <cx:pt idx="5">25</cx:pt>
          <cx:pt idx="6">24</cx:pt>
          <cx:pt idx="7">24</cx:pt>
          <cx:pt idx="8">24</cx:pt>
          <cx:pt idx="9">24</cx:pt>
          <cx:pt idx="10">24</cx:pt>
          <cx:pt idx="11">24</cx:pt>
          <cx:pt idx="12">23</cx:pt>
          <cx:pt idx="13">23</cx:pt>
          <cx:pt idx="14">23</cx:pt>
          <cx:pt idx="15">23</cx:pt>
          <cx:pt idx="16">22</cx:pt>
          <cx:pt idx="17">22</cx:pt>
          <cx:pt idx="18">21</cx:pt>
          <cx:pt idx="19">21</cx:pt>
          <cx:pt idx="20">21</cx:pt>
          <cx:pt idx="21">21</cx:pt>
          <cx:pt idx="22">21</cx:pt>
          <cx:pt idx="23">21</cx:pt>
          <cx:pt idx="24">21</cx:pt>
          <cx:pt idx="25">21</cx:pt>
          <cx:pt idx="26">21</cx:pt>
          <cx:pt idx="27">21</cx:pt>
          <cx:pt idx="28">21</cx:pt>
          <cx:pt idx="29">21</cx:pt>
          <cx:pt idx="30">20</cx:pt>
          <cx:pt idx="31">20</cx:pt>
          <cx:pt idx="32">20</cx:pt>
          <cx:pt idx="33">20</cx:pt>
          <cx:pt idx="34">20</cx:pt>
          <cx:pt idx="35">20</cx:pt>
          <cx:pt idx="36">20</cx:pt>
          <cx:pt idx="37">20</cx:pt>
          <cx:pt idx="38">20</cx:pt>
          <cx:pt idx="39">20</cx:pt>
          <cx:pt idx="40">20</cx:pt>
          <cx:pt idx="41">20</cx:pt>
          <cx:pt idx="42">19</cx:pt>
          <cx:pt idx="43">19</cx:pt>
          <cx:pt idx="44">19</cx:pt>
          <cx:pt idx="45">19</cx:pt>
          <cx:pt idx="46">19</cx:pt>
          <cx:pt idx="47">19</cx:pt>
          <cx:pt idx="48">19</cx:pt>
          <cx:pt idx="49">19</cx:pt>
          <cx:pt idx="50">19</cx:pt>
          <cx:pt idx="51">19</cx:pt>
          <cx:pt idx="52">19</cx:pt>
          <cx:pt idx="53">19</cx:pt>
          <cx:pt idx="54">18</cx:pt>
          <cx:pt idx="55">18</cx:pt>
          <cx:pt idx="56">18</cx:pt>
          <cx:pt idx="57">18</cx:pt>
          <cx:pt idx="58">18</cx:pt>
          <cx:pt idx="59">18</cx:pt>
          <cx:pt idx="60">18</cx:pt>
          <cx:pt idx="61">18</cx:pt>
          <cx:pt idx="62">17</cx:pt>
          <cx:pt idx="63">17</cx:pt>
          <cx:pt idx="64">17</cx:pt>
          <cx:pt idx="65">17</cx:pt>
          <cx:pt idx="66">17</cx:pt>
          <cx:pt idx="67">17</cx:pt>
          <cx:pt idx="68">17</cx:pt>
          <cx:pt idx="69">17</cx:pt>
          <cx:pt idx="70">16</cx:pt>
          <cx:pt idx="71">16</cx:pt>
          <cx:pt idx="72">16</cx:pt>
          <cx:pt idx="73">16</cx:pt>
          <cx:pt idx="74">16</cx:pt>
          <cx:pt idx="75">16</cx:pt>
          <cx:pt idx="76">16</cx:pt>
          <cx:pt idx="77">16</cx:pt>
          <cx:pt idx="78">16</cx:pt>
          <cx:pt idx="79">16</cx:pt>
          <cx:pt idx="80">16</cx:pt>
          <cx:pt idx="81">16</cx:pt>
          <cx:pt idx="82">16</cx:pt>
          <cx:pt idx="83">16</cx:pt>
          <cx:pt idx="84">16</cx:pt>
          <cx:pt idx="85">16</cx:pt>
          <cx:pt idx="86">16</cx:pt>
          <cx:pt idx="87">16</cx:pt>
          <cx:pt idx="88">15</cx:pt>
          <cx:pt idx="89">15</cx:pt>
          <cx:pt idx="90">15</cx:pt>
          <cx:pt idx="91">15</cx:pt>
          <cx:pt idx="92">15</cx:pt>
          <cx:pt idx="93">15</cx:pt>
          <cx:pt idx="94">15</cx:pt>
          <cx:pt idx="95">15</cx:pt>
          <cx:pt idx="96">15</cx:pt>
          <cx:pt idx="97">15</cx:pt>
          <cx:pt idx="98">15</cx:pt>
          <cx:pt idx="99">15</cx:pt>
          <cx:pt idx="100">15</cx:pt>
          <cx:pt idx="101">15</cx:pt>
          <cx:pt idx="102">15</cx:pt>
          <cx:pt idx="103">15</cx:pt>
          <cx:pt idx="104">15</cx:pt>
          <cx:pt idx="105">15</cx:pt>
          <cx:pt idx="106">15</cx:pt>
          <cx:pt idx="107">15</cx:pt>
          <cx:pt idx="108">15</cx:pt>
          <cx:pt idx="109">15</cx:pt>
          <cx:pt idx="110">15</cx:pt>
          <cx:pt idx="111">15</cx:pt>
          <cx:pt idx="112">15</cx:pt>
          <cx:pt idx="113">15</cx:pt>
          <cx:pt idx="114">15</cx:pt>
          <cx:pt idx="115">15</cx:pt>
          <cx:pt idx="116">15</cx:pt>
          <cx:pt idx="117">15</cx:pt>
          <cx:pt idx="118">15</cx:pt>
          <cx:pt idx="119">15</cx:pt>
          <cx:pt idx="120">15</cx:pt>
          <cx:pt idx="121">15</cx:pt>
          <cx:pt idx="122">15</cx:pt>
          <cx:pt idx="123">15</cx:pt>
          <cx:pt idx="124">15</cx:pt>
          <cx:pt idx="125">15</cx:pt>
          <cx:pt idx="126">15</cx:pt>
          <cx:pt idx="127">15</cx:pt>
          <cx:pt idx="128">15</cx:pt>
          <cx:pt idx="129">15</cx:pt>
          <cx:pt idx="130">15</cx:pt>
          <cx:pt idx="131">15</cx:pt>
          <cx:pt idx="132">15</cx:pt>
          <cx:pt idx="133">15</cx:pt>
          <cx:pt idx="134">15</cx:pt>
          <cx:pt idx="135">15</cx:pt>
          <cx:pt idx="136">15</cx:pt>
          <cx:pt idx="137">15</cx:pt>
          <cx:pt idx="138">15</cx:pt>
          <cx:pt idx="139">15</cx:pt>
          <cx:pt idx="140">15</cx:pt>
          <cx:pt idx="141">15</cx:pt>
          <cx:pt idx="142">15</cx:pt>
          <cx:pt idx="143">15</cx:pt>
          <cx:pt idx="144">15</cx:pt>
          <cx:pt idx="145">15</cx:pt>
          <cx:pt idx="146">15</cx:pt>
          <cx:pt idx="147">15</cx:pt>
          <cx:pt idx="148">15</cx:pt>
          <cx:pt idx="149">15</cx:pt>
          <cx:pt idx="150">15</cx:pt>
          <cx:pt idx="151">15</cx:pt>
          <cx:pt idx="152">15</cx:pt>
          <cx:pt idx="153">15</cx:pt>
          <cx:pt idx="154">15</cx:pt>
          <cx:pt idx="155">15</cx:pt>
          <cx:pt idx="156">15</cx:pt>
          <cx:pt idx="157">15</cx:pt>
          <cx:pt idx="158">15</cx:pt>
          <cx:pt idx="159">15</cx:pt>
          <cx:pt idx="160">15</cx:pt>
          <cx:pt idx="161">15</cx:pt>
          <cx:pt idx="162">15</cx:pt>
          <cx:pt idx="163">15</cx:pt>
          <cx:pt idx="164">15</cx:pt>
          <cx:pt idx="165">15</cx:pt>
          <cx:pt idx="166">15</cx:pt>
          <cx:pt idx="167">15</cx:pt>
          <cx:pt idx="168">15</cx:pt>
          <cx:pt idx="169">15</cx:pt>
          <cx:pt idx="170">14</cx:pt>
          <cx:pt idx="171">14</cx:pt>
          <cx:pt idx="172">14</cx:pt>
          <cx:pt idx="173">14</cx:pt>
          <cx:pt idx="174">14</cx:pt>
          <cx:pt idx="175">14</cx:pt>
          <cx:pt idx="176">14</cx:pt>
          <cx:pt idx="177">14</cx:pt>
          <cx:pt idx="178">14</cx:pt>
          <cx:pt idx="179">14</cx:pt>
          <cx:pt idx="180">14</cx:pt>
          <cx:pt idx="181">14</cx:pt>
          <cx:pt idx="182">14</cx:pt>
          <cx:pt idx="183">14</cx:pt>
          <cx:pt idx="184">14</cx:pt>
          <cx:pt idx="185">14</cx:pt>
          <cx:pt idx="186">14</cx:pt>
          <cx:pt idx="187">14</cx:pt>
          <cx:pt idx="188">14</cx:pt>
          <cx:pt idx="189">14</cx:pt>
          <cx:pt idx="190">14</cx:pt>
          <cx:pt idx="191">14</cx:pt>
          <cx:pt idx="192">14</cx:pt>
          <cx:pt idx="193">14</cx:pt>
          <cx:pt idx="194">14</cx:pt>
          <cx:pt idx="195">14</cx:pt>
          <cx:pt idx="196">14</cx:pt>
          <cx:pt idx="197">14</cx:pt>
          <cx:pt idx="198">14</cx:pt>
          <cx:pt idx="199">14</cx:pt>
          <cx:pt idx="200">14</cx:pt>
          <cx:pt idx="201">14</cx:pt>
          <cx:pt idx="202">14</cx:pt>
          <cx:pt idx="203">14</cx:pt>
          <cx:pt idx="204">14</cx:pt>
          <cx:pt idx="205">14</cx:pt>
          <cx:pt idx="206">14</cx:pt>
          <cx:pt idx="207">14</cx:pt>
          <cx:pt idx="208">14</cx:pt>
          <cx:pt idx="209">14</cx:pt>
          <cx:pt idx="210">14</cx:pt>
          <cx:pt idx="211">14</cx:pt>
          <cx:pt idx="212">14</cx:pt>
          <cx:pt idx="213">14</cx:pt>
          <cx:pt idx="214">14</cx:pt>
          <cx:pt idx="215">14</cx:pt>
          <cx:pt idx="216">14</cx:pt>
          <cx:pt idx="217">14</cx:pt>
          <cx:pt idx="218">14</cx:pt>
          <cx:pt idx="219">14</cx:pt>
          <cx:pt idx="220">14</cx:pt>
          <cx:pt idx="221">14</cx:pt>
          <cx:pt idx="222">14</cx:pt>
          <cx:pt idx="223">14</cx:pt>
          <cx:pt idx="224">14</cx:pt>
          <cx:pt idx="225">14</cx:pt>
          <cx:pt idx="226">14</cx:pt>
          <cx:pt idx="227">14</cx:pt>
          <cx:pt idx="228">14</cx:pt>
          <cx:pt idx="229">14</cx:pt>
          <cx:pt idx="230">14</cx:pt>
          <cx:pt idx="231">14</cx:pt>
          <cx:pt idx="232">13</cx:pt>
          <cx:pt idx="233">13</cx:pt>
          <cx:pt idx="234">13</cx:pt>
          <cx:pt idx="235">13</cx:pt>
          <cx:pt idx="236">13</cx:pt>
          <cx:pt idx="237">13</cx:pt>
          <cx:pt idx="238">13</cx:pt>
          <cx:pt idx="239">13</cx:pt>
          <cx:pt idx="240">13</cx:pt>
          <cx:pt idx="241">13</cx:pt>
          <cx:pt idx="242">13</cx:pt>
          <cx:pt idx="243">13</cx:pt>
          <cx:pt idx="244">13</cx:pt>
          <cx:pt idx="245">13</cx:pt>
          <cx:pt idx="246">13</cx:pt>
          <cx:pt idx="247">13</cx:pt>
          <cx:pt idx="248">13</cx:pt>
          <cx:pt idx="249">13</cx:pt>
          <cx:pt idx="250">13</cx:pt>
          <cx:pt idx="251">13</cx:pt>
          <cx:pt idx="252">13</cx:pt>
          <cx:pt idx="253">13</cx:pt>
          <cx:pt idx="254">13</cx:pt>
          <cx:pt idx="255">13</cx:pt>
          <cx:pt idx="256">13</cx:pt>
          <cx:pt idx="257">13</cx:pt>
        </cx:lvl>
      </cx:numDim>
    </cx:data>
    <cx:data id="2">
      <cx:numDim type="val">
        <cx:f>Sheet1!$C$2:$C$371</cx:f>
        <cx:lvl ptCount="370" formatCode="G/標準">
          <cx:pt idx="0">35</cx:pt>
          <cx:pt idx="1">35</cx:pt>
          <cx:pt idx="2">29</cx:pt>
          <cx:pt idx="3">29</cx:pt>
          <cx:pt idx="4">27</cx:pt>
          <cx:pt idx="5">27</cx:pt>
          <cx:pt idx="6">27</cx:pt>
          <cx:pt idx="7">27</cx:pt>
          <cx:pt idx="8">27</cx:pt>
          <cx:pt idx="9">27</cx:pt>
          <cx:pt idx="10">25</cx:pt>
          <cx:pt idx="11">25</cx:pt>
          <cx:pt idx="12">25</cx:pt>
          <cx:pt idx="13">25</cx:pt>
          <cx:pt idx="14">25</cx:pt>
          <cx:pt idx="15">25</cx:pt>
          <cx:pt idx="16">25</cx:pt>
          <cx:pt idx="17">25</cx:pt>
          <cx:pt idx="18">24</cx:pt>
          <cx:pt idx="19">24</cx:pt>
          <cx:pt idx="20">24</cx:pt>
          <cx:pt idx="21">24</cx:pt>
          <cx:pt idx="22">24</cx:pt>
          <cx:pt idx="23">24</cx:pt>
          <cx:pt idx="24">24</cx:pt>
          <cx:pt idx="25">24</cx:pt>
          <cx:pt idx="26">24</cx:pt>
          <cx:pt idx="27">24</cx:pt>
          <cx:pt idx="28">24</cx:pt>
          <cx:pt idx="29">24</cx:pt>
          <cx:pt idx="30">24</cx:pt>
          <cx:pt idx="31">24</cx:pt>
          <cx:pt idx="32">23</cx:pt>
          <cx:pt idx="33">23</cx:pt>
          <cx:pt idx="34">23</cx:pt>
          <cx:pt idx="35">23</cx:pt>
          <cx:pt idx="36">23</cx:pt>
          <cx:pt idx="37">23</cx:pt>
          <cx:pt idx="38">23</cx:pt>
          <cx:pt idx="39">23</cx:pt>
          <cx:pt idx="40">23</cx:pt>
          <cx:pt idx="41">23</cx:pt>
          <cx:pt idx="42">23</cx:pt>
          <cx:pt idx="43">23</cx:pt>
          <cx:pt idx="44">22</cx:pt>
          <cx:pt idx="45">22</cx:pt>
          <cx:pt idx="46">22</cx:pt>
          <cx:pt idx="47">22</cx:pt>
          <cx:pt idx="48">22</cx:pt>
          <cx:pt idx="49">22</cx:pt>
          <cx:pt idx="50">22</cx:pt>
          <cx:pt idx="51">22</cx:pt>
          <cx:pt idx="52">21</cx:pt>
          <cx:pt idx="53">21</cx:pt>
          <cx:pt idx="54">21</cx:pt>
          <cx:pt idx="55">21</cx:pt>
          <cx:pt idx="56">21</cx:pt>
          <cx:pt idx="57">21</cx:pt>
          <cx:pt idx="58">20</cx:pt>
          <cx:pt idx="59">20</cx:pt>
          <cx:pt idx="60">20</cx:pt>
          <cx:pt idx="61">20</cx:pt>
          <cx:pt idx="62">20</cx:pt>
          <cx:pt idx="63">20</cx:pt>
          <cx:pt idx="64">19</cx:pt>
          <cx:pt idx="65">19</cx:pt>
          <cx:pt idx="66">19</cx:pt>
          <cx:pt idx="67">19</cx:pt>
          <cx:pt idx="68">19</cx:pt>
          <cx:pt idx="69">19</cx:pt>
          <cx:pt idx="70">19</cx:pt>
          <cx:pt idx="71">19</cx:pt>
          <cx:pt idx="72">19</cx:pt>
          <cx:pt idx="73">19</cx:pt>
          <cx:pt idx="74">19</cx:pt>
          <cx:pt idx="75">19</cx:pt>
          <cx:pt idx="76">19</cx:pt>
          <cx:pt idx="77">19</cx:pt>
          <cx:pt idx="78">18</cx:pt>
          <cx:pt idx="79">18</cx:pt>
          <cx:pt idx="80">18</cx:pt>
          <cx:pt idx="81">18</cx:pt>
          <cx:pt idx="82">18</cx:pt>
          <cx:pt idx="83">18</cx:pt>
          <cx:pt idx="84">18</cx:pt>
          <cx:pt idx="85">18</cx:pt>
          <cx:pt idx="86">18</cx:pt>
          <cx:pt idx="87">18</cx:pt>
          <cx:pt idx="88">18</cx:pt>
          <cx:pt idx="89">18</cx:pt>
          <cx:pt idx="90">18</cx:pt>
          <cx:pt idx="91">18</cx:pt>
          <cx:pt idx="92">18</cx:pt>
          <cx:pt idx="93">18</cx:pt>
          <cx:pt idx="94">18</cx:pt>
          <cx:pt idx="95">18</cx:pt>
          <cx:pt idx="96">18</cx:pt>
          <cx:pt idx="97">18</cx:pt>
          <cx:pt idx="98">18</cx:pt>
          <cx:pt idx="99">18</cx:pt>
          <cx:pt idx="100">18</cx:pt>
          <cx:pt idx="101">18</cx:pt>
          <cx:pt idx="102">18</cx:pt>
          <cx:pt idx="103">18</cx:pt>
          <cx:pt idx="104">18</cx:pt>
          <cx:pt idx="105">18</cx:pt>
          <cx:pt idx="106">18</cx:pt>
          <cx:pt idx="107">18</cx:pt>
          <cx:pt idx="108">18</cx:pt>
          <cx:pt idx="109">18</cx:pt>
          <cx:pt idx="110">18</cx:pt>
          <cx:pt idx="111">18</cx:pt>
          <cx:pt idx="112">18</cx:pt>
          <cx:pt idx="113">18</cx:pt>
          <cx:pt idx="114">18</cx:pt>
          <cx:pt idx="115">18</cx:pt>
          <cx:pt idx="116">18</cx:pt>
          <cx:pt idx="117">18</cx:pt>
          <cx:pt idx="118">18</cx:pt>
          <cx:pt idx="119">18</cx:pt>
          <cx:pt idx="120">18</cx:pt>
          <cx:pt idx="121">18</cx:pt>
          <cx:pt idx="122">18</cx:pt>
          <cx:pt idx="123">18</cx:pt>
          <cx:pt idx="124">18</cx:pt>
          <cx:pt idx="125">18</cx:pt>
          <cx:pt idx="126">17</cx:pt>
          <cx:pt idx="127">17</cx:pt>
          <cx:pt idx="128">17</cx:pt>
          <cx:pt idx="129">17</cx:pt>
          <cx:pt idx="130">17</cx:pt>
          <cx:pt idx="131">17</cx:pt>
          <cx:pt idx="132">17</cx:pt>
          <cx:pt idx="133">17</cx:pt>
          <cx:pt idx="134">17</cx:pt>
          <cx:pt idx="135">17</cx:pt>
          <cx:pt idx="136">17</cx:pt>
          <cx:pt idx="137">17</cx:pt>
          <cx:pt idx="138">17</cx:pt>
          <cx:pt idx="139">17</cx:pt>
          <cx:pt idx="140">17</cx:pt>
          <cx:pt idx="141">17</cx:pt>
          <cx:pt idx="142">17</cx:pt>
          <cx:pt idx="143">17</cx:pt>
          <cx:pt idx="144">17</cx:pt>
          <cx:pt idx="145">17</cx:pt>
          <cx:pt idx="146">17</cx:pt>
          <cx:pt idx="147">17</cx:pt>
          <cx:pt idx="148">17</cx:pt>
          <cx:pt idx="149">17</cx:pt>
          <cx:pt idx="150">17</cx:pt>
          <cx:pt idx="151">17</cx:pt>
          <cx:pt idx="152">17</cx:pt>
          <cx:pt idx="153">17</cx:pt>
          <cx:pt idx="154">17</cx:pt>
          <cx:pt idx="155">17</cx:pt>
          <cx:pt idx="156">17</cx:pt>
          <cx:pt idx="157">17</cx:pt>
          <cx:pt idx="158">17</cx:pt>
          <cx:pt idx="159">17</cx:pt>
          <cx:pt idx="160">17</cx:pt>
          <cx:pt idx="161">17</cx:pt>
          <cx:pt idx="162">17</cx:pt>
          <cx:pt idx="163">17</cx:pt>
          <cx:pt idx="164">17</cx:pt>
          <cx:pt idx="165">17</cx:pt>
          <cx:pt idx="166">17</cx:pt>
          <cx:pt idx="167">17</cx:pt>
          <cx:pt idx="168">17</cx:pt>
          <cx:pt idx="169">17</cx:pt>
          <cx:pt idx="170">17</cx:pt>
          <cx:pt idx="171">17</cx:pt>
          <cx:pt idx="172">17</cx:pt>
          <cx:pt idx="173">17</cx:pt>
          <cx:pt idx="174">17</cx:pt>
          <cx:pt idx="175">17</cx:pt>
          <cx:pt idx="176">17</cx:pt>
          <cx:pt idx="177">17</cx:pt>
          <cx:pt idx="178">17</cx:pt>
          <cx:pt idx="179">17</cx:pt>
          <cx:pt idx="180">17</cx:pt>
          <cx:pt idx="181">17</cx:pt>
          <cx:pt idx="182">17</cx:pt>
          <cx:pt idx="183">17</cx:pt>
          <cx:pt idx="184">17</cx:pt>
          <cx:pt idx="185">17</cx:pt>
          <cx:pt idx="186">17</cx:pt>
          <cx:pt idx="187">17</cx:pt>
          <cx:pt idx="188">17</cx:pt>
          <cx:pt idx="189">17</cx:pt>
          <cx:pt idx="190">17</cx:pt>
          <cx:pt idx="191">17</cx:pt>
          <cx:pt idx="192">16</cx:pt>
          <cx:pt idx="193">16</cx:pt>
          <cx:pt idx="194">16</cx:pt>
          <cx:pt idx="195">16</cx:pt>
          <cx:pt idx="196">16</cx:pt>
          <cx:pt idx="197">16</cx:pt>
          <cx:pt idx="198">16</cx:pt>
          <cx:pt idx="199">16</cx:pt>
          <cx:pt idx="200">16</cx:pt>
          <cx:pt idx="201">16</cx:pt>
          <cx:pt idx="202">16</cx:pt>
          <cx:pt idx="203">16</cx:pt>
          <cx:pt idx="204">16</cx:pt>
          <cx:pt idx="205">16</cx:pt>
          <cx:pt idx="206">16</cx:pt>
          <cx:pt idx="207">16</cx:pt>
          <cx:pt idx="208">16</cx:pt>
          <cx:pt idx="209">16</cx:pt>
          <cx:pt idx="210">16</cx:pt>
          <cx:pt idx="211">16</cx:pt>
          <cx:pt idx="212">16</cx:pt>
          <cx:pt idx="213">16</cx:pt>
          <cx:pt idx="214">16</cx:pt>
          <cx:pt idx="215">16</cx:pt>
          <cx:pt idx="216">16</cx:pt>
          <cx:pt idx="217">16</cx:pt>
          <cx:pt idx="218">16</cx:pt>
          <cx:pt idx="219">16</cx:pt>
          <cx:pt idx="220">16</cx:pt>
          <cx:pt idx="221">16</cx:pt>
          <cx:pt idx="222">16</cx:pt>
          <cx:pt idx="223">16</cx:pt>
          <cx:pt idx="224">16</cx:pt>
          <cx:pt idx="225">16</cx:pt>
          <cx:pt idx="226">16</cx:pt>
          <cx:pt idx="227">16</cx:pt>
          <cx:pt idx="228">16</cx:pt>
          <cx:pt idx="229">16</cx:pt>
          <cx:pt idx="230">16</cx:pt>
          <cx:pt idx="231">16</cx:pt>
          <cx:pt idx="232">16</cx:pt>
          <cx:pt idx="233">16</cx:pt>
          <cx:pt idx="234">16</cx:pt>
          <cx:pt idx="235">16</cx:pt>
          <cx:pt idx="236">16</cx:pt>
          <cx:pt idx="237">16</cx:pt>
          <cx:pt idx="238">16</cx:pt>
          <cx:pt idx="239">16</cx:pt>
          <cx:pt idx="240">16</cx:pt>
          <cx:pt idx="241">16</cx:pt>
          <cx:pt idx="242">16</cx:pt>
          <cx:pt idx="243">16</cx:pt>
          <cx:pt idx="244">16</cx:pt>
          <cx:pt idx="245">16</cx:pt>
          <cx:pt idx="246">16</cx:pt>
          <cx:pt idx="247">16</cx:pt>
          <cx:pt idx="248">16</cx:pt>
          <cx:pt idx="249">16</cx:pt>
          <cx:pt idx="250">16</cx:pt>
          <cx:pt idx="251">16</cx:pt>
          <cx:pt idx="252">16</cx:pt>
          <cx:pt idx="253">16</cx:pt>
          <cx:pt idx="254">16</cx:pt>
          <cx:pt idx="255">16</cx:pt>
          <cx:pt idx="256">16</cx:pt>
          <cx:pt idx="257">16</cx:pt>
          <cx:pt idx="258">16</cx:pt>
          <cx:pt idx="259">16</cx:pt>
          <cx:pt idx="260">16</cx:pt>
          <cx:pt idx="261">16</cx:pt>
          <cx:pt idx="262">16</cx:pt>
          <cx:pt idx="263">16</cx:pt>
          <cx:pt idx="264">16</cx:pt>
          <cx:pt idx="265">16</cx:pt>
          <cx:pt idx="266">16</cx:pt>
          <cx:pt idx="267">16</cx:pt>
          <cx:pt idx="268">16</cx:pt>
          <cx:pt idx="269">16</cx:pt>
          <cx:pt idx="270">16</cx:pt>
          <cx:pt idx="271">16</cx:pt>
          <cx:pt idx="272">16</cx:pt>
          <cx:pt idx="273">16</cx:pt>
          <cx:pt idx="274">16</cx:pt>
          <cx:pt idx="275">16</cx:pt>
          <cx:pt idx="276">15</cx:pt>
          <cx:pt idx="277">15</cx:pt>
          <cx:pt idx="278">15</cx:pt>
          <cx:pt idx="279">15</cx:pt>
          <cx:pt idx="280">15</cx:pt>
          <cx:pt idx="281">15</cx:pt>
          <cx:pt idx="282">15</cx:pt>
          <cx:pt idx="283">15</cx:pt>
          <cx:pt idx="284">15</cx:pt>
          <cx:pt idx="285">15</cx:pt>
          <cx:pt idx="286">15</cx:pt>
          <cx:pt idx="287">15</cx:pt>
          <cx:pt idx="288">15</cx:pt>
          <cx:pt idx="289">15</cx:pt>
          <cx:pt idx="290">15</cx:pt>
          <cx:pt idx="291">15</cx:pt>
          <cx:pt idx="292">15</cx:pt>
          <cx:pt idx="293">15</cx:pt>
          <cx:pt idx="294">15</cx:pt>
          <cx:pt idx="295">15</cx:pt>
          <cx:pt idx="296">15</cx:pt>
          <cx:pt idx="297">15</cx:pt>
          <cx:pt idx="298">15</cx:pt>
          <cx:pt idx="299">15</cx:pt>
          <cx:pt idx="300">15</cx:pt>
          <cx:pt idx="301">15</cx:pt>
          <cx:pt idx="302">15</cx:pt>
          <cx:pt idx="303">15</cx:pt>
          <cx:pt idx="304">15</cx:pt>
          <cx:pt idx="305">15</cx:pt>
          <cx:pt idx="306">15</cx:pt>
          <cx:pt idx="307">15</cx:pt>
          <cx:pt idx="308">15</cx:pt>
          <cx:pt idx="309">15</cx:pt>
          <cx:pt idx="310">15</cx:pt>
          <cx:pt idx="311">15</cx:pt>
          <cx:pt idx="312">15</cx:pt>
          <cx:pt idx="313">15</cx:pt>
          <cx:pt idx="314">15</cx:pt>
          <cx:pt idx="315">15</cx:pt>
          <cx:pt idx="316">15</cx:pt>
          <cx:pt idx="317">15</cx:pt>
          <cx:pt idx="318">15</cx:pt>
          <cx:pt idx="319">15</cx:pt>
          <cx:pt idx="320">15</cx:pt>
          <cx:pt idx="321">15</cx:pt>
          <cx:pt idx="322">15</cx:pt>
          <cx:pt idx="323">15</cx:pt>
          <cx:pt idx="324">15</cx:pt>
          <cx:pt idx="325">15</cx:pt>
          <cx:pt idx="326">15</cx:pt>
          <cx:pt idx="327">15</cx:pt>
          <cx:pt idx="328">15</cx:pt>
          <cx:pt idx="329">15</cx:pt>
          <cx:pt idx="330">15</cx:pt>
          <cx:pt idx="331">15</cx:pt>
          <cx:pt idx="332">15</cx:pt>
          <cx:pt idx="333">15</cx:pt>
          <cx:pt idx="334">15</cx:pt>
          <cx:pt idx="335">15</cx:pt>
          <cx:pt idx="336">15</cx:pt>
          <cx:pt idx="337">15</cx:pt>
          <cx:pt idx="338">14</cx:pt>
          <cx:pt idx="339">14</cx:pt>
          <cx:pt idx="340">14</cx:pt>
          <cx:pt idx="341">14</cx:pt>
          <cx:pt idx="342">14</cx:pt>
          <cx:pt idx="343">14</cx:pt>
          <cx:pt idx="344">14</cx:pt>
          <cx:pt idx="345">14</cx:pt>
          <cx:pt idx="346">14</cx:pt>
          <cx:pt idx="347">14</cx:pt>
          <cx:pt idx="348">14</cx:pt>
          <cx:pt idx="349">14</cx:pt>
          <cx:pt idx="350">14</cx:pt>
          <cx:pt idx="351">14</cx:pt>
          <cx:pt idx="352">13</cx:pt>
          <cx:pt idx="353">13</cx:pt>
          <cx:pt idx="354">12</cx:pt>
          <cx:pt idx="355">12</cx:pt>
          <cx:pt idx="356">11</cx:pt>
          <cx:pt idx="357">11</cx:pt>
          <cx:pt idx="358">11</cx:pt>
          <cx:pt idx="359">11</cx:pt>
          <cx:pt idx="360">10</cx:pt>
          <cx:pt idx="361">10</cx:pt>
        </cx:lvl>
      </cx:numDim>
    </cx:data>
    <cx:data id="3">
      <cx:numDim type="val">
        <cx:f>Sheet1!$D$2:$D$371</cx:f>
        <cx:lvl ptCount="370" formatCode="G/標準">
          <cx:pt idx="0">35</cx:pt>
          <cx:pt idx="1">35</cx:pt>
          <cx:pt idx="2">33</cx:pt>
          <cx:pt idx="3">33</cx:pt>
          <cx:pt idx="4">30</cx:pt>
          <cx:pt idx="5">30</cx:pt>
          <cx:pt idx="6">27</cx:pt>
          <cx:pt idx="7">27</cx:pt>
          <cx:pt idx="8">26</cx:pt>
          <cx:pt idx="9">26</cx:pt>
          <cx:pt idx="10">25</cx:pt>
          <cx:pt idx="11">25</cx:pt>
          <cx:pt idx="12">25</cx:pt>
          <cx:pt idx="13">25</cx:pt>
          <cx:pt idx="14">25</cx:pt>
          <cx:pt idx="15">25</cx:pt>
          <cx:pt idx="16">25</cx:pt>
          <cx:pt idx="17">25</cx:pt>
          <cx:pt idx="18">24</cx:pt>
          <cx:pt idx="19">24</cx:pt>
          <cx:pt idx="20">24</cx:pt>
          <cx:pt idx="21">24</cx:pt>
          <cx:pt idx="22">24</cx:pt>
          <cx:pt idx="23">24</cx:pt>
          <cx:pt idx="24">24</cx:pt>
          <cx:pt idx="25">24</cx:pt>
          <cx:pt idx="26">24</cx:pt>
          <cx:pt idx="27">24</cx:pt>
          <cx:pt idx="28">24</cx:pt>
          <cx:pt idx="29">24</cx:pt>
          <cx:pt idx="30">23</cx:pt>
          <cx:pt idx="31">23</cx:pt>
          <cx:pt idx="32">23</cx:pt>
          <cx:pt idx="33">23</cx:pt>
          <cx:pt idx="34">23</cx:pt>
          <cx:pt idx="35">23</cx:pt>
          <cx:pt idx="36">23</cx:pt>
          <cx:pt idx="37">23</cx:pt>
          <cx:pt idx="38">23</cx:pt>
          <cx:pt idx="39">23</cx:pt>
          <cx:pt idx="40">23</cx:pt>
          <cx:pt idx="41">23</cx:pt>
          <cx:pt idx="42">22</cx:pt>
          <cx:pt idx="43">22</cx:pt>
          <cx:pt idx="44">22</cx:pt>
          <cx:pt idx="45">22</cx:pt>
          <cx:pt idx="46">22</cx:pt>
          <cx:pt idx="47">22</cx:pt>
          <cx:pt idx="48">22</cx:pt>
          <cx:pt idx="49">22</cx:pt>
          <cx:pt idx="50">22</cx:pt>
          <cx:pt idx="51">22</cx:pt>
          <cx:pt idx="52">22</cx:pt>
          <cx:pt idx="53">22</cx:pt>
          <cx:pt idx="54">22</cx:pt>
          <cx:pt idx="55">22</cx:pt>
          <cx:pt idx="56">22</cx:pt>
          <cx:pt idx="57">22</cx:pt>
          <cx:pt idx="58">22</cx:pt>
          <cx:pt idx="59">22</cx:pt>
          <cx:pt idx="60">22</cx:pt>
          <cx:pt idx="61">22</cx:pt>
          <cx:pt idx="62">21</cx:pt>
          <cx:pt idx="63">21</cx:pt>
          <cx:pt idx="64">21</cx:pt>
          <cx:pt idx="65">21</cx:pt>
          <cx:pt idx="66">21</cx:pt>
          <cx:pt idx="67">21</cx:pt>
          <cx:pt idx="68">21</cx:pt>
          <cx:pt idx="69">21</cx:pt>
          <cx:pt idx="70">21</cx:pt>
          <cx:pt idx="71">21</cx:pt>
          <cx:pt idx="72">20</cx:pt>
          <cx:pt idx="73">20</cx:pt>
          <cx:pt idx="74">20</cx:pt>
          <cx:pt idx="75">20</cx:pt>
          <cx:pt idx="76">20</cx:pt>
          <cx:pt idx="77">20</cx:pt>
          <cx:pt idx="78">20</cx:pt>
          <cx:pt idx="79">20</cx:pt>
          <cx:pt idx="80">20</cx:pt>
          <cx:pt idx="81">20</cx:pt>
          <cx:pt idx="82">20</cx:pt>
          <cx:pt idx="83">20</cx:pt>
          <cx:pt idx="84">20</cx:pt>
          <cx:pt idx="85">20</cx:pt>
          <cx:pt idx="86">19</cx:pt>
          <cx:pt idx="87">19</cx:pt>
          <cx:pt idx="88">19</cx:pt>
          <cx:pt idx="89">19</cx:pt>
          <cx:pt idx="90">19</cx:pt>
          <cx:pt idx="91">19</cx:pt>
          <cx:pt idx="92">19</cx:pt>
          <cx:pt idx="93">19</cx:pt>
          <cx:pt idx="94">19</cx:pt>
          <cx:pt idx="95">19</cx:pt>
          <cx:pt idx="96">19</cx:pt>
          <cx:pt idx="97">19</cx:pt>
          <cx:pt idx="98">19</cx:pt>
          <cx:pt idx="99">19</cx:pt>
          <cx:pt idx="100">19</cx:pt>
          <cx:pt idx="101">19</cx:pt>
          <cx:pt idx="102">19</cx:pt>
          <cx:pt idx="103">19</cx:pt>
          <cx:pt idx="104">19</cx:pt>
          <cx:pt idx="105">19</cx:pt>
          <cx:pt idx="106">19</cx:pt>
          <cx:pt idx="107">19</cx:pt>
          <cx:pt idx="108">19</cx:pt>
          <cx:pt idx="109">19</cx:pt>
          <cx:pt idx="110">19</cx:pt>
          <cx:pt idx="111">19</cx:pt>
          <cx:pt idx="112">19</cx:pt>
          <cx:pt idx="113">19</cx:pt>
          <cx:pt idx="114">19</cx:pt>
          <cx:pt idx="115">19</cx:pt>
          <cx:pt idx="116">19</cx:pt>
          <cx:pt idx="117">19</cx:pt>
          <cx:pt idx="118">19</cx:pt>
          <cx:pt idx="119">19</cx:pt>
          <cx:pt idx="120">18</cx:pt>
          <cx:pt idx="121">18</cx:pt>
          <cx:pt idx="122">18</cx:pt>
          <cx:pt idx="123">18</cx:pt>
          <cx:pt idx="124">18</cx:pt>
          <cx:pt idx="125">18</cx:pt>
          <cx:pt idx="126">18</cx:pt>
          <cx:pt idx="127">18</cx:pt>
          <cx:pt idx="128">18</cx:pt>
          <cx:pt idx="129">18</cx:pt>
          <cx:pt idx="130">18</cx:pt>
          <cx:pt idx="131">18</cx:pt>
          <cx:pt idx="132">18</cx:pt>
          <cx:pt idx="133">18</cx:pt>
          <cx:pt idx="134">18</cx:pt>
          <cx:pt idx="135">18</cx:pt>
          <cx:pt idx="136">18</cx:pt>
          <cx:pt idx="137">18</cx:pt>
          <cx:pt idx="138">18</cx:pt>
          <cx:pt idx="139">18</cx:pt>
          <cx:pt idx="140">18</cx:pt>
          <cx:pt idx="141">18</cx:pt>
          <cx:pt idx="142">18</cx:pt>
          <cx:pt idx="143">18</cx:pt>
          <cx:pt idx="144">18</cx:pt>
          <cx:pt idx="145">18</cx:pt>
          <cx:pt idx="146">18</cx:pt>
          <cx:pt idx="147">18</cx:pt>
          <cx:pt idx="148">18</cx:pt>
          <cx:pt idx="149">18</cx:pt>
          <cx:pt idx="150">18</cx:pt>
          <cx:pt idx="151">18</cx:pt>
          <cx:pt idx="152">18</cx:pt>
          <cx:pt idx="153">18</cx:pt>
          <cx:pt idx="154">18</cx:pt>
          <cx:pt idx="155">18</cx:pt>
          <cx:pt idx="156">18</cx:pt>
          <cx:pt idx="157">18</cx:pt>
          <cx:pt idx="158">18</cx:pt>
          <cx:pt idx="159">18</cx:pt>
          <cx:pt idx="160">18</cx:pt>
          <cx:pt idx="161">18</cx:pt>
          <cx:pt idx="162">18</cx:pt>
          <cx:pt idx="163">18</cx:pt>
          <cx:pt idx="164">18</cx:pt>
          <cx:pt idx="165">18</cx:pt>
          <cx:pt idx="166">17</cx:pt>
          <cx:pt idx="167">17</cx:pt>
          <cx:pt idx="168">17</cx:pt>
          <cx:pt idx="169">17</cx:pt>
          <cx:pt idx="170">17</cx:pt>
          <cx:pt idx="171">17</cx:pt>
          <cx:pt idx="172">17</cx:pt>
          <cx:pt idx="173">17</cx:pt>
          <cx:pt idx="174">17</cx:pt>
          <cx:pt idx="175">17</cx:pt>
          <cx:pt idx="176">17</cx:pt>
          <cx:pt idx="177">17</cx:pt>
          <cx:pt idx="178">17</cx:pt>
          <cx:pt idx="179">17</cx:pt>
          <cx:pt idx="180">17</cx:pt>
          <cx:pt idx="181">17</cx:pt>
          <cx:pt idx="182">17</cx:pt>
          <cx:pt idx="183">17</cx:pt>
          <cx:pt idx="184">17</cx:pt>
          <cx:pt idx="185">17</cx:pt>
          <cx:pt idx="186">17</cx:pt>
          <cx:pt idx="187">17</cx:pt>
          <cx:pt idx="188">17</cx:pt>
          <cx:pt idx="189">17</cx:pt>
          <cx:pt idx="190">17</cx:pt>
          <cx:pt idx="191">17</cx:pt>
          <cx:pt idx="192">17</cx:pt>
          <cx:pt idx="193">17</cx:pt>
          <cx:pt idx="194">17</cx:pt>
          <cx:pt idx="195">17</cx:pt>
          <cx:pt idx="196">17</cx:pt>
          <cx:pt idx="197">17</cx:pt>
          <cx:pt idx="198">17</cx:pt>
          <cx:pt idx="199">17</cx:pt>
          <cx:pt idx="200">17</cx:pt>
          <cx:pt idx="201">17</cx:pt>
          <cx:pt idx="202">17</cx:pt>
          <cx:pt idx="203">17</cx:pt>
          <cx:pt idx="204">17</cx:pt>
          <cx:pt idx="205">17</cx:pt>
          <cx:pt idx="206">17</cx:pt>
          <cx:pt idx="207">17</cx:pt>
          <cx:pt idx="208">17</cx:pt>
          <cx:pt idx="209">17</cx:pt>
          <cx:pt idx="210">17</cx:pt>
          <cx:pt idx="211">17</cx:pt>
          <cx:pt idx="212">17</cx:pt>
          <cx:pt idx="213">17</cx:pt>
          <cx:pt idx="214">17</cx:pt>
          <cx:pt idx="215">17</cx:pt>
          <cx:pt idx="216">17</cx:pt>
          <cx:pt idx="217">17</cx:pt>
          <cx:pt idx="218">17</cx:pt>
          <cx:pt idx="219">17</cx:pt>
          <cx:pt idx="220">17</cx:pt>
          <cx:pt idx="221">17</cx:pt>
          <cx:pt idx="222">17</cx:pt>
          <cx:pt idx="223">17</cx:pt>
          <cx:pt idx="224">17</cx:pt>
          <cx:pt idx="225">17</cx:pt>
          <cx:pt idx="226">17</cx:pt>
          <cx:pt idx="227">17</cx:pt>
          <cx:pt idx="228">17</cx:pt>
          <cx:pt idx="229">17</cx:pt>
          <cx:pt idx="230">16</cx:pt>
          <cx:pt idx="231">16</cx:pt>
          <cx:pt idx="232">16</cx:pt>
          <cx:pt idx="233">16</cx:pt>
          <cx:pt idx="234">16</cx:pt>
          <cx:pt idx="235">16</cx:pt>
          <cx:pt idx="236">16</cx:pt>
          <cx:pt idx="237">16</cx:pt>
          <cx:pt idx="238">16</cx:pt>
          <cx:pt idx="239">16</cx:pt>
          <cx:pt idx="240">16</cx:pt>
          <cx:pt idx="241">16</cx:pt>
          <cx:pt idx="242">16</cx:pt>
          <cx:pt idx="243">16</cx:pt>
          <cx:pt idx="244">16</cx:pt>
          <cx:pt idx="245">16</cx:pt>
          <cx:pt idx="246">16</cx:pt>
          <cx:pt idx="247">16</cx:pt>
          <cx:pt idx="248">16</cx:pt>
          <cx:pt idx="249">16</cx:pt>
          <cx:pt idx="250">16</cx:pt>
          <cx:pt idx="251">16</cx:pt>
          <cx:pt idx="252">16</cx:pt>
          <cx:pt idx="253">16</cx:pt>
          <cx:pt idx="254">16</cx:pt>
          <cx:pt idx="255">16</cx:pt>
          <cx:pt idx="256">16</cx:pt>
          <cx:pt idx="257">16</cx:pt>
          <cx:pt idx="258">16</cx:pt>
          <cx:pt idx="259">16</cx:pt>
          <cx:pt idx="260">16</cx:pt>
          <cx:pt idx="261">16</cx:pt>
          <cx:pt idx="262">16</cx:pt>
          <cx:pt idx="263">16</cx:pt>
          <cx:pt idx="264">16</cx:pt>
          <cx:pt idx="265">16</cx:pt>
          <cx:pt idx="266">16</cx:pt>
          <cx:pt idx="267">16</cx:pt>
          <cx:pt idx="268">16</cx:pt>
          <cx:pt idx="269">16</cx:pt>
          <cx:pt idx="270">16</cx:pt>
          <cx:pt idx="271">16</cx:pt>
          <cx:pt idx="272">16</cx:pt>
          <cx:pt idx="273">16</cx:pt>
          <cx:pt idx="274">16</cx:pt>
          <cx:pt idx="275">16</cx:pt>
          <cx:pt idx="276">15</cx:pt>
          <cx:pt idx="277">15</cx:pt>
          <cx:pt idx="278">15</cx:pt>
          <cx:pt idx="279">15</cx:pt>
          <cx:pt idx="280">15</cx:pt>
          <cx:pt idx="281">15</cx:pt>
          <cx:pt idx="282">15</cx:pt>
          <cx:pt idx="283">15</cx:pt>
          <cx:pt idx="284">15</cx:pt>
          <cx:pt idx="285">15</cx:pt>
          <cx:pt idx="286">15</cx:pt>
          <cx:pt idx="287">15</cx:pt>
          <cx:pt idx="288">15</cx:pt>
          <cx:pt idx="289">15</cx:pt>
          <cx:pt idx="290">15</cx:pt>
          <cx:pt idx="291">15</cx:pt>
          <cx:pt idx="292">15</cx:pt>
          <cx:pt idx="293">15</cx:pt>
          <cx:pt idx="294">15</cx:pt>
          <cx:pt idx="295">15</cx:pt>
          <cx:pt idx="296">15</cx:pt>
          <cx:pt idx="297">15</cx:pt>
          <cx:pt idx="298">15</cx:pt>
          <cx:pt idx="299">15</cx:pt>
          <cx:pt idx="300">14</cx:pt>
          <cx:pt idx="301">14</cx:pt>
          <cx:pt idx="302">14</cx:pt>
          <cx:pt idx="303">14</cx:pt>
          <cx:pt idx="304">14</cx:pt>
          <cx:pt idx="305">14</cx:pt>
        </cx:lvl>
      </cx:numDim>
    </cx:data>
  </cx:chartData>
  <cx:chart>
    <cx:plotArea>
      <cx:plotAreaRegion>
        <cx:series layoutId="boxWhisker" uniqueId="{25A90DED-2B23-4E2A-8148-46DC28E2AEC0}">
          <cx:tx>
            <cx:txData>
              <cx:f>Sheet1!$A$1</cx:f>
              <cx:v>tcp_rcv_dat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E301ACF-7DB1-4716-9E24-DB666295D3DD}">
          <cx:tx>
            <cx:txData>
              <cx:f>Sheet1!$B$1</cx:f>
              <cx:v>tcp_rcv_dat [Adapter]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4D75B551-3B71-41A3-94F9-9146F0EA218D}">
          <cx:tx>
            <cx:txData>
              <cx:f>Sheet1!$C$1</cx:f>
              <cx:v>tcp_snd_dat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87AD09F3-481B-4F42-86D6-0DF3A9336841}">
          <cx:tx>
            <cx:txData>
              <cx:f>Sheet1!$D$1</cx:f>
              <cx:v>tcp_snd_dat [Adapter]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 sz="3200" baseline="0"/>
                </a:pPr>
                <a:r>
                  <a:rPr lang="en-US" altLang="ja-JP" sz="3200" baseline="0" dirty="0"/>
                  <a:t>Execution </a:t>
                </a:r>
                <a:r>
                  <a:rPr lang="en-US" altLang="ja-JP" sz="3200" baseline="0"/>
                  <a:t>time </a:t>
                </a:r>
                <a:r>
                  <a:rPr lang="en-US" altLang="ja-JP" sz="3200" baseline="0" smtClean="0"/>
                  <a:t>[us</a:t>
                </a:r>
                <a:r>
                  <a:rPr lang="en-US" altLang="ja-JP" sz="3200" baseline="0" dirty="0"/>
                  <a:t>]</a:t>
                </a:r>
                <a:endParaRPr lang="ja-JP" sz="3200" baseline="0" dirty="0"/>
              </a:p>
            </cx:rich>
          </cx:tx>
        </cx:title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3200" baseline="0"/>
            </a:pPr>
            <a:endParaRPr lang="ja-JP" sz="3200" baseline="0"/>
          </a:p>
        </cx:txPr>
      </cx:axis>
    </cx:plotArea>
    <cx:legend pos="r" align="min" overlay="1">
      <cx:txPr>
        <a:bodyPr spcFirstLastPara="1" vertOverflow="ellipsis" wrap="square" lIns="0" tIns="0" rIns="0" bIns="0" anchor="ctr" anchorCtr="1"/>
        <a:lstStyle/>
        <a:p>
          <a:pPr>
            <a:defRPr sz="2000" baseline="0"/>
          </a:pPr>
          <a:endParaRPr lang="ja-JP" sz="2000" baseline="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グラフ 6"/>
              <p:cNvGraphicFramePr/>
              <p:nvPr>
                <p:extLst>
                  <p:ext uri="{D42A27DB-BD31-4B8C-83A1-F6EECF244321}">
                    <p14:modId xmlns:p14="http://schemas.microsoft.com/office/powerpoint/2010/main" val="2055436003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グラフ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51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203</cp:revision>
  <cp:lastPrinted>2015-12-18T04:21:12Z</cp:lastPrinted>
  <dcterms:created xsi:type="dcterms:W3CDTF">2015-12-17T06:35:06Z</dcterms:created>
  <dcterms:modified xsi:type="dcterms:W3CDTF">2017-04-13T07:40:02Z</dcterms:modified>
</cp:coreProperties>
</file>