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CESS2017\evaluation\ExecutionTime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'Sheet1 (2)'!$A$2:$A$807</cx:f>
        <cx:lvl ptCount="806" formatCode="G/標準">
          <cx:pt idx="0">11</cx:pt>
          <cx:pt idx="1">11</cx:pt>
          <cx:pt idx="2">15</cx:pt>
          <cx:pt idx="3">15</cx:pt>
          <cx:pt idx="4">13</cx:pt>
          <cx:pt idx="5">13</cx:pt>
          <cx:pt idx="6">14</cx:pt>
          <cx:pt idx="7">14</cx:pt>
          <cx:pt idx="8">11</cx:pt>
          <cx:pt idx="9">11</cx:pt>
          <cx:pt idx="10">10</cx:pt>
          <cx:pt idx="11">10</cx:pt>
          <cx:pt idx="12">11</cx:pt>
          <cx:pt idx="13">11</cx:pt>
          <cx:pt idx="14">11</cx:pt>
          <cx:pt idx="15">11</cx:pt>
          <cx:pt idx="16">12</cx:pt>
          <cx:pt idx="17">12</cx:pt>
          <cx:pt idx="18">16</cx:pt>
          <cx:pt idx="19">16</cx:pt>
          <cx:pt idx="20">11</cx:pt>
          <cx:pt idx="21">11</cx:pt>
          <cx:pt idx="22">11</cx:pt>
          <cx:pt idx="23">11</cx:pt>
          <cx:pt idx="24">11</cx:pt>
          <cx:pt idx="25">11</cx:pt>
          <cx:pt idx="26">14</cx:pt>
          <cx:pt idx="27">14</cx:pt>
          <cx:pt idx="28">11</cx:pt>
          <cx:pt idx="29">11</cx:pt>
          <cx:pt idx="30">11</cx:pt>
          <cx:pt idx="31">11</cx:pt>
          <cx:pt idx="32">11</cx:pt>
          <cx:pt idx="33">11</cx:pt>
          <cx:pt idx="34">17</cx:pt>
          <cx:pt idx="35">17</cx:pt>
          <cx:pt idx="36">16</cx:pt>
          <cx:pt idx="37">16</cx:pt>
          <cx:pt idx="38">10</cx:pt>
          <cx:pt idx="39">10</cx:pt>
          <cx:pt idx="40">11</cx:pt>
          <cx:pt idx="41">11</cx:pt>
          <cx:pt idx="42">21</cx:pt>
          <cx:pt idx="43">21</cx:pt>
          <cx:pt idx="44">14</cx:pt>
          <cx:pt idx="45">14</cx:pt>
          <cx:pt idx="46">10</cx:pt>
          <cx:pt idx="47">10</cx:pt>
          <cx:pt idx="48">10</cx:pt>
          <cx:pt idx="49">10</cx:pt>
          <cx:pt idx="50">14</cx:pt>
          <cx:pt idx="51">14</cx:pt>
          <cx:pt idx="52">12</cx:pt>
          <cx:pt idx="53">12</cx:pt>
          <cx:pt idx="54">11</cx:pt>
          <cx:pt idx="55">11</cx:pt>
          <cx:pt idx="56">10</cx:pt>
          <cx:pt idx="57">10</cx:pt>
          <cx:pt idx="58">24</cx:pt>
          <cx:pt idx="59">24</cx:pt>
          <cx:pt idx="60">10</cx:pt>
          <cx:pt idx="61">10</cx:pt>
          <cx:pt idx="62">19</cx:pt>
          <cx:pt idx="63">19</cx:pt>
          <cx:pt idx="64">11</cx:pt>
          <cx:pt idx="65">11</cx:pt>
          <cx:pt idx="66">10</cx:pt>
          <cx:pt idx="67">10</cx:pt>
          <cx:pt idx="68">11</cx:pt>
          <cx:pt idx="69">11</cx:pt>
          <cx:pt idx="70">10</cx:pt>
          <cx:pt idx="71">10</cx:pt>
          <cx:pt idx="72">11</cx:pt>
          <cx:pt idx="73">11</cx:pt>
          <cx:pt idx="74">10</cx:pt>
          <cx:pt idx="75">10</cx:pt>
          <cx:pt idx="76">10</cx:pt>
          <cx:pt idx="77">10</cx:pt>
          <cx:pt idx="78">21</cx:pt>
          <cx:pt idx="79">21</cx:pt>
          <cx:pt idx="80">12</cx:pt>
          <cx:pt idx="81">12</cx:pt>
          <cx:pt idx="82">10</cx:pt>
          <cx:pt idx="83">10</cx:pt>
          <cx:pt idx="84">11</cx:pt>
          <cx:pt idx="85">11</cx:pt>
          <cx:pt idx="86">10</cx:pt>
          <cx:pt idx="87">10</cx:pt>
          <cx:pt idx="88">9</cx:pt>
          <cx:pt idx="89">9</cx:pt>
          <cx:pt idx="90">11</cx:pt>
          <cx:pt idx="91">11</cx:pt>
          <cx:pt idx="92">10</cx:pt>
          <cx:pt idx="93">10</cx:pt>
          <cx:pt idx="94">16</cx:pt>
          <cx:pt idx="95">16</cx:pt>
          <cx:pt idx="96">11</cx:pt>
          <cx:pt idx="97">11</cx:pt>
          <cx:pt idx="98">10</cx:pt>
          <cx:pt idx="99">10</cx:pt>
          <cx:pt idx="100">12</cx:pt>
          <cx:pt idx="101">12</cx:pt>
          <cx:pt idx="102">9</cx:pt>
          <cx:pt idx="103">9</cx:pt>
          <cx:pt idx="104">10</cx:pt>
          <cx:pt idx="105">10</cx:pt>
          <cx:pt idx="106">15</cx:pt>
          <cx:pt idx="107">15</cx:pt>
          <cx:pt idx="108">10</cx:pt>
          <cx:pt idx="109">10</cx:pt>
          <cx:pt idx="110">10</cx:pt>
          <cx:pt idx="111">10</cx:pt>
          <cx:pt idx="112">11</cx:pt>
          <cx:pt idx="113">11</cx:pt>
          <cx:pt idx="114">20</cx:pt>
          <cx:pt idx="115">20</cx:pt>
          <cx:pt idx="116">11</cx:pt>
          <cx:pt idx="117">11</cx:pt>
          <cx:pt idx="118">18</cx:pt>
          <cx:pt idx="119">18</cx:pt>
          <cx:pt idx="120">17</cx:pt>
          <cx:pt idx="121">17</cx:pt>
          <cx:pt idx="122">12</cx:pt>
          <cx:pt idx="123">12</cx:pt>
          <cx:pt idx="124">10</cx:pt>
          <cx:pt idx="125">10</cx:pt>
          <cx:pt idx="126">12</cx:pt>
          <cx:pt idx="127">12</cx:pt>
          <cx:pt idx="128">11</cx:pt>
          <cx:pt idx="129">11</cx:pt>
          <cx:pt idx="130">11</cx:pt>
          <cx:pt idx="131">11</cx:pt>
          <cx:pt idx="132">16</cx:pt>
          <cx:pt idx="133">16</cx:pt>
          <cx:pt idx="134">10</cx:pt>
          <cx:pt idx="135">10</cx:pt>
          <cx:pt idx="136">11</cx:pt>
          <cx:pt idx="137">11</cx:pt>
          <cx:pt idx="138">10</cx:pt>
          <cx:pt idx="139">10</cx:pt>
          <cx:pt idx="140">15</cx:pt>
          <cx:pt idx="141">15</cx:pt>
          <cx:pt idx="142">11</cx:pt>
          <cx:pt idx="143">11</cx:pt>
          <cx:pt idx="144">12</cx:pt>
          <cx:pt idx="145">12</cx:pt>
          <cx:pt idx="146">11</cx:pt>
          <cx:pt idx="147">11</cx:pt>
          <cx:pt idx="148">11</cx:pt>
          <cx:pt idx="149">11</cx:pt>
          <cx:pt idx="150">11</cx:pt>
          <cx:pt idx="151">11</cx:pt>
          <cx:pt idx="152">11</cx:pt>
          <cx:pt idx="153">11</cx:pt>
          <cx:pt idx="154">11</cx:pt>
          <cx:pt idx="155">11</cx:pt>
          <cx:pt idx="156">21</cx:pt>
          <cx:pt idx="157">21</cx:pt>
          <cx:pt idx="158">11</cx:pt>
          <cx:pt idx="159">11</cx:pt>
          <cx:pt idx="160">11</cx:pt>
          <cx:pt idx="161">11</cx:pt>
          <cx:pt idx="162">12</cx:pt>
          <cx:pt idx="163">12</cx:pt>
          <cx:pt idx="164">11</cx:pt>
          <cx:pt idx="165">11</cx:pt>
          <cx:pt idx="166">11</cx:pt>
          <cx:pt idx="167">11</cx:pt>
          <cx:pt idx="168">11</cx:pt>
          <cx:pt idx="169">11</cx:pt>
          <cx:pt idx="170">11</cx:pt>
          <cx:pt idx="171">11</cx:pt>
          <cx:pt idx="172">10</cx:pt>
          <cx:pt idx="173">10</cx:pt>
          <cx:pt idx="174">16</cx:pt>
          <cx:pt idx="175">16</cx:pt>
          <cx:pt idx="176">12</cx:pt>
          <cx:pt idx="177">12</cx:pt>
          <cx:pt idx="178">11</cx:pt>
          <cx:pt idx="179">11</cx:pt>
          <cx:pt idx="180">11</cx:pt>
          <cx:pt idx="181">11</cx:pt>
          <cx:pt idx="182">11</cx:pt>
          <cx:pt idx="183">11</cx:pt>
          <cx:pt idx="184">11</cx:pt>
          <cx:pt idx="185">11</cx:pt>
          <cx:pt idx="186">11</cx:pt>
          <cx:pt idx="187">11</cx:pt>
          <cx:pt idx="188">11</cx:pt>
          <cx:pt idx="189">11</cx:pt>
          <cx:pt idx="190">18</cx:pt>
          <cx:pt idx="191">18</cx:pt>
          <cx:pt idx="192">12</cx:pt>
          <cx:pt idx="193">12</cx:pt>
          <cx:pt idx="194">11</cx:pt>
          <cx:pt idx="195">11</cx:pt>
          <cx:pt idx="196">11</cx:pt>
          <cx:pt idx="197">11</cx:pt>
          <cx:pt idx="198">12</cx:pt>
          <cx:pt idx="199">12</cx:pt>
          <cx:pt idx="200">11</cx:pt>
          <cx:pt idx="201">11</cx:pt>
          <cx:pt idx="202">11</cx:pt>
          <cx:pt idx="203">11</cx:pt>
          <cx:pt idx="204">11</cx:pt>
          <cx:pt idx="205">11</cx:pt>
          <cx:pt idx="206">10</cx:pt>
          <cx:pt idx="207">10</cx:pt>
          <cx:pt idx="208">10</cx:pt>
          <cx:pt idx="209">10</cx:pt>
          <cx:pt idx="210">18</cx:pt>
          <cx:pt idx="211">18</cx:pt>
          <cx:pt idx="212">14</cx:pt>
          <cx:pt idx="213">14</cx:pt>
          <cx:pt idx="214">15</cx:pt>
          <cx:pt idx="215">15</cx:pt>
          <cx:pt idx="216">14</cx:pt>
          <cx:pt idx="217">14</cx:pt>
          <cx:pt idx="218">16</cx:pt>
          <cx:pt idx="219">16</cx:pt>
          <cx:pt idx="222">20</cx:pt>
          <cx:pt idx="223">20</cx:pt>
          <cx:pt idx="226">16</cx:pt>
          <cx:pt idx="227">16</cx:pt>
          <cx:pt idx="228">9</cx:pt>
          <cx:pt idx="229">9</cx:pt>
          <cx:pt idx="232">10</cx:pt>
          <cx:pt idx="233">10</cx:pt>
          <cx:pt idx="234">10</cx:pt>
          <cx:pt idx="235">10</cx:pt>
          <cx:pt idx="236">18</cx:pt>
          <cx:pt idx="237">18</cx:pt>
          <cx:pt idx="238">14</cx:pt>
          <cx:pt idx="239">14</cx:pt>
          <cx:pt idx="240">10</cx:pt>
          <cx:pt idx="241">10</cx:pt>
          <cx:pt idx="242">10</cx:pt>
          <cx:pt idx="243">10</cx:pt>
          <cx:pt idx="244">10</cx:pt>
          <cx:pt idx="245">10</cx:pt>
          <cx:pt idx="246">9</cx:pt>
          <cx:pt idx="247">9</cx:pt>
          <cx:pt idx="248">21</cx:pt>
          <cx:pt idx="249">21</cx:pt>
          <cx:pt idx="250">17</cx:pt>
          <cx:pt idx="251">17</cx:pt>
          <cx:pt idx="252">14</cx:pt>
          <cx:pt idx="253">14</cx:pt>
          <cx:pt idx="268">10</cx:pt>
          <cx:pt idx="269">10</cx:pt>
          <cx:pt idx="270">22</cx:pt>
          <cx:pt idx="271">22</cx:pt>
          <cx:pt idx="272">17</cx:pt>
          <cx:pt idx="273">17</cx:pt>
          <cx:pt idx="274">14</cx:pt>
          <cx:pt idx="275">14</cx:pt>
          <cx:pt idx="276">10</cx:pt>
          <cx:pt idx="277">10</cx:pt>
        </cx:lvl>
      </cx:numDim>
    </cx:data>
    <cx:data id="1">
      <cx:numDim type="val">
        <cx:f>'Sheet1 (2)'!$B$2:$B$807</cx:f>
        <cx:lvl ptCount="806" formatCode="G/標準">
          <cx:pt idx="0">14</cx:pt>
          <cx:pt idx="1">14</cx:pt>
          <cx:pt idx="2">23</cx:pt>
          <cx:pt idx="3">23</cx:pt>
          <cx:pt idx="4">20</cx:pt>
          <cx:pt idx="5">20</cx:pt>
          <cx:pt idx="6">15</cx:pt>
          <cx:pt idx="7">15</cx:pt>
          <cx:pt idx="8">15</cx:pt>
          <cx:pt idx="9">15</cx:pt>
          <cx:pt idx="10">15</cx:pt>
          <cx:pt idx="11">15</cx:pt>
          <cx:pt idx="12">15</cx:pt>
          <cx:pt idx="13">15</cx:pt>
          <cx:pt idx="14">14</cx:pt>
          <cx:pt idx="15">14</cx:pt>
          <cx:pt idx="16">14</cx:pt>
          <cx:pt idx="17">14</cx:pt>
          <cx:pt idx="18">16</cx:pt>
          <cx:pt idx="19">16</cx:pt>
          <cx:pt idx="20">16</cx:pt>
          <cx:pt idx="21">16</cx:pt>
          <cx:pt idx="22">14</cx:pt>
          <cx:pt idx="23">14</cx:pt>
          <cx:pt idx="24">14</cx:pt>
          <cx:pt idx="25">14</cx:pt>
          <cx:pt idx="26">14</cx:pt>
          <cx:pt idx="27">14</cx:pt>
          <cx:pt idx="28">14</cx:pt>
          <cx:pt idx="29">14</cx:pt>
          <cx:pt idx="30">20</cx:pt>
          <cx:pt idx="31">20</cx:pt>
          <cx:pt idx="32">18</cx:pt>
          <cx:pt idx="33">18</cx:pt>
          <cx:pt idx="34">17</cx:pt>
          <cx:pt idx="35">17</cx:pt>
          <cx:pt idx="36">15</cx:pt>
          <cx:pt idx="37">15</cx:pt>
          <cx:pt idx="38">14</cx:pt>
          <cx:pt idx="39">14</cx:pt>
          <cx:pt idx="40">14</cx:pt>
          <cx:pt idx="41">14</cx:pt>
          <cx:pt idx="42">14</cx:pt>
          <cx:pt idx="43">14</cx:pt>
          <cx:pt idx="44">13</cx:pt>
          <cx:pt idx="45">13</cx:pt>
          <cx:pt idx="46">24</cx:pt>
          <cx:pt idx="47">24</cx:pt>
          <cx:pt idx="48">17</cx:pt>
          <cx:pt idx="49">17</cx:pt>
          <cx:pt idx="50">14</cx:pt>
          <cx:pt idx="51">14</cx:pt>
          <cx:pt idx="52">14</cx:pt>
          <cx:pt idx="53">14</cx:pt>
          <cx:pt idx="54">14</cx:pt>
          <cx:pt idx="55">14</cx:pt>
          <cx:pt idx="56">22</cx:pt>
          <cx:pt idx="57">22</cx:pt>
          <cx:pt idx="58">20</cx:pt>
          <cx:pt idx="59">20</cx:pt>
          <cx:pt idx="60">18</cx:pt>
          <cx:pt idx="61">18</cx:pt>
          <cx:pt idx="62">14</cx:pt>
          <cx:pt idx="63">14</cx:pt>
          <cx:pt idx="64">14</cx:pt>
          <cx:pt idx="65">14</cx:pt>
          <cx:pt idx="66">14</cx:pt>
          <cx:pt idx="67">14</cx:pt>
          <cx:pt idx="68">13</cx:pt>
          <cx:pt idx="69">13</cx:pt>
          <cx:pt idx="70">25</cx:pt>
          <cx:pt idx="71">25</cx:pt>
          <cx:pt idx="72">22</cx:pt>
          <cx:pt idx="73">22</cx:pt>
          <cx:pt idx="74">21</cx:pt>
          <cx:pt idx="75">21</cx:pt>
          <cx:pt idx="76">20</cx:pt>
          <cx:pt idx="77">20</cx:pt>
          <cx:pt idx="78">17</cx:pt>
          <cx:pt idx="79">17</cx:pt>
          <cx:pt idx="80">16</cx:pt>
          <cx:pt idx="81">16</cx:pt>
          <cx:pt idx="82">16</cx:pt>
          <cx:pt idx="83">16</cx:pt>
          <cx:pt idx="84">15</cx:pt>
          <cx:pt idx="85">15</cx:pt>
          <cx:pt idx="86">15</cx:pt>
          <cx:pt idx="87">15</cx:pt>
          <cx:pt idx="88">15</cx:pt>
          <cx:pt idx="89">15</cx:pt>
          <cx:pt idx="90">14</cx:pt>
          <cx:pt idx="91">14</cx:pt>
          <cx:pt idx="92">13</cx:pt>
          <cx:pt idx="93">13</cx:pt>
          <cx:pt idx="94">13</cx:pt>
          <cx:pt idx="95">13</cx:pt>
          <cx:pt idx="96">24</cx:pt>
          <cx:pt idx="97">24</cx:pt>
          <cx:pt idx="98">20</cx:pt>
          <cx:pt idx="99">20</cx:pt>
          <cx:pt idx="100">20</cx:pt>
          <cx:pt idx="101">20</cx:pt>
          <cx:pt idx="102">19</cx:pt>
          <cx:pt idx="103">19</cx:pt>
          <cx:pt idx="104">16</cx:pt>
          <cx:pt idx="105">16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14</cx:pt>
          <cx:pt idx="123">14</cx:pt>
          <cx:pt idx="124">14</cx:pt>
          <cx:pt idx="125">14</cx:pt>
          <cx:pt idx="126">14</cx:pt>
          <cx:pt idx="127">14</cx:pt>
          <cx:pt idx="128">14</cx:pt>
          <cx:pt idx="129">14</cx:pt>
          <cx:pt idx="130">13</cx:pt>
          <cx:pt idx="131">13</cx:pt>
          <cx:pt idx="132">19</cx:pt>
          <cx:pt idx="133">19</cx:pt>
          <cx:pt idx="134">16</cx:pt>
          <cx:pt idx="135">16</cx:pt>
          <cx:pt idx="136">15</cx:pt>
          <cx:pt idx="137">15</cx:pt>
          <cx:pt idx="138">15</cx:pt>
          <cx:pt idx="139">15</cx:pt>
          <cx:pt idx="140">15</cx:pt>
          <cx:pt idx="141">15</cx:pt>
          <cx:pt idx="142">14</cx:pt>
          <cx:pt idx="143">14</cx:pt>
          <cx:pt idx="144">14</cx:pt>
          <cx:pt idx="145">14</cx:pt>
          <cx:pt idx="146">14</cx:pt>
          <cx:pt idx="147">14</cx:pt>
          <cx:pt idx="148">13</cx:pt>
          <cx:pt idx="149">13</cx:pt>
          <cx:pt idx="150">25</cx:pt>
          <cx:pt idx="151">25</cx:pt>
          <cx:pt idx="152">23</cx:pt>
          <cx:pt idx="153">23</cx:pt>
          <cx:pt idx="154">21</cx:pt>
          <cx:pt idx="155">21</cx:pt>
          <cx:pt idx="156">21</cx:pt>
          <cx:pt idx="157">21</cx:pt>
          <cx:pt idx="158">21</cx:pt>
          <cx:pt idx="159">21</cx:pt>
          <cx:pt idx="160">20</cx:pt>
          <cx:pt idx="161">20</cx:pt>
          <cx:pt idx="162">20</cx:pt>
          <cx:pt idx="163">20</cx:pt>
          <cx:pt idx="164">17</cx:pt>
          <cx:pt idx="165">17</cx:pt>
          <cx:pt idx="166">16</cx:pt>
          <cx:pt idx="167">16</cx:pt>
          <cx:pt idx="168">16</cx:pt>
          <cx:pt idx="169">16</cx:pt>
          <cx:pt idx="170">15</cx:pt>
          <cx:pt idx="171">15</cx:pt>
          <cx:pt idx="172">15</cx:pt>
          <cx:pt idx="173">15</cx:pt>
          <cx:pt idx="174">15</cx:pt>
          <cx:pt idx="175">15</cx:pt>
          <cx:pt idx="176">15</cx:pt>
          <cx:pt idx="177">15</cx:pt>
          <cx:pt idx="178">15</cx:pt>
          <cx:pt idx="179">15</cx:pt>
          <cx:pt idx="180">15</cx:pt>
          <cx:pt idx="181">15</cx:pt>
          <cx:pt idx="182">15</cx:pt>
          <cx:pt idx="183">15</cx:pt>
          <cx:pt idx="184">15</cx:pt>
          <cx:pt idx="185">15</cx:pt>
          <cx:pt idx="186">15</cx:pt>
          <cx:pt idx="187">15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13</cx:pt>
          <cx:pt idx="209">13</cx:pt>
          <cx:pt idx="210">26</cx:pt>
          <cx:pt idx="211">26</cx:pt>
          <cx:pt idx="212">24</cx:pt>
          <cx:pt idx="213">24</cx:pt>
          <cx:pt idx="214">23</cx:pt>
          <cx:pt idx="215">23</cx:pt>
          <cx:pt idx="216">22</cx:pt>
          <cx:pt idx="217">22</cx:pt>
          <cx:pt idx="218">22</cx:pt>
          <cx:pt idx="219">22</cx:pt>
          <cx:pt idx="220">21</cx:pt>
          <cx:pt idx="221">21</cx:pt>
          <cx:pt idx="222">20</cx:pt>
          <cx:pt idx="223">20</cx:pt>
          <cx:pt idx="224">18</cx:pt>
          <cx:pt idx="225">18</cx:pt>
          <cx:pt idx="226">18</cx:pt>
          <cx:pt idx="227">18</cx:pt>
          <cx:pt idx="228">18</cx:pt>
          <cx:pt idx="229">18</cx:pt>
          <cx:pt idx="230">15</cx:pt>
          <cx:pt idx="231">15</cx:pt>
          <cx:pt idx="232">15</cx:pt>
          <cx:pt idx="233">15</cx:pt>
          <cx:pt idx="234">15</cx:pt>
          <cx:pt idx="235">15</cx:pt>
          <cx:pt idx="236">14</cx:pt>
          <cx:pt idx="237">14</cx:pt>
          <cx:pt idx="238">14</cx:pt>
          <cx:pt idx="239">14</cx:pt>
          <cx:pt idx="240">14</cx:pt>
          <cx:pt idx="241">14</cx:pt>
          <cx:pt idx="242">14</cx:pt>
          <cx:pt idx="243">14</cx:pt>
          <cx:pt idx="244">14</cx:pt>
          <cx:pt idx="245">14</cx:pt>
          <cx:pt idx="246">14</cx:pt>
          <cx:pt idx="247">14</cx:pt>
          <cx:pt idx="248">14</cx:pt>
          <cx:pt idx="249">14</cx:pt>
          <cx:pt idx="250">14</cx:pt>
          <cx:pt idx="251">14</cx:pt>
          <cx:pt idx="252">14</cx:pt>
          <cx:pt idx="253">14</cx:pt>
          <cx:pt idx="254">14</cx:pt>
          <cx:pt idx="255">14</cx:pt>
          <cx:pt idx="256">14</cx:pt>
          <cx:pt idx="257">14</cx:pt>
          <cx:pt idx="258">14</cx:pt>
          <cx:pt idx="259">14</cx:pt>
          <cx:pt idx="260">13</cx:pt>
          <cx:pt idx="261">13</cx:pt>
          <cx:pt idx="262">13</cx:pt>
          <cx:pt idx="263">13</cx:pt>
          <cx:pt idx="264">13</cx:pt>
          <cx:pt idx="265">13</cx:pt>
          <cx:pt idx="266">13</cx:pt>
          <cx:pt idx="267">13</cx:pt>
          <cx:pt idx="268">12</cx:pt>
          <cx:pt idx="269">12</cx:pt>
          <cx:pt idx="278">17</cx:pt>
          <cx:pt idx="279">17</cx:pt>
          <cx:pt idx="280">14</cx:pt>
          <cx:pt idx="281">14</cx:pt>
          <cx:pt idx="282">14</cx:pt>
          <cx:pt idx="283">14</cx:pt>
          <cx:pt idx="284">14</cx:pt>
          <cx:pt idx="285">14</cx:pt>
          <cx:pt idx="286">14</cx:pt>
          <cx:pt idx="287">14</cx:pt>
          <cx:pt idx="288">13</cx:pt>
          <cx:pt idx="289">13</cx:pt>
          <cx:pt idx="290">13</cx:pt>
          <cx:pt idx="291">13</cx:pt>
        </cx:lvl>
      </cx:numDim>
    </cx:data>
    <cx:data id="2">
      <cx:numDim type="val">
        <cx:f>'Sheet1 (2)'!$C$2:$C$703</cx:f>
        <cx:lvl ptCount="702" formatCode="G/標準">
          <cx:pt idx="0">27</cx:pt>
          <cx:pt idx="1">27</cx:pt>
          <cx:pt idx="2">27</cx:pt>
          <cx:pt idx="3">27</cx:pt>
          <cx:pt idx="4">27</cx:pt>
          <cx:pt idx="5">27</cx:pt>
          <cx:pt idx="6">27</cx:pt>
          <cx:pt idx="7">26</cx:pt>
          <cx:pt idx="8">26</cx:pt>
          <cx:pt idx="9">26</cx:pt>
          <cx:pt idx="10">26</cx:pt>
          <cx:pt idx="11">26</cx:pt>
          <cx:pt idx="12">26</cx:pt>
          <cx:pt idx="13">26</cx:pt>
          <cx:pt idx="14">26</cx:pt>
          <cx:pt idx="15">26</cx:pt>
          <cx:pt idx="16">26</cx:pt>
          <cx:pt idx="17">26</cx:pt>
          <cx:pt idx="18">26</cx:pt>
          <cx:pt idx="19">26</cx:pt>
          <cx:pt idx="20">26</cx:pt>
          <cx:pt idx="21">26</cx:pt>
          <cx:pt idx="22">26</cx:pt>
          <cx:pt idx="23">26</cx:pt>
          <cx:pt idx="24">26</cx:pt>
          <cx:pt idx="25">26</cx:pt>
          <cx:pt idx="26">26</cx:pt>
          <cx:pt idx="27">26</cx:pt>
          <cx:pt idx="28">26</cx:pt>
          <cx:pt idx="29">26</cx:pt>
          <cx:pt idx="30">26</cx:pt>
          <cx:pt idx="31">26</cx:pt>
          <cx:pt idx="32">26</cx:pt>
          <cx:pt idx="33">26</cx:pt>
          <cx:pt idx="34">26</cx:pt>
          <cx:pt idx="35">26</cx:pt>
          <cx:pt idx="36">26</cx:pt>
          <cx:pt idx="37">26</cx:pt>
          <cx:pt idx="38">26</cx:pt>
          <cx:pt idx="39">26</cx:pt>
          <cx:pt idx="40">26</cx:pt>
          <cx:pt idx="41">26</cx:pt>
          <cx:pt idx="42">26</cx:pt>
          <cx:pt idx="43">26</cx:pt>
          <cx:pt idx="44">26</cx:pt>
          <cx:pt idx="45">26</cx:pt>
          <cx:pt idx="46">26</cx:pt>
          <cx:pt idx="47">26</cx:pt>
          <cx:pt idx="48">26</cx:pt>
          <cx:pt idx="49">26</cx:pt>
          <cx:pt idx="50">26</cx:pt>
          <cx:pt idx="51">26</cx:pt>
          <cx:pt idx="52">26</cx:pt>
          <cx:pt idx="53">26</cx:pt>
          <cx:pt idx="54">26</cx:pt>
          <cx:pt idx="55">26</cx:pt>
          <cx:pt idx="56">26</cx:pt>
          <cx:pt idx="57">26</cx:pt>
          <cx:pt idx="58">26</cx:pt>
          <cx:pt idx="59">26</cx:pt>
          <cx:pt idx="60">26</cx:pt>
          <cx:pt idx="61">26</cx:pt>
          <cx:pt idx="62">26</cx:pt>
          <cx:pt idx="63">26</cx:pt>
          <cx:pt idx="64">26</cx:pt>
          <cx:pt idx="65">26</cx:pt>
          <cx:pt idx="66">26</cx:pt>
          <cx:pt idx="67">25</cx:pt>
          <cx:pt idx="68">25</cx:pt>
          <cx:pt idx="69">25</cx:pt>
          <cx:pt idx="70">25</cx:pt>
          <cx:pt idx="71">25</cx:pt>
          <cx:pt idx="72">25</cx:pt>
          <cx:pt idx="73">25</cx:pt>
          <cx:pt idx="74">25</cx:pt>
          <cx:pt idx="75">25</cx:pt>
          <cx:pt idx="76">25</cx:pt>
          <cx:pt idx="77">25</cx:pt>
          <cx:pt idx="78">25</cx:pt>
          <cx:pt idx="79">25</cx:pt>
          <cx:pt idx="80">25</cx:pt>
          <cx:pt idx="81">25</cx:pt>
          <cx:pt idx="82">25</cx:pt>
          <cx:pt idx="83">25</cx:pt>
          <cx:pt idx="84">25</cx:pt>
          <cx:pt idx="85">25</cx:pt>
          <cx:pt idx="86">25</cx:pt>
          <cx:pt idx="87">25</cx:pt>
          <cx:pt idx="88">25</cx:pt>
          <cx:pt idx="89">25</cx:pt>
          <cx:pt idx="90">25</cx:pt>
          <cx:pt idx="91">25</cx:pt>
          <cx:pt idx="92">25</cx:pt>
          <cx:pt idx="93">25</cx:pt>
          <cx:pt idx="94">25</cx:pt>
          <cx:pt idx="95">25</cx:pt>
          <cx:pt idx="96">25</cx:pt>
          <cx:pt idx="97">25</cx:pt>
          <cx:pt idx="98">25</cx:pt>
          <cx:pt idx="99">25</cx:pt>
          <cx:pt idx="100">25</cx:pt>
          <cx:pt idx="101">25</cx:pt>
          <cx:pt idx="102">25</cx:pt>
          <cx:pt idx="103">25</cx:pt>
          <cx:pt idx="104">25</cx:pt>
          <cx:pt idx="105">25</cx:pt>
          <cx:pt idx="106">25</cx:pt>
          <cx:pt idx="107">25</cx:pt>
          <cx:pt idx="108">25</cx:pt>
          <cx:pt idx="109">25</cx:pt>
          <cx:pt idx="110">25</cx:pt>
          <cx:pt idx="111">25</cx:pt>
          <cx:pt idx="112">25</cx:pt>
          <cx:pt idx="113">25</cx:pt>
          <cx:pt idx="114">25</cx:pt>
          <cx:pt idx="115">25</cx:pt>
          <cx:pt idx="116">25</cx:pt>
          <cx:pt idx="117">25</cx:pt>
          <cx:pt idx="118">25</cx:pt>
          <cx:pt idx="119">25</cx:pt>
          <cx:pt idx="120">25</cx:pt>
          <cx:pt idx="121">25</cx:pt>
          <cx:pt idx="122">25</cx:pt>
          <cx:pt idx="123">25</cx:pt>
          <cx:pt idx="124">25</cx:pt>
          <cx:pt idx="125">25</cx:pt>
          <cx:pt idx="126">25</cx:pt>
          <cx:pt idx="127">25</cx:pt>
          <cx:pt idx="128">25</cx:pt>
          <cx:pt idx="129">25</cx:pt>
          <cx:pt idx="130">25</cx:pt>
          <cx:pt idx="131">25</cx:pt>
          <cx:pt idx="132">25</cx:pt>
          <cx:pt idx="133">25</cx:pt>
          <cx:pt idx="134">25</cx:pt>
          <cx:pt idx="135">24</cx:pt>
          <cx:pt idx="136">24</cx:pt>
          <cx:pt idx="137">24</cx:pt>
          <cx:pt idx="138">24</cx:pt>
          <cx:pt idx="139">24</cx:pt>
          <cx:pt idx="140">24</cx:pt>
          <cx:pt idx="141">24</cx:pt>
          <cx:pt idx="142">24</cx:pt>
          <cx:pt idx="143">24</cx:pt>
          <cx:pt idx="144">24</cx:pt>
          <cx:pt idx="145">24</cx:pt>
          <cx:pt idx="146">24</cx:pt>
          <cx:pt idx="147">24</cx:pt>
          <cx:pt idx="148">24</cx:pt>
          <cx:pt idx="149">24</cx:pt>
          <cx:pt idx="150">24</cx:pt>
          <cx:pt idx="151">24</cx:pt>
          <cx:pt idx="152">24</cx:pt>
          <cx:pt idx="153">24</cx:pt>
          <cx:pt idx="154">24</cx:pt>
          <cx:pt idx="155">24</cx:pt>
          <cx:pt idx="156">24</cx:pt>
          <cx:pt idx="157">24</cx:pt>
          <cx:pt idx="158">24</cx:pt>
          <cx:pt idx="159">24</cx:pt>
          <cx:pt idx="160">24</cx:pt>
          <cx:pt idx="161">24</cx:pt>
          <cx:pt idx="162">24</cx:pt>
          <cx:pt idx="163">24</cx:pt>
          <cx:pt idx="164">24</cx:pt>
          <cx:pt idx="165">24</cx:pt>
          <cx:pt idx="166">24</cx:pt>
          <cx:pt idx="167">24</cx:pt>
          <cx:pt idx="168">24</cx:pt>
          <cx:pt idx="169">24</cx:pt>
          <cx:pt idx="170">24</cx:pt>
          <cx:pt idx="171">24</cx:pt>
          <cx:pt idx="172">24</cx:pt>
          <cx:pt idx="173">24</cx:pt>
          <cx:pt idx="174">24</cx:pt>
          <cx:pt idx="175">23</cx:pt>
          <cx:pt idx="176">23</cx:pt>
          <cx:pt idx="177">23</cx:pt>
          <cx:pt idx="178">23</cx:pt>
          <cx:pt idx="179">23</cx:pt>
          <cx:pt idx="180">23</cx:pt>
          <cx:pt idx="181">23</cx:pt>
          <cx:pt idx="182">23</cx:pt>
          <cx:pt idx="183">23</cx:pt>
          <cx:pt idx="184">23</cx:pt>
          <cx:pt idx="185">23</cx:pt>
          <cx:pt idx="186">23</cx:pt>
          <cx:pt idx="187">23</cx:pt>
          <cx:pt idx="188">23</cx:pt>
          <cx:pt idx="189">23</cx:pt>
          <cx:pt idx="190">23</cx:pt>
          <cx:pt idx="191">23</cx:pt>
          <cx:pt idx="192">23</cx:pt>
          <cx:pt idx="193">23</cx:pt>
          <cx:pt idx="194">23</cx:pt>
          <cx:pt idx="195">23</cx:pt>
          <cx:pt idx="196">23</cx:pt>
          <cx:pt idx="197">25</cx:pt>
          <cx:pt idx="198">25</cx:pt>
          <cx:pt idx="199">25</cx:pt>
          <cx:pt idx="200">24</cx:pt>
          <cx:pt idx="201">24</cx:pt>
          <cx:pt idx="202">24</cx:pt>
          <cx:pt idx="203">24</cx:pt>
          <cx:pt idx="204">24</cx:pt>
          <cx:pt idx="205">24</cx:pt>
          <cx:pt idx="206">24</cx:pt>
          <cx:pt idx="207">24</cx:pt>
          <cx:pt idx="208">24</cx:pt>
          <cx:pt idx="209">24</cx:pt>
          <cx:pt idx="210">24</cx:pt>
          <cx:pt idx="211">24</cx:pt>
          <cx:pt idx="212">24</cx:pt>
          <cx:pt idx="213">24</cx:pt>
          <cx:pt idx="214">24</cx:pt>
          <cx:pt idx="215">24</cx:pt>
          <cx:pt idx="216">24</cx:pt>
          <cx:pt idx="217">24</cx:pt>
          <cx:pt idx="218">24</cx:pt>
          <cx:pt idx="219">24</cx:pt>
          <cx:pt idx="220">24</cx:pt>
          <cx:pt idx="221">24</cx:pt>
          <cx:pt idx="222">24</cx:pt>
          <cx:pt idx="223">24</cx:pt>
          <cx:pt idx="224">24</cx:pt>
          <cx:pt idx="225">24</cx:pt>
          <cx:pt idx="226">24</cx:pt>
          <cx:pt idx="227">24</cx:pt>
          <cx:pt idx="228">24</cx:pt>
          <cx:pt idx="229">24</cx:pt>
          <cx:pt idx="230">24</cx:pt>
          <cx:pt idx="231">24</cx:pt>
          <cx:pt idx="232">24</cx:pt>
          <cx:pt idx="233">24</cx:pt>
          <cx:pt idx="234">24</cx:pt>
          <cx:pt idx="235">24</cx:pt>
          <cx:pt idx="236">24</cx:pt>
          <cx:pt idx="237">24</cx:pt>
          <cx:pt idx="238">24</cx:pt>
          <cx:pt idx="239">24</cx:pt>
          <cx:pt idx="240">23</cx:pt>
          <cx:pt idx="241">23</cx:pt>
          <cx:pt idx="242">23</cx:pt>
          <cx:pt idx="243">23</cx:pt>
          <cx:pt idx="244">23</cx:pt>
          <cx:pt idx="245">23</cx:pt>
          <cx:pt idx="246">23</cx:pt>
          <cx:pt idx="247">23</cx:pt>
          <cx:pt idx="248">23</cx:pt>
          <cx:pt idx="249">23</cx:pt>
          <cx:pt idx="250">23</cx:pt>
          <cx:pt idx="251">23</cx:pt>
          <cx:pt idx="252">23</cx:pt>
          <cx:pt idx="253">23</cx:pt>
          <cx:pt idx="254">23</cx:pt>
          <cx:pt idx="255">23</cx:pt>
          <cx:pt idx="256">23</cx:pt>
          <cx:pt idx="257">23</cx:pt>
          <cx:pt idx="258">23</cx:pt>
          <cx:pt idx="259">23</cx:pt>
          <cx:pt idx="260">23</cx:pt>
          <cx:pt idx="261">23</cx:pt>
          <cx:pt idx="262">23</cx:pt>
          <cx:pt idx="263">23</cx:pt>
          <cx:pt idx="264">23</cx:pt>
          <cx:pt idx="265">23</cx:pt>
          <cx:pt idx="266">23</cx:pt>
          <cx:pt idx="267">23</cx:pt>
          <cx:pt idx="268">23</cx:pt>
          <cx:pt idx="269">23</cx:pt>
          <cx:pt idx="270">22</cx:pt>
          <cx:pt idx="271">22</cx:pt>
          <cx:pt idx="272">22</cx:pt>
          <cx:pt idx="273">22</cx:pt>
          <cx:pt idx="274">21</cx:pt>
          <cx:pt idx="275">21</cx:pt>
          <cx:pt idx="276">20</cx:pt>
          <cx:pt idx="277">20</cx:pt>
          <cx:pt idx="278">19</cx:pt>
          <cx:pt idx="279">19</cx:pt>
          <cx:pt idx="280">21</cx:pt>
          <cx:pt idx="281">21</cx:pt>
          <cx:pt idx="282">18</cx:pt>
          <cx:pt idx="283">18</cx:pt>
          <cx:pt idx="284">21</cx:pt>
          <cx:pt idx="285">21</cx:pt>
          <cx:pt idx="286">20</cx:pt>
          <cx:pt idx="287">20</cx:pt>
          <cx:pt idx="288">19</cx:pt>
          <cx:pt idx="289">19</cx:pt>
          <cx:pt idx="290">18</cx:pt>
          <cx:pt idx="291">18</cx:pt>
          <cx:pt idx="292">20</cx:pt>
          <cx:pt idx="293">20</cx:pt>
          <cx:pt idx="294">18</cx:pt>
          <cx:pt idx="295">18</cx:pt>
          <cx:pt idx="296">18</cx:pt>
          <cx:pt idx="297">18</cx:pt>
          <cx:pt idx="298">18</cx:pt>
          <cx:pt idx="299">18</cx:pt>
          <cx:pt idx="300">18</cx:pt>
          <cx:pt idx="301">18</cx:pt>
        </cx:lvl>
      </cx:numDim>
    </cx:data>
    <cx:data id="3">
      <cx:numDim type="val">
        <cx:f>'Sheet1 (2)'!$D$2:$D$635</cx:f>
        <cx:lvl ptCount="634" formatCode="G/標準">
          <cx:pt idx="0">34</cx:pt>
          <cx:pt idx="1">33</cx:pt>
          <cx:pt idx="2">33</cx:pt>
          <cx:pt idx="3">33</cx:pt>
          <cx:pt idx="4">33</cx:pt>
          <cx:pt idx="5">33</cx:pt>
          <cx:pt idx="6">33</cx:pt>
          <cx:pt idx="7">33</cx:pt>
          <cx:pt idx="8">33</cx:pt>
          <cx:pt idx="9">33</cx:pt>
          <cx:pt idx="10">33</cx:pt>
          <cx:pt idx="11">33</cx:pt>
          <cx:pt idx="12">33</cx:pt>
          <cx:pt idx="13">32</cx:pt>
          <cx:pt idx="14">32</cx:pt>
          <cx:pt idx="15">32</cx:pt>
          <cx:pt idx="16">32</cx:pt>
          <cx:pt idx="17">32</cx:pt>
          <cx:pt idx="18">32</cx:pt>
          <cx:pt idx="19">32</cx:pt>
          <cx:pt idx="20">32</cx:pt>
          <cx:pt idx="21">32</cx:pt>
          <cx:pt idx="22">32</cx:pt>
          <cx:pt idx="23">32</cx:pt>
          <cx:pt idx="24">32</cx:pt>
          <cx:pt idx="25">32</cx:pt>
          <cx:pt idx="26">32</cx:pt>
          <cx:pt idx="27">32</cx:pt>
          <cx:pt idx="28">32</cx:pt>
          <cx:pt idx="29">31</cx:pt>
          <cx:pt idx="30">31</cx:pt>
          <cx:pt idx="31">31</cx:pt>
          <cx:pt idx="32">31</cx:pt>
          <cx:pt idx="33">30</cx:pt>
          <cx:pt idx="34">30</cx:pt>
          <cx:pt idx="35">30</cx:pt>
          <cx:pt idx="36">30</cx:pt>
          <cx:pt idx="37">31</cx:pt>
          <cx:pt idx="38">31</cx:pt>
          <cx:pt idx="39">30</cx:pt>
          <cx:pt idx="40">30</cx:pt>
          <cx:pt idx="41">31</cx:pt>
          <cx:pt idx="42">31</cx:pt>
          <cx:pt idx="43">30</cx:pt>
          <cx:pt idx="44">30</cx:pt>
          <cx:pt idx="45">31</cx:pt>
          <cx:pt idx="46">31</cx:pt>
          <cx:pt idx="47">29</cx:pt>
          <cx:pt idx="48">29</cx:pt>
          <cx:pt idx="49">29</cx:pt>
          <cx:pt idx="50">29</cx:pt>
          <cx:pt idx="51">29</cx:pt>
          <cx:pt idx="52">29</cx:pt>
          <cx:pt idx="53">28</cx:pt>
          <cx:pt idx="54">28</cx:pt>
          <cx:pt idx="55">30</cx:pt>
          <cx:pt idx="56">30</cx:pt>
          <cx:pt idx="57">29</cx:pt>
          <cx:pt idx="58">29</cx:pt>
          <cx:pt idx="59">28</cx:pt>
          <cx:pt idx="60">28</cx:pt>
          <cx:pt idx="61">29</cx:pt>
          <cx:pt idx="62">29</cx:pt>
          <cx:pt idx="63">30</cx:pt>
          <cx:pt idx="64">30</cx:pt>
          <cx:pt idx="65">28</cx:pt>
          <cx:pt idx="66">28</cx:pt>
          <cx:pt idx="67">30</cx:pt>
          <cx:pt idx="68">30</cx:pt>
          <cx:pt idx="69">28</cx:pt>
          <cx:pt idx="70">28</cx:pt>
          <cx:pt idx="71">29</cx:pt>
          <cx:pt idx="72">29</cx:pt>
          <cx:pt idx="73">28</cx:pt>
          <cx:pt idx="74">28</cx:pt>
          <cx:pt idx="75">29</cx:pt>
          <cx:pt idx="76">29</cx:pt>
          <cx:pt idx="77">28</cx:pt>
          <cx:pt idx="78">28</cx:pt>
          <cx:pt idx="79">29</cx:pt>
          <cx:pt idx="80">29</cx:pt>
          <cx:pt idx="81">28</cx:pt>
          <cx:pt idx="82">28</cx:pt>
          <cx:pt idx="83">29</cx:pt>
          <cx:pt idx="84">29</cx:pt>
          <cx:pt idx="85">29</cx:pt>
          <cx:pt idx="86">29</cx:pt>
          <cx:pt idx="87">29</cx:pt>
          <cx:pt idx="88">29</cx:pt>
          <cx:pt idx="89">29</cx:pt>
          <cx:pt idx="90">29</cx:pt>
          <cx:pt idx="91">29</cx:pt>
          <cx:pt idx="92">29</cx:pt>
          <cx:pt idx="93">28</cx:pt>
          <cx:pt idx="94">28</cx:pt>
          <cx:pt idx="95">26</cx:pt>
          <cx:pt idx="96">26</cx:pt>
          <cx:pt idx="97">26</cx:pt>
          <cx:pt idx="98">26</cx:pt>
          <cx:pt idx="99">26</cx:pt>
          <cx:pt idx="100">26</cx:pt>
          <cx:pt idx="101">28</cx:pt>
          <cx:pt idx="102">28</cx:pt>
          <cx:pt idx="103">26</cx:pt>
          <cx:pt idx="104">26</cx:pt>
          <cx:pt idx="105">26</cx:pt>
          <cx:pt idx="106">26</cx:pt>
          <cx:pt idx="107">27</cx:pt>
          <cx:pt idx="108">27</cx:pt>
          <cx:pt idx="109">27</cx:pt>
          <cx:pt idx="110">27</cx:pt>
          <cx:pt idx="111">26</cx:pt>
          <cx:pt idx="112">26</cx:pt>
          <cx:pt idx="113">27</cx:pt>
          <cx:pt idx="114">27</cx:pt>
          <cx:pt idx="115">27</cx:pt>
          <cx:pt idx="116">27</cx:pt>
          <cx:pt idx="117">27</cx:pt>
          <cx:pt idx="118">27</cx:pt>
          <cx:pt idx="119">27</cx:pt>
          <cx:pt idx="120">27</cx:pt>
          <cx:pt idx="121">26</cx:pt>
          <cx:pt idx="122">26</cx:pt>
          <cx:pt idx="123">26</cx:pt>
          <cx:pt idx="124">26</cx:pt>
          <cx:pt idx="125">26</cx:pt>
          <cx:pt idx="126">26</cx:pt>
          <cx:pt idx="127">27</cx:pt>
          <cx:pt idx="128">27</cx:pt>
          <cx:pt idx="129">35</cx:pt>
          <cx:pt idx="130">35</cx:pt>
          <cx:pt idx="131">29</cx:pt>
          <cx:pt idx="132">29</cx:pt>
          <cx:pt idx="133">27</cx:pt>
          <cx:pt idx="134">27</cx:pt>
          <cx:pt idx="135">27</cx:pt>
          <cx:pt idx="136">27</cx:pt>
          <cx:pt idx="137">25</cx:pt>
          <cx:pt idx="138">25</cx:pt>
          <cx:pt idx="139">24</cx:pt>
          <cx:pt idx="140">24</cx:pt>
          <cx:pt idx="141">25</cx:pt>
          <cx:pt idx="142">25</cx:pt>
          <cx:pt idx="143">25</cx:pt>
          <cx:pt idx="144">25</cx:pt>
          <cx:pt idx="145">25</cx:pt>
          <cx:pt idx="146">25</cx:pt>
          <cx:pt idx="147">24</cx:pt>
          <cx:pt idx="148">24</cx:pt>
          <cx:pt idx="149">24</cx:pt>
          <cx:pt idx="150">24</cx:pt>
          <cx:pt idx="151">24</cx:pt>
          <cx:pt idx="152">24</cx:pt>
          <cx:pt idx="153">24</cx:pt>
          <cx:pt idx="154">24</cx:pt>
          <cx:pt idx="155">24</cx:pt>
          <cx:pt idx="156">24</cx:pt>
          <cx:pt idx="157">25</cx:pt>
          <cx:pt idx="158">25</cx:pt>
          <cx:pt idx="159">24</cx:pt>
          <cx:pt idx="160">24</cx:pt>
          <cx:pt idx="161">25</cx:pt>
          <cx:pt idx="162">25</cx:pt>
          <cx:pt idx="163">25</cx:pt>
          <cx:pt idx="164">25</cx:pt>
          <cx:pt idx="165">25</cx:pt>
          <cx:pt idx="166">25</cx:pt>
          <cx:pt idx="167">24</cx:pt>
          <cx:pt idx="168">24</cx:pt>
          <cx:pt idx="169">24</cx:pt>
          <cx:pt idx="170">24</cx:pt>
          <cx:pt idx="171">24</cx:pt>
          <cx:pt idx="172">24</cx:pt>
          <cx:pt idx="173">24</cx:pt>
          <cx:pt idx="174">35</cx:pt>
          <cx:pt idx="175">35</cx:pt>
          <cx:pt idx="176">29</cx:pt>
          <cx:pt idx="177">29</cx:pt>
          <cx:pt idx="178">27</cx:pt>
          <cx:pt idx="179">27</cx:pt>
          <cx:pt idx="180">27</cx:pt>
          <cx:pt idx="181">27</cx:pt>
          <cx:pt idx="182">25</cx:pt>
          <cx:pt idx="183">25</cx:pt>
          <cx:pt idx="184">24</cx:pt>
          <cx:pt idx="185">24</cx:pt>
          <cx:pt idx="186">25</cx:pt>
          <cx:pt idx="187">25</cx:pt>
          <cx:pt idx="188">25</cx:pt>
          <cx:pt idx="189">25</cx:pt>
          <cx:pt idx="190">25</cx:pt>
          <cx:pt idx="191">25</cx:pt>
          <cx:pt idx="192">24</cx:pt>
          <cx:pt idx="193">24</cx:pt>
          <cx:pt idx="194">24</cx:pt>
          <cx:pt idx="195">24</cx:pt>
          <cx:pt idx="196">24</cx:pt>
          <cx:pt idx="197">24</cx:pt>
          <cx:pt idx="198">24</cx:pt>
          <cx:pt idx="199">24</cx:pt>
          <cx:pt idx="200">24</cx:pt>
          <cx:pt idx="201">24</cx:pt>
          <cx:pt idx="202">25</cx:pt>
          <cx:pt idx="203">25</cx:pt>
          <cx:pt idx="204">24</cx:pt>
          <cx:pt idx="205">24</cx:pt>
          <cx:pt idx="206">25</cx:pt>
          <cx:pt idx="207">25</cx:pt>
          <cx:pt idx="208">25</cx:pt>
          <cx:pt idx="209">25</cx:pt>
          <cx:pt idx="210">25</cx:pt>
          <cx:pt idx="211">25</cx:pt>
          <cx:pt idx="212">24</cx:pt>
          <cx:pt idx="213">24</cx:pt>
          <cx:pt idx="214">24</cx:pt>
          <cx:pt idx="215">24</cx:pt>
          <cx:pt idx="216">24</cx:pt>
          <cx:pt idx="217">24</cx:pt>
          <cx:pt idx="218">24</cx:pt>
          <cx:pt idx="219">24</cx:pt>
          <cx:pt idx="220">24</cx:pt>
          <cx:pt idx="221">24</cx:pt>
          <cx:pt idx="222">24</cx:pt>
          <cx:pt idx="223">24</cx:pt>
          <cx:pt idx="224">23</cx:pt>
          <cx:pt idx="225">23</cx:pt>
          <cx:pt idx="226">22</cx:pt>
          <cx:pt idx="227">22</cx:pt>
          <cx:pt idx="228">22</cx:pt>
          <cx:pt idx="229">22</cx:pt>
          <cx:pt idx="230">23</cx:pt>
          <cx:pt idx="231">23</cx:pt>
          <cx:pt idx="232">23</cx:pt>
          <cx:pt idx="233">23</cx:pt>
          <cx:pt idx="234">23</cx:pt>
          <cx:pt idx="235">23</cx:pt>
          <cx:pt idx="236">23</cx:pt>
          <cx:pt idx="237">23</cx:pt>
          <cx:pt idx="238">23</cx:pt>
          <cx:pt idx="239">23</cx:pt>
          <cx:pt idx="240">22</cx:pt>
          <cx:pt idx="241">22</cx:pt>
          <cx:pt idx="242">22</cx:pt>
          <cx:pt idx="243">22</cx:pt>
          <cx:pt idx="244">21</cx:pt>
          <cx:pt idx="245">21</cx:pt>
          <cx:pt idx="246">20</cx:pt>
          <cx:pt idx="247">20</cx:pt>
          <cx:pt idx="248">19</cx:pt>
          <cx:pt idx="249">19</cx:pt>
          <cx:pt idx="250">21</cx:pt>
          <cx:pt idx="251">21</cx:pt>
          <cx:pt idx="252">18</cx:pt>
          <cx:pt idx="253">18</cx:pt>
          <cx:pt idx="254">21</cx:pt>
          <cx:pt idx="255">21</cx:pt>
          <cx:pt idx="256">20</cx:pt>
          <cx:pt idx="257">20</cx:pt>
        </cx:lvl>
      </cx:numDim>
    </cx:data>
  </cx:chartData>
  <cx:chart>
    <cx:plotArea>
      <cx:plotAreaRegion>
        <cx:series layoutId="boxWhisker" uniqueId="{B2E26314-E5CD-4D1D-8BE6-C12FB436AC0B}">
          <cx:tx>
            <cx:txData>
              <cx:f>'Sheet1 (2)'!$A$1</cx:f>
              <cx:v>TINET: tcp_rcv_dat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CA94F759-E440-4640-8F6E-C938291A0D15}">
          <cx:tx>
            <cx:txData>
              <cx:f>'Sheet1 (2)'!$B$1</cx:f>
              <cx:v>TINET+TECS: tcp_rcv_dat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2D9A484-9E9C-4AD7-96BC-2E536E909179}">
          <cx:tx>
            <cx:txData>
              <cx:f>'Sheet1 (2)'!$C$1</cx:f>
              <cx:v>TINET: tcp_snd_dat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D618637B-0F33-4741-8CD3-FC8875E8ABE6}">
          <cx:tx>
            <cx:txData>
              <cx:f>'Sheet1 (2)'!$D$1</cx:f>
              <cx:v>TINET+TECS: tcp_snd_dat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altLang="ja-JP" sz="3200" dirty="0"/>
                  <a:t>Execution </a:t>
                </a:r>
                <a:r>
                  <a:rPr lang="en-US" altLang="ja-JP" sz="3200"/>
                  <a:t>time </a:t>
                </a:r>
                <a:r>
                  <a:rPr lang="en-US" altLang="ja-JP" sz="3200" smtClean="0"/>
                  <a:t>[</a:t>
                </a:r>
                <a:r>
                  <a:rPr lang="en-US" altLang="ja-JP" sz="3200" dirty="0" err="1"/>
                  <a:t>u</a:t>
                </a:r>
                <a:r>
                  <a:rPr lang="en-US" altLang="ja-JP" sz="3200" smtClean="0"/>
                  <a:t>s</a:t>
                </a:r>
                <a:r>
                  <a:rPr lang="en-US" altLang="ja-JP" sz="3200" dirty="0"/>
                  <a:t>]</a:t>
                </a:r>
                <a:endParaRPr lang="ja-JP" sz="3200" dirty="0"/>
              </a:p>
            </cx:rich>
          </cx:tx>
        </cx:title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3200" baseline="0"/>
            </a:pPr>
            <a:endParaRPr lang="ja-JP" sz="3200" baseline="0"/>
          </a:p>
        </cx:txPr>
      </cx:axis>
    </cx:plotArea>
    <cx:legend pos="r" align="min" overlay="1">
      <cx:txPr>
        <a:bodyPr spcFirstLastPara="1" vertOverflow="ellipsis" wrap="square" lIns="0" tIns="0" rIns="0" bIns="0" anchor="ctr" anchorCtr="1"/>
        <a:lstStyle/>
        <a:p>
          <a:pPr>
            <a:defRPr sz="2000" baseline="0"/>
          </a:pPr>
          <a:endParaRPr lang="ja-JP" sz="2000" baseline="0"/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1719035254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02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208</cp:revision>
  <cp:lastPrinted>2015-12-18T04:21:12Z</cp:lastPrinted>
  <dcterms:created xsi:type="dcterms:W3CDTF">2015-12-17T06:35:06Z</dcterms:created>
  <dcterms:modified xsi:type="dcterms:W3CDTF">2017-04-13T07:41:29Z</dcterms:modified>
</cp:coreProperties>
</file>