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ipsj\evaluation\log_eval_2vm1tlsf_semaph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7776410761155"/>
          <c:y val="4.4150900396969284E-2"/>
          <c:w val="0.83493159448818899"/>
          <c:h val="0.81231204432779236"/>
        </c:manualLayout>
      </c:layout>
      <c:scatterChart>
        <c:scatterStyle val="lineMarker"/>
        <c:varyColors val="0"/>
        <c:ser>
          <c:idx val="0"/>
          <c:order val="0"/>
          <c:tx>
            <c:v>RiteVM 1 + RiteVM 2</c:v>
          </c:tx>
          <c:spPr>
            <a:ln w="19050" cap="rnd">
              <a:solidFill>
                <a:srgbClr val="0033CC"/>
              </a:solidFill>
              <a:round/>
            </a:ln>
            <a:effectLst/>
          </c:spPr>
          <c:marker>
            <c:symbol val="none"/>
          </c:marker>
          <c:xVal>
            <c:numRef>
              <c:f>log_eval_2vm1tlsf_semaphore!$A$1:$A$4007</c:f>
              <c:numCache>
                <c:formatCode>General</c:formatCode>
                <c:ptCount val="4007"/>
                <c:pt idx="0">
                  <c:v>6.6000000000000005E-5</c:v>
                </c:pt>
                <c:pt idx="1">
                  <c:v>0.17307499999999998</c:v>
                </c:pt>
                <c:pt idx="2">
                  <c:v>0.17310900000000001</c:v>
                </c:pt>
                <c:pt idx="3">
                  <c:v>0.17747300000000002</c:v>
                </c:pt>
                <c:pt idx="4">
                  <c:v>0.18248300000000001</c:v>
                </c:pt>
                <c:pt idx="5">
                  <c:v>0.187498</c:v>
                </c:pt>
                <c:pt idx="6">
                  <c:v>0.19247500000000001</c:v>
                </c:pt>
                <c:pt idx="7">
                  <c:v>0.197487</c:v>
                </c:pt>
                <c:pt idx="8">
                  <c:v>0.20247100000000001</c:v>
                </c:pt>
                <c:pt idx="9">
                  <c:v>0.20746500000000001</c:v>
                </c:pt>
                <c:pt idx="10">
                  <c:v>0.21246600000000002</c:v>
                </c:pt>
                <c:pt idx="11">
                  <c:v>0.21746600000000002</c:v>
                </c:pt>
                <c:pt idx="12">
                  <c:v>0.22246700000000003</c:v>
                </c:pt>
                <c:pt idx="13">
                  <c:v>0.227465</c:v>
                </c:pt>
                <c:pt idx="14">
                  <c:v>0.23246600000000001</c:v>
                </c:pt>
                <c:pt idx="15">
                  <c:v>0.23746600000000001</c:v>
                </c:pt>
                <c:pt idx="16">
                  <c:v>0.24246600000000001</c:v>
                </c:pt>
                <c:pt idx="17">
                  <c:v>0.24746499999999999</c:v>
                </c:pt>
                <c:pt idx="18">
                  <c:v>0.25246600000000002</c:v>
                </c:pt>
                <c:pt idx="19">
                  <c:v>0.257465</c:v>
                </c:pt>
                <c:pt idx="20">
                  <c:v>0.26246700000000001</c:v>
                </c:pt>
                <c:pt idx="21">
                  <c:v>0.26746599999999998</c:v>
                </c:pt>
                <c:pt idx="22">
                  <c:v>0.27246900000000002</c:v>
                </c:pt>
                <c:pt idx="23">
                  <c:v>0.27746499999999996</c:v>
                </c:pt>
                <c:pt idx="24">
                  <c:v>0.28246899999999997</c:v>
                </c:pt>
                <c:pt idx="25">
                  <c:v>0.28746499999999997</c:v>
                </c:pt>
                <c:pt idx="26">
                  <c:v>0.29246899999999998</c:v>
                </c:pt>
                <c:pt idx="27">
                  <c:v>0.29746600000000001</c:v>
                </c:pt>
                <c:pt idx="28">
                  <c:v>0.30246800000000001</c:v>
                </c:pt>
                <c:pt idx="29">
                  <c:v>0.30746499999999999</c:v>
                </c:pt>
                <c:pt idx="30">
                  <c:v>0.312471</c:v>
                </c:pt>
                <c:pt idx="31">
                  <c:v>0.31746600000000003</c:v>
                </c:pt>
                <c:pt idx="32">
                  <c:v>0.32246800000000003</c:v>
                </c:pt>
                <c:pt idx="33">
                  <c:v>0.32746600000000003</c:v>
                </c:pt>
                <c:pt idx="34">
                  <c:v>0.33246900000000001</c:v>
                </c:pt>
                <c:pt idx="35">
                  <c:v>0.33746499999999996</c:v>
                </c:pt>
                <c:pt idx="36">
                  <c:v>0.34246799999999999</c:v>
                </c:pt>
                <c:pt idx="37">
                  <c:v>0.34746499999999997</c:v>
                </c:pt>
                <c:pt idx="38">
                  <c:v>0.35246899999999998</c:v>
                </c:pt>
                <c:pt idx="39">
                  <c:v>0.38255</c:v>
                </c:pt>
                <c:pt idx="40">
                  <c:v>0.38256299999999999</c:v>
                </c:pt>
                <c:pt idx="41">
                  <c:v>0.38746600000000003</c:v>
                </c:pt>
                <c:pt idx="42">
                  <c:v>0.39246499999999995</c:v>
                </c:pt>
                <c:pt idx="43">
                  <c:v>0.39746599999999999</c:v>
                </c:pt>
                <c:pt idx="44">
                  <c:v>0.40246499999999996</c:v>
                </c:pt>
                <c:pt idx="45">
                  <c:v>0.40746599999999999</c:v>
                </c:pt>
                <c:pt idx="46">
                  <c:v>0.41246499999999997</c:v>
                </c:pt>
                <c:pt idx="47">
                  <c:v>0.41746499999999997</c:v>
                </c:pt>
                <c:pt idx="48">
                  <c:v>0.42246600000000001</c:v>
                </c:pt>
                <c:pt idx="49">
                  <c:v>0.42746600000000001</c:v>
                </c:pt>
                <c:pt idx="50">
                  <c:v>0.43246600000000002</c:v>
                </c:pt>
                <c:pt idx="51">
                  <c:v>0.43746499999999999</c:v>
                </c:pt>
                <c:pt idx="52">
                  <c:v>0.442465</c:v>
                </c:pt>
                <c:pt idx="53">
                  <c:v>0.44746600000000003</c:v>
                </c:pt>
                <c:pt idx="54">
                  <c:v>0.45246499999999995</c:v>
                </c:pt>
                <c:pt idx="55">
                  <c:v>0.45746599999999998</c:v>
                </c:pt>
                <c:pt idx="56">
                  <c:v>0.46246499999999996</c:v>
                </c:pt>
                <c:pt idx="57">
                  <c:v>0.46746499999999996</c:v>
                </c:pt>
                <c:pt idx="58">
                  <c:v>0.47246499999999997</c:v>
                </c:pt>
                <c:pt idx="59">
                  <c:v>0.477466</c:v>
                </c:pt>
                <c:pt idx="60">
                  <c:v>0.48246499999999998</c:v>
                </c:pt>
                <c:pt idx="61">
                  <c:v>0.48746600000000001</c:v>
                </c:pt>
                <c:pt idx="62">
                  <c:v>0.49246499999999999</c:v>
                </c:pt>
                <c:pt idx="63">
                  <c:v>0.49746600000000002</c:v>
                </c:pt>
                <c:pt idx="64">
                  <c:v>0.50246499999999994</c:v>
                </c:pt>
                <c:pt idx="65">
                  <c:v>0.50746599999999997</c:v>
                </c:pt>
                <c:pt idx="66">
                  <c:v>0.51246500000000006</c:v>
                </c:pt>
                <c:pt idx="67">
                  <c:v>0.51746599999999998</c:v>
                </c:pt>
                <c:pt idx="68">
                  <c:v>0.52246500000000007</c:v>
                </c:pt>
                <c:pt idx="69">
                  <c:v>0.52746599999999999</c:v>
                </c:pt>
                <c:pt idx="70">
                  <c:v>0.53246500000000008</c:v>
                </c:pt>
                <c:pt idx="71">
                  <c:v>0.53746500000000008</c:v>
                </c:pt>
                <c:pt idx="72">
                  <c:v>0.54246500000000009</c:v>
                </c:pt>
                <c:pt idx="73">
                  <c:v>0.54746499999999998</c:v>
                </c:pt>
                <c:pt idx="74">
                  <c:v>0.55246499999999998</c:v>
                </c:pt>
                <c:pt idx="75">
                  <c:v>0.56301499999999993</c:v>
                </c:pt>
                <c:pt idx="76">
                  <c:v>0.56302700000000006</c:v>
                </c:pt>
                <c:pt idx="77">
                  <c:v>0.56746600000000003</c:v>
                </c:pt>
                <c:pt idx="78">
                  <c:v>0.57246600000000003</c:v>
                </c:pt>
                <c:pt idx="79">
                  <c:v>0.57746500000000001</c:v>
                </c:pt>
                <c:pt idx="80">
                  <c:v>0.58246600000000004</c:v>
                </c:pt>
                <c:pt idx="81">
                  <c:v>0.58746600000000004</c:v>
                </c:pt>
                <c:pt idx="82">
                  <c:v>0.59246500000000002</c:v>
                </c:pt>
                <c:pt idx="83">
                  <c:v>0.59746500000000002</c:v>
                </c:pt>
                <c:pt idx="84">
                  <c:v>0.60246500000000003</c:v>
                </c:pt>
                <c:pt idx="85">
                  <c:v>0.60746600000000006</c:v>
                </c:pt>
                <c:pt idx="86">
                  <c:v>0.61246500000000004</c:v>
                </c:pt>
                <c:pt idx="87">
                  <c:v>0.61746500000000004</c:v>
                </c:pt>
                <c:pt idx="88">
                  <c:v>0.62246500000000005</c:v>
                </c:pt>
                <c:pt idx="89">
                  <c:v>0.62746599999999997</c:v>
                </c:pt>
                <c:pt idx="90">
                  <c:v>0.63246500000000005</c:v>
                </c:pt>
                <c:pt idx="91">
                  <c:v>0.63746500000000006</c:v>
                </c:pt>
                <c:pt idx="92">
                  <c:v>0.64246500000000006</c:v>
                </c:pt>
                <c:pt idx="93">
                  <c:v>0.64746700000000001</c:v>
                </c:pt>
                <c:pt idx="94">
                  <c:v>0.65246500000000007</c:v>
                </c:pt>
                <c:pt idx="95">
                  <c:v>0.65746500000000008</c:v>
                </c:pt>
                <c:pt idx="96">
                  <c:v>0.66246500000000008</c:v>
                </c:pt>
                <c:pt idx="97">
                  <c:v>0.66746500000000009</c:v>
                </c:pt>
                <c:pt idx="98">
                  <c:v>0.67246600000000001</c:v>
                </c:pt>
                <c:pt idx="99">
                  <c:v>0.67746600000000001</c:v>
                </c:pt>
                <c:pt idx="100">
                  <c:v>0.68246499999999999</c:v>
                </c:pt>
                <c:pt idx="101">
                  <c:v>0.68746600000000002</c:v>
                </c:pt>
                <c:pt idx="102">
                  <c:v>0.692465</c:v>
                </c:pt>
                <c:pt idx="103">
                  <c:v>0.69746600000000003</c:v>
                </c:pt>
                <c:pt idx="104">
                  <c:v>0.70246500000000001</c:v>
                </c:pt>
                <c:pt idx="105">
                  <c:v>0.70746600000000004</c:v>
                </c:pt>
                <c:pt idx="106">
                  <c:v>0.71246600000000004</c:v>
                </c:pt>
                <c:pt idx="107">
                  <c:v>0.71746699999999997</c:v>
                </c:pt>
                <c:pt idx="108">
                  <c:v>0.72246500000000002</c:v>
                </c:pt>
                <c:pt idx="109">
                  <c:v>0.72746600000000006</c:v>
                </c:pt>
                <c:pt idx="110">
                  <c:v>0.73246600000000006</c:v>
                </c:pt>
                <c:pt idx="111">
                  <c:v>0.73746500000000004</c:v>
                </c:pt>
                <c:pt idx="112">
                  <c:v>0.74791799999999997</c:v>
                </c:pt>
                <c:pt idx="113">
                  <c:v>0.74793100000000001</c:v>
                </c:pt>
                <c:pt idx="114">
                  <c:v>0.75246599999999997</c:v>
                </c:pt>
                <c:pt idx="115">
                  <c:v>0.75746599999999997</c:v>
                </c:pt>
                <c:pt idx="116">
                  <c:v>0.76246500000000006</c:v>
                </c:pt>
                <c:pt idx="117">
                  <c:v>0.76746500000000006</c:v>
                </c:pt>
                <c:pt idx="118">
                  <c:v>0.77246500000000007</c:v>
                </c:pt>
                <c:pt idx="119">
                  <c:v>0.77746599999999999</c:v>
                </c:pt>
                <c:pt idx="120">
                  <c:v>0.78246599999999999</c:v>
                </c:pt>
                <c:pt idx="121">
                  <c:v>0.78746500000000008</c:v>
                </c:pt>
                <c:pt idx="122">
                  <c:v>0.792466</c:v>
                </c:pt>
                <c:pt idx="123">
                  <c:v>0.79746499999999998</c:v>
                </c:pt>
                <c:pt idx="124">
                  <c:v>0.80246499999999998</c:v>
                </c:pt>
                <c:pt idx="125">
                  <c:v>0.80746600000000002</c:v>
                </c:pt>
                <c:pt idx="126">
                  <c:v>0.81246499999999999</c:v>
                </c:pt>
                <c:pt idx="127">
                  <c:v>0.817465</c:v>
                </c:pt>
                <c:pt idx="128">
                  <c:v>0.82246600000000003</c:v>
                </c:pt>
                <c:pt idx="129">
                  <c:v>0.82746600000000003</c:v>
                </c:pt>
                <c:pt idx="130">
                  <c:v>0.83246500000000001</c:v>
                </c:pt>
                <c:pt idx="131">
                  <c:v>0.83746500000000001</c:v>
                </c:pt>
                <c:pt idx="132">
                  <c:v>0.84246600000000005</c:v>
                </c:pt>
                <c:pt idx="133">
                  <c:v>0.84746500000000002</c:v>
                </c:pt>
                <c:pt idx="134">
                  <c:v>0.85246500000000003</c:v>
                </c:pt>
                <c:pt idx="135">
                  <c:v>0.85746500000000003</c:v>
                </c:pt>
                <c:pt idx="136">
                  <c:v>0.86246599999999995</c:v>
                </c:pt>
                <c:pt idx="137">
                  <c:v>0.86746599999999996</c:v>
                </c:pt>
                <c:pt idx="138">
                  <c:v>0.87246500000000005</c:v>
                </c:pt>
                <c:pt idx="139">
                  <c:v>0.87746500000000005</c:v>
                </c:pt>
                <c:pt idx="140">
                  <c:v>0.88246500000000005</c:v>
                </c:pt>
                <c:pt idx="141">
                  <c:v>0.88746500000000006</c:v>
                </c:pt>
                <c:pt idx="142">
                  <c:v>0.89246500000000006</c:v>
                </c:pt>
                <c:pt idx="143">
                  <c:v>0.89746599999999999</c:v>
                </c:pt>
                <c:pt idx="144">
                  <c:v>0.90246599999999999</c:v>
                </c:pt>
                <c:pt idx="145">
                  <c:v>0.90746500000000008</c:v>
                </c:pt>
                <c:pt idx="146">
                  <c:v>0.912466</c:v>
                </c:pt>
                <c:pt idx="147">
                  <c:v>0.91746500000000009</c:v>
                </c:pt>
                <c:pt idx="148">
                  <c:v>0.92906600000000006</c:v>
                </c:pt>
                <c:pt idx="149">
                  <c:v>0.92907799999999996</c:v>
                </c:pt>
                <c:pt idx="150">
                  <c:v>0.93246499999999999</c:v>
                </c:pt>
                <c:pt idx="151">
                  <c:v>0.93746600000000002</c:v>
                </c:pt>
                <c:pt idx="152">
                  <c:v>0.94246600000000003</c:v>
                </c:pt>
                <c:pt idx="153">
                  <c:v>0.947465</c:v>
                </c:pt>
                <c:pt idx="154">
                  <c:v>0.95246600000000003</c:v>
                </c:pt>
                <c:pt idx="155">
                  <c:v>0.95746500000000001</c:v>
                </c:pt>
                <c:pt idx="156">
                  <c:v>0.96246500000000001</c:v>
                </c:pt>
                <c:pt idx="157">
                  <c:v>0.96746500000000002</c:v>
                </c:pt>
                <c:pt idx="158">
                  <c:v>0.97246500000000002</c:v>
                </c:pt>
                <c:pt idx="159">
                  <c:v>0.97746500000000003</c:v>
                </c:pt>
                <c:pt idx="160">
                  <c:v>0.98246500000000003</c:v>
                </c:pt>
                <c:pt idx="161">
                  <c:v>0.98746500000000004</c:v>
                </c:pt>
                <c:pt idx="162">
                  <c:v>0.99246500000000004</c:v>
                </c:pt>
                <c:pt idx="163">
                  <c:v>0.99746500000000005</c:v>
                </c:pt>
                <c:pt idx="164">
                  <c:v>1.0024649999999999</c:v>
                </c:pt>
                <c:pt idx="165">
                  <c:v>1.0074650000000001</c:v>
                </c:pt>
                <c:pt idx="166">
                  <c:v>1.0124660000000001</c:v>
                </c:pt>
                <c:pt idx="167">
                  <c:v>1.017466</c:v>
                </c:pt>
                <c:pt idx="168">
                  <c:v>1.022465</c:v>
                </c:pt>
                <c:pt idx="169">
                  <c:v>1.0274649999999999</c:v>
                </c:pt>
                <c:pt idx="170">
                  <c:v>1.0324659999999999</c:v>
                </c:pt>
                <c:pt idx="171">
                  <c:v>1.0374649999999999</c:v>
                </c:pt>
                <c:pt idx="172">
                  <c:v>1.0424659999999999</c:v>
                </c:pt>
                <c:pt idx="173">
                  <c:v>1.0474649999999999</c:v>
                </c:pt>
                <c:pt idx="174">
                  <c:v>1.0524659999999999</c:v>
                </c:pt>
                <c:pt idx="175">
                  <c:v>1.0574659999999998</c:v>
                </c:pt>
                <c:pt idx="176">
                  <c:v>1.0624659999999999</c:v>
                </c:pt>
                <c:pt idx="177">
                  <c:v>1.0674649999999999</c:v>
                </c:pt>
                <c:pt idx="178">
                  <c:v>1.072465</c:v>
                </c:pt>
                <c:pt idx="179">
                  <c:v>1.0774659999999998</c:v>
                </c:pt>
                <c:pt idx="180">
                  <c:v>1.0824659999999999</c:v>
                </c:pt>
                <c:pt idx="181">
                  <c:v>1.0874649999999999</c:v>
                </c:pt>
                <c:pt idx="182">
                  <c:v>1.092465</c:v>
                </c:pt>
                <c:pt idx="183">
                  <c:v>1.1039410000000001</c:v>
                </c:pt>
                <c:pt idx="184">
                  <c:v>1.103955</c:v>
                </c:pt>
                <c:pt idx="185">
                  <c:v>1.1074649999999999</c:v>
                </c:pt>
                <c:pt idx="186">
                  <c:v>1.1124649999999998</c:v>
                </c:pt>
                <c:pt idx="187">
                  <c:v>1.1174659999999998</c:v>
                </c:pt>
                <c:pt idx="188">
                  <c:v>1.1224649999999998</c:v>
                </c:pt>
                <c:pt idx="189">
                  <c:v>1.1274649999999999</c:v>
                </c:pt>
                <c:pt idx="190">
                  <c:v>1.132466</c:v>
                </c:pt>
                <c:pt idx="191">
                  <c:v>1.1374659999999999</c:v>
                </c:pt>
                <c:pt idx="192">
                  <c:v>1.1424649999999998</c:v>
                </c:pt>
                <c:pt idx="193">
                  <c:v>1.1474659999999999</c:v>
                </c:pt>
                <c:pt idx="194">
                  <c:v>1.1524649999999999</c:v>
                </c:pt>
                <c:pt idx="195">
                  <c:v>1.1574659999999999</c:v>
                </c:pt>
                <c:pt idx="196">
                  <c:v>1.1624649999999999</c:v>
                </c:pt>
                <c:pt idx="197">
                  <c:v>1.1674659999999999</c:v>
                </c:pt>
                <c:pt idx="198">
                  <c:v>1.1724649999999999</c:v>
                </c:pt>
                <c:pt idx="199">
                  <c:v>1.1774659999999999</c:v>
                </c:pt>
                <c:pt idx="200">
                  <c:v>1.1824649999999999</c:v>
                </c:pt>
                <c:pt idx="201">
                  <c:v>1.1874659999999999</c:v>
                </c:pt>
                <c:pt idx="202">
                  <c:v>1.1924649999999999</c:v>
                </c:pt>
                <c:pt idx="203">
                  <c:v>1.1974659999999999</c:v>
                </c:pt>
                <c:pt idx="204">
                  <c:v>1.2024649999999999</c:v>
                </c:pt>
                <c:pt idx="205">
                  <c:v>1.2074659999999999</c:v>
                </c:pt>
                <c:pt idx="206">
                  <c:v>1.2124649999999999</c:v>
                </c:pt>
                <c:pt idx="207">
                  <c:v>1.217465</c:v>
                </c:pt>
                <c:pt idx="208">
                  <c:v>1.2224649999999999</c:v>
                </c:pt>
                <c:pt idx="209">
                  <c:v>1.227465</c:v>
                </c:pt>
                <c:pt idx="210">
                  <c:v>1.2324649999999999</c:v>
                </c:pt>
                <c:pt idx="211">
                  <c:v>1.237466</c:v>
                </c:pt>
                <c:pt idx="212">
                  <c:v>1.2424649999999999</c:v>
                </c:pt>
                <c:pt idx="213">
                  <c:v>1.2474649999999998</c:v>
                </c:pt>
                <c:pt idx="214">
                  <c:v>1.2524649999999999</c:v>
                </c:pt>
                <c:pt idx="215">
                  <c:v>1.257466</c:v>
                </c:pt>
                <c:pt idx="216">
                  <c:v>1.2624649999999999</c:v>
                </c:pt>
                <c:pt idx="217">
                  <c:v>1.2674649999999998</c:v>
                </c:pt>
                <c:pt idx="218">
                  <c:v>1.2779800000000001</c:v>
                </c:pt>
                <c:pt idx="219">
                  <c:v>1.2779929999999999</c:v>
                </c:pt>
                <c:pt idx="220">
                  <c:v>1.282465</c:v>
                </c:pt>
                <c:pt idx="221">
                  <c:v>1.2874649999999999</c:v>
                </c:pt>
                <c:pt idx="222">
                  <c:v>1.292465</c:v>
                </c:pt>
                <c:pt idx="223">
                  <c:v>1.2974649999999999</c:v>
                </c:pt>
                <c:pt idx="224">
                  <c:v>1.302465</c:v>
                </c:pt>
                <c:pt idx="225">
                  <c:v>1.3074659999999998</c:v>
                </c:pt>
                <c:pt idx="226">
                  <c:v>1.3124659999999999</c:v>
                </c:pt>
                <c:pt idx="227">
                  <c:v>1.3174649999999999</c:v>
                </c:pt>
                <c:pt idx="228">
                  <c:v>1.3224659999999999</c:v>
                </c:pt>
                <c:pt idx="229">
                  <c:v>1.3274649999999999</c:v>
                </c:pt>
                <c:pt idx="230">
                  <c:v>1.3324659999999999</c:v>
                </c:pt>
                <c:pt idx="231">
                  <c:v>1.3374659999999998</c:v>
                </c:pt>
                <c:pt idx="232">
                  <c:v>1.342465</c:v>
                </c:pt>
                <c:pt idx="233">
                  <c:v>1.3474649999999999</c:v>
                </c:pt>
                <c:pt idx="234">
                  <c:v>1.352465</c:v>
                </c:pt>
                <c:pt idx="235">
                  <c:v>1.3574649999999999</c:v>
                </c:pt>
                <c:pt idx="236">
                  <c:v>1.3624649999999998</c:v>
                </c:pt>
                <c:pt idx="237">
                  <c:v>1.3674649999999999</c:v>
                </c:pt>
                <c:pt idx="238">
                  <c:v>1.3724649999999998</c:v>
                </c:pt>
                <c:pt idx="239">
                  <c:v>1.3774649999999999</c:v>
                </c:pt>
                <c:pt idx="240">
                  <c:v>1.3824649999999998</c:v>
                </c:pt>
                <c:pt idx="241">
                  <c:v>1.3874649999999999</c:v>
                </c:pt>
                <c:pt idx="242">
                  <c:v>1.3924649999999998</c:v>
                </c:pt>
                <c:pt idx="243">
                  <c:v>1.397465</c:v>
                </c:pt>
                <c:pt idx="244">
                  <c:v>1.402466</c:v>
                </c:pt>
                <c:pt idx="245">
                  <c:v>1.407465</c:v>
                </c:pt>
                <c:pt idx="246">
                  <c:v>1.412466</c:v>
                </c:pt>
                <c:pt idx="247">
                  <c:v>1.417465</c:v>
                </c:pt>
                <c:pt idx="248">
                  <c:v>1.4224659999999998</c:v>
                </c:pt>
                <c:pt idx="249">
                  <c:v>1.427465</c:v>
                </c:pt>
                <c:pt idx="250">
                  <c:v>1.4324659999999998</c:v>
                </c:pt>
                <c:pt idx="251">
                  <c:v>1.4374659999999999</c:v>
                </c:pt>
                <c:pt idx="252">
                  <c:v>1.447905</c:v>
                </c:pt>
                <c:pt idx="253">
                  <c:v>1.4479169999999999</c:v>
                </c:pt>
                <c:pt idx="254">
                  <c:v>1.4524659999999998</c:v>
                </c:pt>
                <c:pt idx="255">
                  <c:v>1.457465</c:v>
                </c:pt>
                <c:pt idx="256">
                  <c:v>1.4624649999999999</c:v>
                </c:pt>
                <c:pt idx="257">
                  <c:v>1.467465</c:v>
                </c:pt>
                <c:pt idx="258">
                  <c:v>1.4724659999999998</c:v>
                </c:pt>
                <c:pt idx="259">
                  <c:v>1.477465</c:v>
                </c:pt>
                <c:pt idx="260">
                  <c:v>1.4824649999999999</c:v>
                </c:pt>
                <c:pt idx="261">
                  <c:v>1.487466</c:v>
                </c:pt>
                <c:pt idx="262">
                  <c:v>1.4924649999999999</c:v>
                </c:pt>
                <c:pt idx="263">
                  <c:v>1.4974649999999998</c:v>
                </c:pt>
                <c:pt idx="264">
                  <c:v>1.5024649999999999</c:v>
                </c:pt>
                <c:pt idx="265">
                  <c:v>1.5074649999999998</c:v>
                </c:pt>
                <c:pt idx="266">
                  <c:v>1.5124649999999999</c:v>
                </c:pt>
                <c:pt idx="267">
                  <c:v>1.5174649999999998</c:v>
                </c:pt>
                <c:pt idx="268">
                  <c:v>1.5224659999999999</c:v>
                </c:pt>
                <c:pt idx="269">
                  <c:v>1.5274649999999999</c:v>
                </c:pt>
                <c:pt idx="270">
                  <c:v>1.532465</c:v>
                </c:pt>
                <c:pt idx="271">
                  <c:v>1.5374649999999999</c:v>
                </c:pt>
                <c:pt idx="272">
                  <c:v>1.5424659999999999</c:v>
                </c:pt>
                <c:pt idx="273">
                  <c:v>1.5474649999999999</c:v>
                </c:pt>
                <c:pt idx="274">
                  <c:v>1.552465</c:v>
                </c:pt>
                <c:pt idx="275">
                  <c:v>1.5574649999999999</c:v>
                </c:pt>
                <c:pt idx="276">
                  <c:v>1.562465</c:v>
                </c:pt>
                <c:pt idx="277">
                  <c:v>1.5674649999999999</c:v>
                </c:pt>
                <c:pt idx="278">
                  <c:v>1.572465</c:v>
                </c:pt>
                <c:pt idx="279">
                  <c:v>1.5774649999999999</c:v>
                </c:pt>
                <c:pt idx="280">
                  <c:v>1.5824659999999999</c:v>
                </c:pt>
                <c:pt idx="281">
                  <c:v>1.5874659999999998</c:v>
                </c:pt>
                <c:pt idx="282">
                  <c:v>1.592465</c:v>
                </c:pt>
                <c:pt idx="283">
                  <c:v>1.5974649999999999</c:v>
                </c:pt>
                <c:pt idx="284">
                  <c:v>1.6024659999999999</c:v>
                </c:pt>
                <c:pt idx="285">
                  <c:v>1.6074649999999999</c:v>
                </c:pt>
                <c:pt idx="286">
                  <c:v>1.6191110000000002</c:v>
                </c:pt>
                <c:pt idx="287">
                  <c:v>1.6191230000000001</c:v>
                </c:pt>
                <c:pt idx="288">
                  <c:v>1.6224649999999998</c:v>
                </c:pt>
                <c:pt idx="289">
                  <c:v>1.6274649999999999</c:v>
                </c:pt>
                <c:pt idx="290">
                  <c:v>1.6324649999999998</c:v>
                </c:pt>
                <c:pt idx="291">
                  <c:v>1.6374659999999999</c:v>
                </c:pt>
                <c:pt idx="292">
                  <c:v>1.642466</c:v>
                </c:pt>
                <c:pt idx="293">
                  <c:v>1.647465</c:v>
                </c:pt>
                <c:pt idx="294">
                  <c:v>1.6524649999999999</c:v>
                </c:pt>
                <c:pt idx="295">
                  <c:v>1.657465</c:v>
                </c:pt>
                <c:pt idx="296">
                  <c:v>1.662466</c:v>
                </c:pt>
                <c:pt idx="297">
                  <c:v>1.667465</c:v>
                </c:pt>
                <c:pt idx="298">
                  <c:v>1.6724659999999998</c:v>
                </c:pt>
                <c:pt idx="299">
                  <c:v>1.677465</c:v>
                </c:pt>
                <c:pt idx="300">
                  <c:v>1.6824649999999999</c:v>
                </c:pt>
                <c:pt idx="301">
                  <c:v>1.687465</c:v>
                </c:pt>
                <c:pt idx="302">
                  <c:v>1.6924659999999998</c:v>
                </c:pt>
                <c:pt idx="303">
                  <c:v>1.6974659999999999</c:v>
                </c:pt>
                <c:pt idx="304">
                  <c:v>1.7024659999999998</c:v>
                </c:pt>
                <c:pt idx="305">
                  <c:v>1.707465</c:v>
                </c:pt>
                <c:pt idx="306">
                  <c:v>1.7124659999999998</c:v>
                </c:pt>
                <c:pt idx="307">
                  <c:v>1.7174659999999999</c:v>
                </c:pt>
                <c:pt idx="308">
                  <c:v>1.7224659999999998</c:v>
                </c:pt>
                <c:pt idx="309">
                  <c:v>1.727465</c:v>
                </c:pt>
                <c:pt idx="310">
                  <c:v>1.7324649999999999</c:v>
                </c:pt>
                <c:pt idx="311">
                  <c:v>1.7374649999999998</c:v>
                </c:pt>
                <c:pt idx="312">
                  <c:v>1.7424649999999999</c:v>
                </c:pt>
                <c:pt idx="313">
                  <c:v>1.7474649999999998</c:v>
                </c:pt>
                <c:pt idx="314">
                  <c:v>1.7524659999999999</c:v>
                </c:pt>
                <c:pt idx="315">
                  <c:v>1.757466</c:v>
                </c:pt>
                <c:pt idx="316">
                  <c:v>1.7624659999999999</c:v>
                </c:pt>
                <c:pt idx="317">
                  <c:v>1.7674649999999998</c:v>
                </c:pt>
                <c:pt idx="318">
                  <c:v>1.7724659999999999</c:v>
                </c:pt>
                <c:pt idx="319">
                  <c:v>1.7774649999999999</c:v>
                </c:pt>
                <c:pt idx="320">
                  <c:v>1.7888839999999999</c:v>
                </c:pt>
                <c:pt idx="321">
                  <c:v>1.788896</c:v>
                </c:pt>
                <c:pt idx="322">
                  <c:v>1.7924659999999999</c:v>
                </c:pt>
                <c:pt idx="323">
                  <c:v>1.7974649999999999</c:v>
                </c:pt>
                <c:pt idx="324">
                  <c:v>1.802465</c:v>
                </c:pt>
                <c:pt idx="325">
                  <c:v>1.8074649999999999</c:v>
                </c:pt>
                <c:pt idx="326">
                  <c:v>1.812465</c:v>
                </c:pt>
                <c:pt idx="327">
                  <c:v>1.8174649999999999</c:v>
                </c:pt>
                <c:pt idx="328">
                  <c:v>1.822465</c:v>
                </c:pt>
                <c:pt idx="329">
                  <c:v>1.8274649999999999</c:v>
                </c:pt>
                <c:pt idx="330">
                  <c:v>1.832465</c:v>
                </c:pt>
                <c:pt idx="331">
                  <c:v>1.8374649999999999</c:v>
                </c:pt>
                <c:pt idx="332">
                  <c:v>1.8424659999999999</c:v>
                </c:pt>
                <c:pt idx="333">
                  <c:v>1.8474659999999998</c:v>
                </c:pt>
                <c:pt idx="334">
                  <c:v>1.852465</c:v>
                </c:pt>
                <c:pt idx="335">
                  <c:v>1.8574649999999999</c:v>
                </c:pt>
                <c:pt idx="336">
                  <c:v>1.8624649999999998</c:v>
                </c:pt>
                <c:pt idx="337">
                  <c:v>1.8674659999999998</c:v>
                </c:pt>
                <c:pt idx="338">
                  <c:v>1.872466</c:v>
                </c:pt>
                <c:pt idx="339">
                  <c:v>1.8774649999999999</c:v>
                </c:pt>
                <c:pt idx="340">
                  <c:v>1.8824649999999998</c:v>
                </c:pt>
                <c:pt idx="341">
                  <c:v>1.8874659999999999</c:v>
                </c:pt>
                <c:pt idx="342">
                  <c:v>1.8924649999999998</c:v>
                </c:pt>
                <c:pt idx="343">
                  <c:v>1.8974659999999999</c:v>
                </c:pt>
                <c:pt idx="344">
                  <c:v>1.902466</c:v>
                </c:pt>
                <c:pt idx="345">
                  <c:v>1.907465</c:v>
                </c:pt>
                <c:pt idx="346">
                  <c:v>1.9124649999999999</c:v>
                </c:pt>
                <c:pt idx="347">
                  <c:v>1.917465</c:v>
                </c:pt>
                <c:pt idx="348">
                  <c:v>1.9224649999999999</c:v>
                </c:pt>
                <c:pt idx="349">
                  <c:v>1.9274659999999999</c:v>
                </c:pt>
                <c:pt idx="350">
                  <c:v>1.9324659999999998</c:v>
                </c:pt>
                <c:pt idx="351">
                  <c:v>1.937465</c:v>
                </c:pt>
                <c:pt idx="352">
                  <c:v>1.9424659999999998</c:v>
                </c:pt>
                <c:pt idx="353">
                  <c:v>1.947465</c:v>
                </c:pt>
                <c:pt idx="354">
                  <c:v>1.9579929999999999</c:v>
                </c:pt>
                <c:pt idx="355">
                  <c:v>1.9580039999999999</c:v>
                </c:pt>
                <c:pt idx="356">
                  <c:v>1.9624649999999999</c:v>
                </c:pt>
                <c:pt idx="357">
                  <c:v>1.9674659999999999</c:v>
                </c:pt>
                <c:pt idx="358">
                  <c:v>1.9724649999999999</c:v>
                </c:pt>
                <c:pt idx="359">
                  <c:v>1.977465</c:v>
                </c:pt>
                <c:pt idx="360">
                  <c:v>1.9824649999999999</c:v>
                </c:pt>
                <c:pt idx="361">
                  <c:v>1.9874649999999998</c:v>
                </c:pt>
                <c:pt idx="362">
                  <c:v>1.9924659999999998</c:v>
                </c:pt>
                <c:pt idx="363">
                  <c:v>1.9974649999999998</c:v>
                </c:pt>
                <c:pt idx="364">
                  <c:v>2.0024649999999999</c:v>
                </c:pt>
                <c:pt idx="365">
                  <c:v>2.0074649999999998</c:v>
                </c:pt>
                <c:pt idx="366">
                  <c:v>2.0124649999999997</c:v>
                </c:pt>
                <c:pt idx="367">
                  <c:v>2.0174650000000001</c:v>
                </c:pt>
                <c:pt idx="368">
                  <c:v>2.022465</c:v>
                </c:pt>
                <c:pt idx="369">
                  <c:v>2.0274649999999999</c:v>
                </c:pt>
                <c:pt idx="370">
                  <c:v>2.0324649999999997</c:v>
                </c:pt>
                <c:pt idx="371">
                  <c:v>2.0374650000000001</c:v>
                </c:pt>
                <c:pt idx="372">
                  <c:v>2.042465</c:v>
                </c:pt>
                <c:pt idx="373">
                  <c:v>2.0474649999999999</c:v>
                </c:pt>
                <c:pt idx="374">
                  <c:v>2.0524659999999999</c:v>
                </c:pt>
                <c:pt idx="375">
                  <c:v>2.0574650000000001</c:v>
                </c:pt>
                <c:pt idx="376">
                  <c:v>2.0624659999999997</c:v>
                </c:pt>
                <c:pt idx="377">
                  <c:v>2.0674650000000003</c:v>
                </c:pt>
                <c:pt idx="378">
                  <c:v>2.0724650000000002</c:v>
                </c:pt>
                <c:pt idx="379">
                  <c:v>2.0774650000000001</c:v>
                </c:pt>
                <c:pt idx="380">
                  <c:v>2.0824659999999997</c:v>
                </c:pt>
                <c:pt idx="381">
                  <c:v>2.0874650000000003</c:v>
                </c:pt>
                <c:pt idx="382">
                  <c:v>2.0924650000000002</c:v>
                </c:pt>
                <c:pt idx="383">
                  <c:v>2.0974650000000001</c:v>
                </c:pt>
                <c:pt idx="384">
                  <c:v>2.102465</c:v>
                </c:pt>
                <c:pt idx="385">
                  <c:v>2.1074650000000004</c:v>
                </c:pt>
                <c:pt idx="386">
                  <c:v>2.1124650000000003</c:v>
                </c:pt>
                <c:pt idx="387">
                  <c:v>2.1174650000000002</c:v>
                </c:pt>
                <c:pt idx="388">
                  <c:v>2.1279569999999999</c:v>
                </c:pt>
                <c:pt idx="389">
                  <c:v>2.1279679999999996</c:v>
                </c:pt>
                <c:pt idx="390">
                  <c:v>2.1324650000000003</c:v>
                </c:pt>
                <c:pt idx="391">
                  <c:v>2.1374650000000002</c:v>
                </c:pt>
                <c:pt idx="392">
                  <c:v>2.1424659999999998</c:v>
                </c:pt>
                <c:pt idx="393">
                  <c:v>2.147465</c:v>
                </c:pt>
                <c:pt idx="394">
                  <c:v>2.1524650000000003</c:v>
                </c:pt>
                <c:pt idx="395">
                  <c:v>2.1574650000000002</c:v>
                </c:pt>
                <c:pt idx="396">
                  <c:v>2.1624650000000001</c:v>
                </c:pt>
                <c:pt idx="397">
                  <c:v>2.167465</c:v>
                </c:pt>
                <c:pt idx="398">
                  <c:v>2.1724650000000003</c:v>
                </c:pt>
                <c:pt idx="399">
                  <c:v>2.1774650000000002</c:v>
                </c:pt>
                <c:pt idx="400">
                  <c:v>2.1824659999999998</c:v>
                </c:pt>
                <c:pt idx="401">
                  <c:v>2.187465</c:v>
                </c:pt>
                <c:pt idx="402">
                  <c:v>2.192466</c:v>
                </c:pt>
                <c:pt idx="403">
                  <c:v>2.1974650000000002</c:v>
                </c:pt>
                <c:pt idx="404">
                  <c:v>2.2024650000000001</c:v>
                </c:pt>
                <c:pt idx="405">
                  <c:v>2.207465</c:v>
                </c:pt>
                <c:pt idx="406">
                  <c:v>2.2124650000000003</c:v>
                </c:pt>
                <c:pt idx="407">
                  <c:v>2.2174650000000002</c:v>
                </c:pt>
                <c:pt idx="408">
                  <c:v>2.2224659999999998</c:v>
                </c:pt>
                <c:pt idx="409">
                  <c:v>2.227465</c:v>
                </c:pt>
                <c:pt idx="410">
                  <c:v>2.2324650000000004</c:v>
                </c:pt>
                <c:pt idx="411">
                  <c:v>2.2374650000000003</c:v>
                </c:pt>
                <c:pt idx="412">
                  <c:v>2.2424650000000002</c:v>
                </c:pt>
                <c:pt idx="413">
                  <c:v>2.247465</c:v>
                </c:pt>
                <c:pt idx="414">
                  <c:v>2.2524649999999999</c:v>
                </c:pt>
                <c:pt idx="415">
                  <c:v>2.2574650000000003</c:v>
                </c:pt>
                <c:pt idx="416">
                  <c:v>2.2624659999999999</c:v>
                </c:pt>
                <c:pt idx="417">
                  <c:v>2.2674650000000001</c:v>
                </c:pt>
                <c:pt idx="418">
                  <c:v>2.272465</c:v>
                </c:pt>
                <c:pt idx="419">
                  <c:v>2.2774650000000003</c:v>
                </c:pt>
                <c:pt idx="420">
                  <c:v>2.2824659999999999</c:v>
                </c:pt>
                <c:pt idx="421">
                  <c:v>2.2874659999999998</c:v>
                </c:pt>
                <c:pt idx="422">
                  <c:v>2.29908</c:v>
                </c:pt>
                <c:pt idx="423">
                  <c:v>2.2990919999999999</c:v>
                </c:pt>
                <c:pt idx="424">
                  <c:v>2.3024659999999999</c:v>
                </c:pt>
                <c:pt idx="425">
                  <c:v>2.3074659999999998</c:v>
                </c:pt>
                <c:pt idx="426">
                  <c:v>2.3124659999999997</c:v>
                </c:pt>
                <c:pt idx="427">
                  <c:v>2.3174650000000003</c:v>
                </c:pt>
                <c:pt idx="428">
                  <c:v>2.3224650000000002</c:v>
                </c:pt>
                <c:pt idx="429">
                  <c:v>2.3274659999999998</c:v>
                </c:pt>
                <c:pt idx="430">
                  <c:v>2.332465</c:v>
                </c:pt>
                <c:pt idx="431">
                  <c:v>2.3374650000000003</c:v>
                </c:pt>
                <c:pt idx="432">
                  <c:v>2.3424650000000002</c:v>
                </c:pt>
                <c:pt idx="433">
                  <c:v>2.3474650000000001</c:v>
                </c:pt>
                <c:pt idx="434">
                  <c:v>2.352465</c:v>
                </c:pt>
                <c:pt idx="435">
                  <c:v>2.3574650000000004</c:v>
                </c:pt>
                <c:pt idx="436">
                  <c:v>2.3624650000000003</c:v>
                </c:pt>
                <c:pt idx="437">
                  <c:v>2.3674659999999998</c:v>
                </c:pt>
                <c:pt idx="438">
                  <c:v>2.372465</c:v>
                </c:pt>
                <c:pt idx="439">
                  <c:v>2.3774649999999999</c:v>
                </c:pt>
                <c:pt idx="440">
                  <c:v>2.382466</c:v>
                </c:pt>
                <c:pt idx="441">
                  <c:v>2.3874650000000002</c:v>
                </c:pt>
                <c:pt idx="442">
                  <c:v>2.3924650000000001</c:v>
                </c:pt>
                <c:pt idx="443">
                  <c:v>2.397465</c:v>
                </c:pt>
                <c:pt idx="444">
                  <c:v>2.402466</c:v>
                </c:pt>
                <c:pt idx="445">
                  <c:v>2.4074650000000002</c:v>
                </c:pt>
                <c:pt idx="446">
                  <c:v>2.4124650000000001</c:v>
                </c:pt>
                <c:pt idx="447">
                  <c:v>2.4174660000000001</c:v>
                </c:pt>
                <c:pt idx="448">
                  <c:v>2.4224650000000003</c:v>
                </c:pt>
                <c:pt idx="449">
                  <c:v>2.4274659999999999</c:v>
                </c:pt>
                <c:pt idx="450">
                  <c:v>2.4324650000000001</c:v>
                </c:pt>
                <c:pt idx="451">
                  <c:v>2.437465</c:v>
                </c:pt>
                <c:pt idx="452">
                  <c:v>2.4424650000000003</c:v>
                </c:pt>
                <c:pt idx="453">
                  <c:v>2.4474650000000002</c:v>
                </c:pt>
                <c:pt idx="454">
                  <c:v>2.4524659999999998</c:v>
                </c:pt>
                <c:pt idx="455">
                  <c:v>2.457465</c:v>
                </c:pt>
                <c:pt idx="456">
                  <c:v>2.462466</c:v>
                </c:pt>
                <c:pt idx="457">
                  <c:v>2.4739149999999999</c:v>
                </c:pt>
                <c:pt idx="458">
                  <c:v>2.473929</c:v>
                </c:pt>
                <c:pt idx="459">
                  <c:v>2.4774659999999997</c:v>
                </c:pt>
                <c:pt idx="460">
                  <c:v>2.4824650000000004</c:v>
                </c:pt>
                <c:pt idx="461">
                  <c:v>2.4874650000000003</c:v>
                </c:pt>
                <c:pt idx="462">
                  <c:v>2.4924650000000002</c:v>
                </c:pt>
                <c:pt idx="463">
                  <c:v>2.4974659999999997</c:v>
                </c:pt>
                <c:pt idx="464">
                  <c:v>2.5024660000000001</c:v>
                </c:pt>
                <c:pt idx="465">
                  <c:v>2.507466</c:v>
                </c:pt>
                <c:pt idx="466">
                  <c:v>2.5124650000000002</c:v>
                </c:pt>
                <c:pt idx="467">
                  <c:v>2.5174659999999998</c:v>
                </c:pt>
                <c:pt idx="468">
                  <c:v>2.5224660000000001</c:v>
                </c:pt>
                <c:pt idx="469">
                  <c:v>2.5274650000000003</c:v>
                </c:pt>
                <c:pt idx="470">
                  <c:v>2.5324650000000002</c:v>
                </c:pt>
                <c:pt idx="471">
                  <c:v>2.5374659999999998</c:v>
                </c:pt>
                <c:pt idx="472">
                  <c:v>2.542465</c:v>
                </c:pt>
                <c:pt idx="473">
                  <c:v>2.547466</c:v>
                </c:pt>
                <c:pt idx="474">
                  <c:v>2.5524650000000002</c:v>
                </c:pt>
                <c:pt idx="475">
                  <c:v>2.5574659999999998</c:v>
                </c:pt>
                <c:pt idx="476">
                  <c:v>2.562465</c:v>
                </c:pt>
                <c:pt idx="477">
                  <c:v>2.5674650000000003</c:v>
                </c:pt>
                <c:pt idx="478">
                  <c:v>2.5724650000000002</c:v>
                </c:pt>
                <c:pt idx="479">
                  <c:v>2.5774659999999998</c:v>
                </c:pt>
                <c:pt idx="480">
                  <c:v>2.582465</c:v>
                </c:pt>
                <c:pt idx="481">
                  <c:v>2.587466</c:v>
                </c:pt>
                <c:pt idx="482">
                  <c:v>2.5924659999999999</c:v>
                </c:pt>
                <c:pt idx="483">
                  <c:v>2.5974659999999998</c:v>
                </c:pt>
                <c:pt idx="484">
                  <c:v>2.602465</c:v>
                </c:pt>
                <c:pt idx="485">
                  <c:v>2.6074660000000001</c:v>
                </c:pt>
                <c:pt idx="486">
                  <c:v>2.612466</c:v>
                </c:pt>
                <c:pt idx="487">
                  <c:v>2.6174650000000002</c:v>
                </c:pt>
                <c:pt idx="488">
                  <c:v>2.622465</c:v>
                </c:pt>
                <c:pt idx="489">
                  <c:v>2.6274660000000001</c:v>
                </c:pt>
                <c:pt idx="490">
                  <c:v>2.6324650000000003</c:v>
                </c:pt>
                <c:pt idx="491">
                  <c:v>2.6430100000000003</c:v>
                </c:pt>
                <c:pt idx="492">
                  <c:v>2.6430219999999998</c:v>
                </c:pt>
                <c:pt idx="493">
                  <c:v>2.647465</c:v>
                </c:pt>
                <c:pt idx="494">
                  <c:v>2.6524650000000003</c:v>
                </c:pt>
                <c:pt idx="495">
                  <c:v>2.6574659999999999</c:v>
                </c:pt>
                <c:pt idx="496">
                  <c:v>2.6624659999999998</c:v>
                </c:pt>
                <c:pt idx="497">
                  <c:v>2.6674660000000001</c:v>
                </c:pt>
                <c:pt idx="498">
                  <c:v>2.6724650000000003</c:v>
                </c:pt>
                <c:pt idx="499">
                  <c:v>2.6774650000000002</c:v>
                </c:pt>
                <c:pt idx="500">
                  <c:v>2.6824650000000001</c:v>
                </c:pt>
                <c:pt idx="501">
                  <c:v>2.6874659999999997</c:v>
                </c:pt>
                <c:pt idx="502">
                  <c:v>2.6924650000000003</c:v>
                </c:pt>
                <c:pt idx="503">
                  <c:v>2.6974650000000002</c:v>
                </c:pt>
                <c:pt idx="504">
                  <c:v>2.7024650000000001</c:v>
                </c:pt>
                <c:pt idx="505">
                  <c:v>2.7074659999999997</c:v>
                </c:pt>
                <c:pt idx="506">
                  <c:v>2.7124650000000003</c:v>
                </c:pt>
                <c:pt idx="507">
                  <c:v>2.7174650000000002</c:v>
                </c:pt>
                <c:pt idx="508">
                  <c:v>2.7224650000000001</c:v>
                </c:pt>
                <c:pt idx="509">
                  <c:v>2.7274659999999997</c:v>
                </c:pt>
                <c:pt idx="510">
                  <c:v>2.7324650000000004</c:v>
                </c:pt>
                <c:pt idx="511">
                  <c:v>2.7374650000000003</c:v>
                </c:pt>
                <c:pt idx="512">
                  <c:v>2.7424650000000002</c:v>
                </c:pt>
                <c:pt idx="513">
                  <c:v>2.7474669999999999</c:v>
                </c:pt>
                <c:pt idx="514">
                  <c:v>2.7524660000000001</c:v>
                </c:pt>
                <c:pt idx="515">
                  <c:v>2.7574670000000001</c:v>
                </c:pt>
                <c:pt idx="516">
                  <c:v>2.7624659999999999</c:v>
                </c:pt>
                <c:pt idx="517">
                  <c:v>2.7674669999999999</c:v>
                </c:pt>
                <c:pt idx="518">
                  <c:v>2.772465</c:v>
                </c:pt>
                <c:pt idx="519">
                  <c:v>2.7774670000000001</c:v>
                </c:pt>
                <c:pt idx="520">
                  <c:v>2.7824650000000002</c:v>
                </c:pt>
                <c:pt idx="521">
                  <c:v>2.7874669999999999</c:v>
                </c:pt>
                <c:pt idx="522">
                  <c:v>2.792465</c:v>
                </c:pt>
                <c:pt idx="523">
                  <c:v>2.797466</c:v>
                </c:pt>
                <c:pt idx="524">
                  <c:v>2.8024650000000002</c:v>
                </c:pt>
                <c:pt idx="525">
                  <c:v>2.81169</c:v>
                </c:pt>
                <c:pt idx="526">
                  <c:v>2.8124690000000001</c:v>
                </c:pt>
                <c:pt idx="527">
                  <c:v>2.817466</c:v>
                </c:pt>
                <c:pt idx="528">
                  <c:v>2.8224679999999998</c:v>
                </c:pt>
                <c:pt idx="529">
                  <c:v>2.8274659999999998</c:v>
                </c:pt>
                <c:pt idx="530">
                  <c:v>2.8324690000000001</c:v>
                </c:pt>
                <c:pt idx="531">
                  <c:v>2.837466</c:v>
                </c:pt>
                <c:pt idx="532">
                  <c:v>2.8424689999999999</c:v>
                </c:pt>
                <c:pt idx="533">
                  <c:v>2.8474659999999998</c:v>
                </c:pt>
                <c:pt idx="534">
                  <c:v>2.852468</c:v>
                </c:pt>
                <c:pt idx="535">
                  <c:v>2.8574660000000001</c:v>
                </c:pt>
                <c:pt idx="536">
                  <c:v>2.8624679999999998</c:v>
                </c:pt>
                <c:pt idx="537">
                  <c:v>2.8674650000000002</c:v>
                </c:pt>
                <c:pt idx="538">
                  <c:v>2.872468</c:v>
                </c:pt>
                <c:pt idx="539">
                  <c:v>2.8774660000000001</c:v>
                </c:pt>
                <c:pt idx="540">
                  <c:v>2.8824670000000001</c:v>
                </c:pt>
                <c:pt idx="541">
                  <c:v>2.887467</c:v>
                </c:pt>
                <c:pt idx="542">
                  <c:v>2.8924669999999999</c:v>
                </c:pt>
                <c:pt idx="543">
                  <c:v>2.8974670000000002</c:v>
                </c:pt>
                <c:pt idx="544">
                  <c:v>2.902466</c:v>
                </c:pt>
                <c:pt idx="545">
                  <c:v>2.9074659999999999</c:v>
                </c:pt>
                <c:pt idx="546">
                  <c:v>2.9124650000000001</c:v>
                </c:pt>
                <c:pt idx="547">
                  <c:v>2.9174670000000003</c:v>
                </c:pt>
                <c:pt idx="548">
                  <c:v>2.9224650000000003</c:v>
                </c:pt>
                <c:pt idx="549">
                  <c:v>2.9274659999999999</c:v>
                </c:pt>
                <c:pt idx="550">
                  <c:v>2.9324659999999998</c:v>
                </c:pt>
                <c:pt idx="551">
                  <c:v>2.9374670000000003</c:v>
                </c:pt>
                <c:pt idx="552">
                  <c:v>2.9424650000000003</c:v>
                </c:pt>
                <c:pt idx="553">
                  <c:v>2.9474659999999999</c:v>
                </c:pt>
                <c:pt idx="554">
                  <c:v>2.9524659999999998</c:v>
                </c:pt>
                <c:pt idx="555">
                  <c:v>2.9574670000000003</c:v>
                </c:pt>
                <c:pt idx="556">
                  <c:v>2.962466</c:v>
                </c:pt>
                <c:pt idx="557">
                  <c:v>2.9674659999999999</c:v>
                </c:pt>
                <c:pt idx="558">
                  <c:v>2.9724659999999998</c:v>
                </c:pt>
                <c:pt idx="559">
                  <c:v>2.982834</c:v>
                </c:pt>
                <c:pt idx="560">
                  <c:v>2.9828449999999997</c:v>
                </c:pt>
                <c:pt idx="561">
                  <c:v>2.9874670000000001</c:v>
                </c:pt>
                <c:pt idx="562">
                  <c:v>2.9924659999999998</c:v>
                </c:pt>
                <c:pt idx="563">
                  <c:v>2.9974659999999997</c:v>
                </c:pt>
                <c:pt idx="564">
                  <c:v>3.0024649999999999</c:v>
                </c:pt>
                <c:pt idx="565">
                  <c:v>3.007466</c:v>
                </c:pt>
                <c:pt idx="566">
                  <c:v>3.0124650000000002</c:v>
                </c:pt>
                <c:pt idx="567">
                  <c:v>3.0174669999999999</c:v>
                </c:pt>
                <c:pt idx="568">
                  <c:v>3.0224660000000001</c:v>
                </c:pt>
                <c:pt idx="569">
                  <c:v>3.027466</c:v>
                </c:pt>
                <c:pt idx="570">
                  <c:v>3.0324659999999999</c:v>
                </c:pt>
                <c:pt idx="571">
                  <c:v>3.0374669999999999</c:v>
                </c:pt>
                <c:pt idx="572">
                  <c:v>3.0424660000000001</c:v>
                </c:pt>
                <c:pt idx="573">
                  <c:v>3.047466</c:v>
                </c:pt>
                <c:pt idx="574">
                  <c:v>3.0524650000000002</c:v>
                </c:pt>
                <c:pt idx="575">
                  <c:v>3.0574669999999999</c:v>
                </c:pt>
                <c:pt idx="576">
                  <c:v>3.0624659999999997</c:v>
                </c:pt>
                <c:pt idx="577">
                  <c:v>3.0674670000000002</c:v>
                </c:pt>
                <c:pt idx="578">
                  <c:v>3.0724650000000002</c:v>
                </c:pt>
                <c:pt idx="579">
                  <c:v>3.077467</c:v>
                </c:pt>
                <c:pt idx="580">
                  <c:v>3.082465</c:v>
                </c:pt>
                <c:pt idx="581">
                  <c:v>3.0874670000000002</c:v>
                </c:pt>
                <c:pt idx="582">
                  <c:v>3.0924659999999999</c:v>
                </c:pt>
                <c:pt idx="583">
                  <c:v>3.0974659999999998</c:v>
                </c:pt>
                <c:pt idx="584">
                  <c:v>3.102465</c:v>
                </c:pt>
                <c:pt idx="585">
                  <c:v>3.1074670000000002</c:v>
                </c:pt>
                <c:pt idx="586">
                  <c:v>3.112466</c:v>
                </c:pt>
                <c:pt idx="587">
                  <c:v>3.1174659999999998</c:v>
                </c:pt>
                <c:pt idx="588">
                  <c:v>3.1224659999999997</c:v>
                </c:pt>
                <c:pt idx="589">
                  <c:v>3.1274660000000001</c:v>
                </c:pt>
                <c:pt idx="590">
                  <c:v>3.132466</c:v>
                </c:pt>
                <c:pt idx="591">
                  <c:v>3.1374659999999999</c:v>
                </c:pt>
                <c:pt idx="592">
                  <c:v>3.1424650000000001</c:v>
                </c:pt>
                <c:pt idx="593">
                  <c:v>3.1525690000000002</c:v>
                </c:pt>
                <c:pt idx="594">
                  <c:v>3.1525799999999999</c:v>
                </c:pt>
                <c:pt idx="595">
                  <c:v>3.1574659999999999</c:v>
                </c:pt>
                <c:pt idx="596">
                  <c:v>3.1624650000000001</c:v>
                </c:pt>
                <c:pt idx="597">
                  <c:v>3.1674660000000001</c:v>
                </c:pt>
                <c:pt idx="598">
                  <c:v>3.1724650000000003</c:v>
                </c:pt>
                <c:pt idx="599">
                  <c:v>3.1774659999999999</c:v>
                </c:pt>
                <c:pt idx="600">
                  <c:v>3.1824650000000001</c:v>
                </c:pt>
                <c:pt idx="601">
                  <c:v>3.1874670000000003</c:v>
                </c:pt>
                <c:pt idx="602">
                  <c:v>3.192466</c:v>
                </c:pt>
                <c:pt idx="603">
                  <c:v>3.1974659999999999</c:v>
                </c:pt>
                <c:pt idx="604">
                  <c:v>3.2024659999999998</c:v>
                </c:pt>
                <c:pt idx="605">
                  <c:v>3.2074670000000003</c:v>
                </c:pt>
                <c:pt idx="606">
                  <c:v>3.212466</c:v>
                </c:pt>
                <c:pt idx="607">
                  <c:v>3.2174670000000001</c:v>
                </c:pt>
                <c:pt idx="608">
                  <c:v>3.2224650000000001</c:v>
                </c:pt>
                <c:pt idx="609">
                  <c:v>3.2274659999999997</c:v>
                </c:pt>
                <c:pt idx="610">
                  <c:v>3.2324660000000001</c:v>
                </c:pt>
                <c:pt idx="611">
                  <c:v>3.2374670000000001</c:v>
                </c:pt>
                <c:pt idx="612">
                  <c:v>3.2424650000000002</c:v>
                </c:pt>
                <c:pt idx="613">
                  <c:v>3.2474669999999999</c:v>
                </c:pt>
                <c:pt idx="614">
                  <c:v>3.2524660000000001</c:v>
                </c:pt>
                <c:pt idx="615">
                  <c:v>3.257466</c:v>
                </c:pt>
                <c:pt idx="616">
                  <c:v>3.2624650000000002</c:v>
                </c:pt>
                <c:pt idx="617">
                  <c:v>3.2674669999999999</c:v>
                </c:pt>
                <c:pt idx="618">
                  <c:v>3.2724660000000001</c:v>
                </c:pt>
                <c:pt idx="619">
                  <c:v>3.2774670000000001</c:v>
                </c:pt>
                <c:pt idx="620">
                  <c:v>3.2824659999999999</c:v>
                </c:pt>
                <c:pt idx="621">
                  <c:v>3.2874659999999998</c:v>
                </c:pt>
                <c:pt idx="622">
                  <c:v>3.2924660000000001</c:v>
                </c:pt>
                <c:pt idx="623">
                  <c:v>3.2974670000000001</c:v>
                </c:pt>
                <c:pt idx="624">
                  <c:v>3.3024650000000002</c:v>
                </c:pt>
                <c:pt idx="625">
                  <c:v>3.3074669999999999</c:v>
                </c:pt>
                <c:pt idx="626">
                  <c:v>3.312465</c:v>
                </c:pt>
                <c:pt idx="627">
                  <c:v>3.3216350000000001</c:v>
                </c:pt>
                <c:pt idx="628">
                  <c:v>3.3224689999999999</c:v>
                </c:pt>
                <c:pt idx="629">
                  <c:v>3.3274659999999998</c:v>
                </c:pt>
                <c:pt idx="630">
                  <c:v>3.3324690000000001</c:v>
                </c:pt>
                <c:pt idx="631">
                  <c:v>3.3374650000000003</c:v>
                </c:pt>
                <c:pt idx="632">
                  <c:v>3.3424689999999999</c:v>
                </c:pt>
                <c:pt idx="633">
                  <c:v>3.3474659999999998</c:v>
                </c:pt>
                <c:pt idx="634">
                  <c:v>3.352468</c:v>
                </c:pt>
                <c:pt idx="635">
                  <c:v>3.3574660000000001</c:v>
                </c:pt>
                <c:pt idx="636">
                  <c:v>3.3624679999999998</c:v>
                </c:pt>
                <c:pt idx="637">
                  <c:v>3.3674650000000002</c:v>
                </c:pt>
                <c:pt idx="638">
                  <c:v>3.372468</c:v>
                </c:pt>
                <c:pt idx="639">
                  <c:v>3.3774660000000001</c:v>
                </c:pt>
                <c:pt idx="640">
                  <c:v>3.3824689999999999</c:v>
                </c:pt>
                <c:pt idx="641">
                  <c:v>3.3874650000000002</c:v>
                </c:pt>
                <c:pt idx="642">
                  <c:v>3.3924669999999999</c:v>
                </c:pt>
                <c:pt idx="643">
                  <c:v>3.3974660000000001</c:v>
                </c:pt>
                <c:pt idx="644">
                  <c:v>3.4024679999999998</c:v>
                </c:pt>
                <c:pt idx="645">
                  <c:v>3.4074659999999999</c:v>
                </c:pt>
                <c:pt idx="646">
                  <c:v>3.4124659999999998</c:v>
                </c:pt>
                <c:pt idx="647">
                  <c:v>3.4174670000000003</c:v>
                </c:pt>
                <c:pt idx="648">
                  <c:v>3.4224650000000003</c:v>
                </c:pt>
                <c:pt idx="649">
                  <c:v>3.427467</c:v>
                </c:pt>
                <c:pt idx="650">
                  <c:v>3.4324650000000001</c:v>
                </c:pt>
                <c:pt idx="651">
                  <c:v>3.4374659999999997</c:v>
                </c:pt>
                <c:pt idx="652">
                  <c:v>3.4424650000000003</c:v>
                </c:pt>
                <c:pt idx="653">
                  <c:v>3.4474670000000001</c:v>
                </c:pt>
                <c:pt idx="654">
                  <c:v>3.4524659999999998</c:v>
                </c:pt>
                <c:pt idx="655">
                  <c:v>3.4574670000000003</c:v>
                </c:pt>
                <c:pt idx="656">
                  <c:v>3.4624650000000003</c:v>
                </c:pt>
                <c:pt idx="657">
                  <c:v>3.4674670000000001</c:v>
                </c:pt>
                <c:pt idx="658">
                  <c:v>3.4724650000000001</c:v>
                </c:pt>
                <c:pt idx="659">
                  <c:v>3.4774659999999997</c:v>
                </c:pt>
                <c:pt idx="660">
                  <c:v>3.4824650000000004</c:v>
                </c:pt>
                <c:pt idx="661">
                  <c:v>3.4916529999999999</c:v>
                </c:pt>
                <c:pt idx="662">
                  <c:v>3.4924690000000003</c:v>
                </c:pt>
                <c:pt idx="663">
                  <c:v>3.4974659999999997</c:v>
                </c:pt>
                <c:pt idx="664">
                  <c:v>3.5024690000000001</c:v>
                </c:pt>
                <c:pt idx="665">
                  <c:v>3.5074650000000003</c:v>
                </c:pt>
                <c:pt idx="666">
                  <c:v>3.5124689999999998</c:v>
                </c:pt>
                <c:pt idx="667">
                  <c:v>3.5174659999999998</c:v>
                </c:pt>
                <c:pt idx="668">
                  <c:v>3.5224699999999998</c:v>
                </c:pt>
                <c:pt idx="669">
                  <c:v>3.527466</c:v>
                </c:pt>
                <c:pt idx="670">
                  <c:v>3.5324679999999997</c:v>
                </c:pt>
                <c:pt idx="671">
                  <c:v>3.5374659999999998</c:v>
                </c:pt>
                <c:pt idx="672">
                  <c:v>3.5424690000000001</c:v>
                </c:pt>
                <c:pt idx="673">
                  <c:v>3.547466</c:v>
                </c:pt>
                <c:pt idx="674">
                  <c:v>3.5524679999999997</c:v>
                </c:pt>
                <c:pt idx="675">
                  <c:v>3.5574659999999998</c:v>
                </c:pt>
                <c:pt idx="676">
                  <c:v>3.5624690000000001</c:v>
                </c:pt>
                <c:pt idx="677">
                  <c:v>3.5674650000000003</c:v>
                </c:pt>
                <c:pt idx="678">
                  <c:v>3.5724679999999998</c:v>
                </c:pt>
                <c:pt idx="679">
                  <c:v>3.577467</c:v>
                </c:pt>
                <c:pt idx="680">
                  <c:v>3.5824659999999997</c:v>
                </c:pt>
                <c:pt idx="681">
                  <c:v>3.5874670000000002</c:v>
                </c:pt>
                <c:pt idx="682">
                  <c:v>3.5924659999999999</c:v>
                </c:pt>
                <c:pt idx="683">
                  <c:v>3.5974659999999998</c:v>
                </c:pt>
                <c:pt idx="684">
                  <c:v>3.6024659999999997</c:v>
                </c:pt>
                <c:pt idx="685">
                  <c:v>3.6074670000000002</c:v>
                </c:pt>
                <c:pt idx="686">
                  <c:v>3.612466</c:v>
                </c:pt>
                <c:pt idx="687">
                  <c:v>3.6174659999999998</c:v>
                </c:pt>
                <c:pt idx="688">
                  <c:v>3.622465</c:v>
                </c:pt>
                <c:pt idx="689">
                  <c:v>3.6274670000000002</c:v>
                </c:pt>
                <c:pt idx="690">
                  <c:v>3.632466</c:v>
                </c:pt>
                <c:pt idx="691">
                  <c:v>3.6374659999999999</c:v>
                </c:pt>
                <c:pt idx="692">
                  <c:v>3.6424650000000001</c:v>
                </c:pt>
                <c:pt idx="693">
                  <c:v>3.6474670000000002</c:v>
                </c:pt>
                <c:pt idx="694">
                  <c:v>3.6524650000000003</c:v>
                </c:pt>
                <c:pt idx="695">
                  <c:v>3.6627550000000002</c:v>
                </c:pt>
                <c:pt idx="696">
                  <c:v>3.662766</c:v>
                </c:pt>
                <c:pt idx="697">
                  <c:v>3.6674660000000001</c:v>
                </c:pt>
                <c:pt idx="698">
                  <c:v>3.672466</c:v>
                </c:pt>
                <c:pt idx="699">
                  <c:v>3.677467</c:v>
                </c:pt>
                <c:pt idx="700">
                  <c:v>3.6824659999999998</c:v>
                </c:pt>
                <c:pt idx="701">
                  <c:v>3.6874670000000003</c:v>
                </c:pt>
                <c:pt idx="702">
                  <c:v>3.692466</c:v>
                </c:pt>
                <c:pt idx="703">
                  <c:v>3.6974659999999999</c:v>
                </c:pt>
                <c:pt idx="704">
                  <c:v>3.7024650000000001</c:v>
                </c:pt>
                <c:pt idx="705">
                  <c:v>3.7074670000000003</c:v>
                </c:pt>
                <c:pt idx="706">
                  <c:v>3.7124650000000003</c:v>
                </c:pt>
                <c:pt idx="707">
                  <c:v>3.7174670000000001</c:v>
                </c:pt>
                <c:pt idx="708">
                  <c:v>3.7224659999999998</c:v>
                </c:pt>
                <c:pt idx="709">
                  <c:v>3.7274659999999997</c:v>
                </c:pt>
                <c:pt idx="710">
                  <c:v>3.7324650000000004</c:v>
                </c:pt>
                <c:pt idx="711">
                  <c:v>3.7374670000000001</c:v>
                </c:pt>
                <c:pt idx="712">
                  <c:v>3.7424650000000002</c:v>
                </c:pt>
                <c:pt idx="713">
                  <c:v>3.7474669999999999</c:v>
                </c:pt>
                <c:pt idx="714">
                  <c:v>3.7524649999999999</c:v>
                </c:pt>
                <c:pt idx="715">
                  <c:v>3.757466</c:v>
                </c:pt>
                <c:pt idx="716">
                  <c:v>3.7624659999999999</c:v>
                </c:pt>
                <c:pt idx="717">
                  <c:v>3.7674669999999999</c:v>
                </c:pt>
                <c:pt idx="718">
                  <c:v>3.772465</c:v>
                </c:pt>
                <c:pt idx="719">
                  <c:v>3.777466</c:v>
                </c:pt>
                <c:pt idx="720">
                  <c:v>3.7824650000000002</c:v>
                </c:pt>
                <c:pt idx="721">
                  <c:v>3.7874659999999998</c:v>
                </c:pt>
                <c:pt idx="722">
                  <c:v>3.7924660000000001</c:v>
                </c:pt>
                <c:pt idx="723">
                  <c:v>3.7974670000000001</c:v>
                </c:pt>
                <c:pt idx="724">
                  <c:v>3.8024659999999999</c:v>
                </c:pt>
                <c:pt idx="725">
                  <c:v>3.8074669999999999</c:v>
                </c:pt>
                <c:pt idx="726">
                  <c:v>3.812465</c:v>
                </c:pt>
                <c:pt idx="727">
                  <c:v>3.8174670000000002</c:v>
                </c:pt>
                <c:pt idx="728">
                  <c:v>3.8224650000000002</c:v>
                </c:pt>
                <c:pt idx="729">
                  <c:v>3.827467</c:v>
                </c:pt>
                <c:pt idx="730">
                  <c:v>3.8375599999999999</c:v>
                </c:pt>
                <c:pt idx="731">
                  <c:v>3.8375729999999999</c:v>
                </c:pt>
                <c:pt idx="732">
                  <c:v>3.8424659999999999</c:v>
                </c:pt>
                <c:pt idx="733">
                  <c:v>3.8474650000000001</c:v>
                </c:pt>
                <c:pt idx="734">
                  <c:v>3.8524659999999997</c:v>
                </c:pt>
                <c:pt idx="735">
                  <c:v>3.8574650000000004</c:v>
                </c:pt>
                <c:pt idx="736">
                  <c:v>3.8624670000000001</c:v>
                </c:pt>
                <c:pt idx="737">
                  <c:v>3.8674659999999998</c:v>
                </c:pt>
                <c:pt idx="738">
                  <c:v>3.8724659999999997</c:v>
                </c:pt>
                <c:pt idx="739">
                  <c:v>3.8774660000000001</c:v>
                </c:pt>
                <c:pt idx="740">
                  <c:v>3.882466</c:v>
                </c:pt>
                <c:pt idx="741">
                  <c:v>3.8874650000000002</c:v>
                </c:pt>
                <c:pt idx="742">
                  <c:v>3.8924659999999998</c:v>
                </c:pt>
                <c:pt idx="743">
                  <c:v>3.897465</c:v>
                </c:pt>
                <c:pt idx="744">
                  <c:v>3.9024670000000001</c:v>
                </c:pt>
                <c:pt idx="745">
                  <c:v>3.9074659999999999</c:v>
                </c:pt>
                <c:pt idx="746">
                  <c:v>3.9124669999999999</c:v>
                </c:pt>
                <c:pt idx="747">
                  <c:v>3.9174660000000001</c:v>
                </c:pt>
                <c:pt idx="748">
                  <c:v>3.922466</c:v>
                </c:pt>
                <c:pt idx="749">
                  <c:v>3.9274650000000002</c:v>
                </c:pt>
                <c:pt idx="750">
                  <c:v>3.9324659999999998</c:v>
                </c:pt>
                <c:pt idx="751">
                  <c:v>3.937465</c:v>
                </c:pt>
                <c:pt idx="752">
                  <c:v>3.9424670000000002</c:v>
                </c:pt>
                <c:pt idx="753">
                  <c:v>3.9474650000000002</c:v>
                </c:pt>
                <c:pt idx="754">
                  <c:v>3.9524659999999998</c:v>
                </c:pt>
                <c:pt idx="755">
                  <c:v>3.9574659999999997</c:v>
                </c:pt>
                <c:pt idx="756">
                  <c:v>3.9624670000000002</c:v>
                </c:pt>
                <c:pt idx="757">
                  <c:v>3.9674650000000002</c:v>
                </c:pt>
                <c:pt idx="758">
                  <c:v>3.972467</c:v>
                </c:pt>
                <c:pt idx="759">
                  <c:v>3.977465</c:v>
                </c:pt>
                <c:pt idx="760">
                  <c:v>3.9824670000000002</c:v>
                </c:pt>
                <c:pt idx="761">
                  <c:v>3.9874650000000003</c:v>
                </c:pt>
                <c:pt idx="762">
                  <c:v>3.992467</c:v>
                </c:pt>
                <c:pt idx="763">
                  <c:v>3.9974659999999997</c:v>
                </c:pt>
                <c:pt idx="764">
                  <c:v>4.0067260000000005</c:v>
                </c:pt>
                <c:pt idx="765">
                  <c:v>4.0074690000000004</c:v>
                </c:pt>
                <c:pt idx="766">
                  <c:v>4.0124649999999997</c:v>
                </c:pt>
                <c:pt idx="767">
                  <c:v>4.0174690000000002</c:v>
                </c:pt>
                <c:pt idx="768">
                  <c:v>4.0224650000000004</c:v>
                </c:pt>
                <c:pt idx="769">
                  <c:v>4.0274679999999998</c:v>
                </c:pt>
                <c:pt idx="770">
                  <c:v>4.0324660000000003</c:v>
                </c:pt>
                <c:pt idx="771">
                  <c:v>4.0374689999999998</c:v>
                </c:pt>
                <c:pt idx="772">
                  <c:v>4.0424660000000001</c:v>
                </c:pt>
                <c:pt idx="773">
                  <c:v>4.0474690000000004</c:v>
                </c:pt>
                <c:pt idx="774">
                  <c:v>4.0524659999999999</c:v>
                </c:pt>
                <c:pt idx="775">
                  <c:v>4.0574680000000001</c:v>
                </c:pt>
                <c:pt idx="776">
                  <c:v>4.0624659999999997</c:v>
                </c:pt>
                <c:pt idx="777">
                  <c:v>4.0674679999999999</c:v>
                </c:pt>
                <c:pt idx="778">
                  <c:v>4.0724650000000002</c:v>
                </c:pt>
                <c:pt idx="779">
                  <c:v>4.0774660000000003</c:v>
                </c:pt>
                <c:pt idx="780">
                  <c:v>4.0824660000000002</c:v>
                </c:pt>
                <c:pt idx="781">
                  <c:v>4.0874649999999999</c:v>
                </c:pt>
                <c:pt idx="782">
                  <c:v>4.0924670000000001</c:v>
                </c:pt>
                <c:pt idx="783">
                  <c:v>4.0974650000000006</c:v>
                </c:pt>
                <c:pt idx="784">
                  <c:v>4.1024669999999999</c:v>
                </c:pt>
                <c:pt idx="785">
                  <c:v>4.1074660000000005</c:v>
                </c:pt>
                <c:pt idx="786">
                  <c:v>4.1124679999999998</c:v>
                </c:pt>
                <c:pt idx="787">
                  <c:v>4.1174650000000002</c:v>
                </c:pt>
                <c:pt idx="788">
                  <c:v>4.1224669999999994</c:v>
                </c:pt>
                <c:pt idx="789">
                  <c:v>4.1274660000000001</c:v>
                </c:pt>
                <c:pt idx="790">
                  <c:v>4.1324669999999992</c:v>
                </c:pt>
                <c:pt idx="791">
                  <c:v>4.1374660000000008</c:v>
                </c:pt>
                <c:pt idx="792">
                  <c:v>4.1424660000000006</c:v>
                </c:pt>
                <c:pt idx="793">
                  <c:v>4.1474650000000004</c:v>
                </c:pt>
                <c:pt idx="794">
                  <c:v>4.1524669999999997</c:v>
                </c:pt>
                <c:pt idx="795">
                  <c:v>4.1574650000000002</c:v>
                </c:pt>
                <c:pt idx="796">
                  <c:v>4.1624669999999995</c:v>
                </c:pt>
                <c:pt idx="797">
                  <c:v>4.1716580000000008</c:v>
                </c:pt>
                <c:pt idx="798">
                  <c:v>4.1724669999999993</c:v>
                </c:pt>
                <c:pt idx="799">
                  <c:v>4.1774649999999998</c:v>
                </c:pt>
                <c:pt idx="800">
                  <c:v>4.1824669999999999</c:v>
                </c:pt>
                <c:pt idx="801">
                  <c:v>4.1874660000000006</c:v>
                </c:pt>
                <c:pt idx="802">
                  <c:v>4.1924679999999999</c:v>
                </c:pt>
                <c:pt idx="803">
                  <c:v>4.1974660000000004</c:v>
                </c:pt>
                <c:pt idx="804">
                  <c:v>4.2024679999999996</c:v>
                </c:pt>
                <c:pt idx="805">
                  <c:v>4.207465</c:v>
                </c:pt>
                <c:pt idx="806">
                  <c:v>4.2124669999999993</c:v>
                </c:pt>
                <c:pt idx="807">
                  <c:v>4.2174649999999998</c:v>
                </c:pt>
                <c:pt idx="808">
                  <c:v>4.2224690000000002</c:v>
                </c:pt>
                <c:pt idx="809">
                  <c:v>4.2274660000000006</c:v>
                </c:pt>
                <c:pt idx="810">
                  <c:v>4.232469</c:v>
                </c:pt>
                <c:pt idx="811">
                  <c:v>4.2374650000000003</c:v>
                </c:pt>
                <c:pt idx="812">
                  <c:v>4.2424689999999998</c:v>
                </c:pt>
                <c:pt idx="813">
                  <c:v>4.247465</c:v>
                </c:pt>
                <c:pt idx="814">
                  <c:v>4.2524679999999995</c:v>
                </c:pt>
                <c:pt idx="815">
                  <c:v>4.2574669999999992</c:v>
                </c:pt>
                <c:pt idx="816">
                  <c:v>4.2624660000000008</c:v>
                </c:pt>
                <c:pt idx="817">
                  <c:v>4.2674669999999999</c:v>
                </c:pt>
                <c:pt idx="818">
                  <c:v>4.2724650000000004</c:v>
                </c:pt>
                <c:pt idx="819">
                  <c:v>4.2774660000000004</c:v>
                </c:pt>
                <c:pt idx="820">
                  <c:v>4.2824660000000003</c:v>
                </c:pt>
                <c:pt idx="821">
                  <c:v>4.2874669999999995</c:v>
                </c:pt>
                <c:pt idx="822">
                  <c:v>4.2924660000000001</c:v>
                </c:pt>
                <c:pt idx="823">
                  <c:v>4.2974669999999993</c:v>
                </c:pt>
                <c:pt idx="824">
                  <c:v>4.3024660000000008</c:v>
                </c:pt>
                <c:pt idx="825">
                  <c:v>4.3074669999999999</c:v>
                </c:pt>
                <c:pt idx="826">
                  <c:v>4.3124660000000006</c:v>
                </c:pt>
                <c:pt idx="827">
                  <c:v>4.3174669999999997</c:v>
                </c:pt>
                <c:pt idx="828">
                  <c:v>4.3224650000000002</c:v>
                </c:pt>
                <c:pt idx="829">
                  <c:v>4.3274660000000003</c:v>
                </c:pt>
                <c:pt idx="830">
                  <c:v>4.332465</c:v>
                </c:pt>
                <c:pt idx="831">
                  <c:v>4.3374669999999993</c:v>
                </c:pt>
                <c:pt idx="832">
                  <c:v>4.3478120000000002</c:v>
                </c:pt>
                <c:pt idx="833">
                  <c:v>4.3478239999999992</c:v>
                </c:pt>
                <c:pt idx="834">
                  <c:v>4.3524660000000006</c:v>
                </c:pt>
                <c:pt idx="835">
                  <c:v>4.3574660000000005</c:v>
                </c:pt>
                <c:pt idx="836">
                  <c:v>4.3624669999999997</c:v>
                </c:pt>
                <c:pt idx="837">
                  <c:v>4.3674650000000002</c:v>
                </c:pt>
                <c:pt idx="838">
                  <c:v>4.3724669999999994</c:v>
                </c:pt>
                <c:pt idx="839">
                  <c:v>4.3774649999999999</c:v>
                </c:pt>
                <c:pt idx="840">
                  <c:v>4.3824669999999992</c:v>
                </c:pt>
                <c:pt idx="841">
                  <c:v>4.3874660000000008</c:v>
                </c:pt>
                <c:pt idx="842">
                  <c:v>4.3924660000000006</c:v>
                </c:pt>
                <c:pt idx="843">
                  <c:v>4.3974660000000005</c:v>
                </c:pt>
                <c:pt idx="844">
                  <c:v>4.4024660000000004</c:v>
                </c:pt>
                <c:pt idx="845">
                  <c:v>4.4074660000000003</c:v>
                </c:pt>
                <c:pt idx="846">
                  <c:v>4.4124660000000002</c:v>
                </c:pt>
                <c:pt idx="847">
                  <c:v>4.417465</c:v>
                </c:pt>
                <c:pt idx="848">
                  <c:v>4.422466</c:v>
                </c:pt>
                <c:pt idx="849">
                  <c:v>4.4274660000000008</c:v>
                </c:pt>
                <c:pt idx="850">
                  <c:v>4.4324660000000007</c:v>
                </c:pt>
                <c:pt idx="851">
                  <c:v>4.4374660000000006</c:v>
                </c:pt>
                <c:pt idx="852">
                  <c:v>4.4424669999999997</c:v>
                </c:pt>
                <c:pt idx="853">
                  <c:v>4.4474650000000002</c:v>
                </c:pt>
                <c:pt idx="854">
                  <c:v>4.4524660000000003</c:v>
                </c:pt>
                <c:pt idx="855">
                  <c:v>4.457465</c:v>
                </c:pt>
                <c:pt idx="856">
                  <c:v>4.4624669999999993</c:v>
                </c:pt>
                <c:pt idx="857">
                  <c:v>4.4674649999999998</c:v>
                </c:pt>
                <c:pt idx="858">
                  <c:v>4.4724660000000007</c:v>
                </c:pt>
                <c:pt idx="859">
                  <c:v>4.4774660000000006</c:v>
                </c:pt>
                <c:pt idx="860">
                  <c:v>4.4824660000000005</c:v>
                </c:pt>
                <c:pt idx="861">
                  <c:v>4.4874650000000003</c:v>
                </c:pt>
                <c:pt idx="862">
                  <c:v>4.4924669999999995</c:v>
                </c:pt>
                <c:pt idx="863">
                  <c:v>4.4974660000000002</c:v>
                </c:pt>
                <c:pt idx="864">
                  <c:v>4.5024669999999993</c:v>
                </c:pt>
                <c:pt idx="865">
                  <c:v>4.507466</c:v>
                </c:pt>
                <c:pt idx="866">
                  <c:v>4.5173740000000002</c:v>
                </c:pt>
                <c:pt idx="867">
                  <c:v>4.5174690000000002</c:v>
                </c:pt>
                <c:pt idx="868">
                  <c:v>4.5224669999999998</c:v>
                </c:pt>
                <c:pt idx="869">
                  <c:v>4.5274660000000004</c:v>
                </c:pt>
                <c:pt idx="870">
                  <c:v>4.5324669999999996</c:v>
                </c:pt>
                <c:pt idx="871">
                  <c:v>4.5374650000000001</c:v>
                </c:pt>
                <c:pt idx="872">
                  <c:v>4.5424669999999994</c:v>
                </c:pt>
                <c:pt idx="873">
                  <c:v>4.5474649999999999</c:v>
                </c:pt>
                <c:pt idx="874">
                  <c:v>4.5524660000000008</c:v>
                </c:pt>
                <c:pt idx="875">
                  <c:v>4.5574650000000005</c:v>
                </c:pt>
                <c:pt idx="876">
                  <c:v>4.5624669999999998</c:v>
                </c:pt>
                <c:pt idx="877">
                  <c:v>4.5674660000000005</c:v>
                </c:pt>
                <c:pt idx="878">
                  <c:v>4.5724669999999996</c:v>
                </c:pt>
                <c:pt idx="879">
                  <c:v>4.5774650000000001</c:v>
                </c:pt>
                <c:pt idx="880">
                  <c:v>4.5824660000000002</c:v>
                </c:pt>
                <c:pt idx="881">
                  <c:v>4.5874649999999999</c:v>
                </c:pt>
                <c:pt idx="882">
                  <c:v>4.5924670000000001</c:v>
                </c:pt>
                <c:pt idx="883">
                  <c:v>4.5974650000000006</c:v>
                </c:pt>
                <c:pt idx="884">
                  <c:v>4.6024669999999999</c:v>
                </c:pt>
                <c:pt idx="885">
                  <c:v>4.6074660000000005</c:v>
                </c:pt>
                <c:pt idx="886">
                  <c:v>4.6124669999999997</c:v>
                </c:pt>
                <c:pt idx="887">
                  <c:v>4.6174650000000002</c:v>
                </c:pt>
                <c:pt idx="888">
                  <c:v>4.6224669999999994</c:v>
                </c:pt>
                <c:pt idx="889">
                  <c:v>4.6274660000000001</c:v>
                </c:pt>
                <c:pt idx="890">
                  <c:v>4.632466</c:v>
                </c:pt>
                <c:pt idx="891">
                  <c:v>4.6374649999999997</c:v>
                </c:pt>
                <c:pt idx="892">
                  <c:v>4.6424669999999999</c:v>
                </c:pt>
                <c:pt idx="893">
                  <c:v>4.6474650000000004</c:v>
                </c:pt>
                <c:pt idx="894">
                  <c:v>4.6524669999999997</c:v>
                </c:pt>
                <c:pt idx="895">
                  <c:v>4.6574650000000002</c:v>
                </c:pt>
                <c:pt idx="896">
                  <c:v>4.6624669999999995</c:v>
                </c:pt>
                <c:pt idx="897">
                  <c:v>4.6674660000000001</c:v>
                </c:pt>
                <c:pt idx="898">
                  <c:v>4.6724680000000003</c:v>
                </c:pt>
                <c:pt idx="899">
                  <c:v>4.6774660000000008</c:v>
                </c:pt>
                <c:pt idx="900">
                  <c:v>4.686591</c:v>
                </c:pt>
                <c:pt idx="901">
                  <c:v>4.6874690000000001</c:v>
                </c:pt>
                <c:pt idx="902">
                  <c:v>4.6924660000000005</c:v>
                </c:pt>
                <c:pt idx="903">
                  <c:v>4.6974679999999998</c:v>
                </c:pt>
                <c:pt idx="904">
                  <c:v>4.7024650000000001</c:v>
                </c:pt>
                <c:pt idx="905">
                  <c:v>4.7074689999999997</c:v>
                </c:pt>
                <c:pt idx="906">
                  <c:v>4.712466</c:v>
                </c:pt>
                <c:pt idx="907">
                  <c:v>4.7174680000000002</c:v>
                </c:pt>
                <c:pt idx="908">
                  <c:v>4.7224650000000006</c:v>
                </c:pt>
                <c:pt idx="909">
                  <c:v>4.727468</c:v>
                </c:pt>
                <c:pt idx="910">
                  <c:v>4.7324660000000005</c:v>
                </c:pt>
                <c:pt idx="911">
                  <c:v>4.7374669999999997</c:v>
                </c:pt>
                <c:pt idx="912">
                  <c:v>4.7424660000000003</c:v>
                </c:pt>
                <c:pt idx="913">
                  <c:v>4.7474689999999997</c:v>
                </c:pt>
                <c:pt idx="914">
                  <c:v>4.7524660000000001</c:v>
                </c:pt>
                <c:pt idx="915">
                  <c:v>4.7574680000000003</c:v>
                </c:pt>
                <c:pt idx="916">
                  <c:v>4.7624649999999997</c:v>
                </c:pt>
                <c:pt idx="917">
                  <c:v>4.767468</c:v>
                </c:pt>
                <c:pt idx="918">
                  <c:v>4.7724650000000004</c:v>
                </c:pt>
                <c:pt idx="919">
                  <c:v>4.7774669999999997</c:v>
                </c:pt>
                <c:pt idx="920">
                  <c:v>4.7824660000000003</c:v>
                </c:pt>
                <c:pt idx="921">
                  <c:v>4.7874650000000001</c:v>
                </c:pt>
                <c:pt idx="922">
                  <c:v>4.7924660000000001</c:v>
                </c:pt>
                <c:pt idx="923">
                  <c:v>4.797466</c:v>
                </c:pt>
                <c:pt idx="924">
                  <c:v>4.8024660000000008</c:v>
                </c:pt>
                <c:pt idx="925">
                  <c:v>4.8074650000000005</c:v>
                </c:pt>
                <c:pt idx="926">
                  <c:v>4.8124669999999998</c:v>
                </c:pt>
                <c:pt idx="927">
                  <c:v>4.8174650000000003</c:v>
                </c:pt>
                <c:pt idx="928">
                  <c:v>4.8224669999999996</c:v>
                </c:pt>
                <c:pt idx="929">
                  <c:v>4.8274650000000001</c:v>
                </c:pt>
                <c:pt idx="930">
                  <c:v>4.8324660000000002</c:v>
                </c:pt>
                <c:pt idx="931">
                  <c:v>4.8374649999999999</c:v>
                </c:pt>
                <c:pt idx="932">
                  <c:v>4.8424670000000001</c:v>
                </c:pt>
                <c:pt idx="933">
                  <c:v>4.8474650000000006</c:v>
                </c:pt>
                <c:pt idx="934">
                  <c:v>4.8567120000000008</c:v>
                </c:pt>
                <c:pt idx="935">
                  <c:v>4.857469</c:v>
                </c:pt>
                <c:pt idx="936">
                  <c:v>4.8624650000000003</c:v>
                </c:pt>
                <c:pt idx="937">
                  <c:v>4.8674689999999998</c:v>
                </c:pt>
                <c:pt idx="938">
                  <c:v>4.8724660000000002</c:v>
                </c:pt>
                <c:pt idx="939">
                  <c:v>4.8774679999999995</c:v>
                </c:pt>
                <c:pt idx="940">
                  <c:v>4.8824649999999998</c:v>
                </c:pt>
                <c:pt idx="941">
                  <c:v>4.8874680000000001</c:v>
                </c:pt>
                <c:pt idx="942">
                  <c:v>4.8924650000000005</c:v>
                </c:pt>
                <c:pt idx="943">
                  <c:v>4.8974679999999999</c:v>
                </c:pt>
                <c:pt idx="944">
                  <c:v>4.9024660000000004</c:v>
                </c:pt>
                <c:pt idx="945">
                  <c:v>4.9074679999999997</c:v>
                </c:pt>
                <c:pt idx="946">
                  <c:v>4.9124660000000002</c:v>
                </c:pt>
                <c:pt idx="947">
                  <c:v>4.9174679999999995</c:v>
                </c:pt>
                <c:pt idx="948">
                  <c:v>4.9224649999999999</c:v>
                </c:pt>
                <c:pt idx="949">
                  <c:v>4.9274690000000003</c:v>
                </c:pt>
                <c:pt idx="950">
                  <c:v>4.9324660000000007</c:v>
                </c:pt>
                <c:pt idx="951">
                  <c:v>4.9374660000000006</c:v>
                </c:pt>
                <c:pt idx="952">
                  <c:v>4.9424669999999997</c:v>
                </c:pt>
                <c:pt idx="953">
                  <c:v>4.9474650000000002</c:v>
                </c:pt>
                <c:pt idx="954">
                  <c:v>4.9524660000000003</c:v>
                </c:pt>
                <c:pt idx="955">
                  <c:v>4.9574660000000002</c:v>
                </c:pt>
                <c:pt idx="956">
                  <c:v>4.962466</c:v>
                </c:pt>
                <c:pt idx="957">
                  <c:v>4.9674659999999999</c:v>
                </c:pt>
                <c:pt idx="958">
                  <c:v>4.972467</c:v>
                </c:pt>
                <c:pt idx="959">
                  <c:v>4.9774650000000005</c:v>
                </c:pt>
                <c:pt idx="960">
                  <c:v>4.9824669999999998</c:v>
                </c:pt>
                <c:pt idx="961">
                  <c:v>4.9874660000000004</c:v>
                </c:pt>
                <c:pt idx="962">
                  <c:v>4.9924669999999995</c:v>
                </c:pt>
                <c:pt idx="963">
                  <c:v>4.997465</c:v>
                </c:pt>
                <c:pt idx="964">
                  <c:v>5.0024660000000001</c:v>
                </c:pt>
                <c:pt idx="965">
                  <c:v>5.0074649999999998</c:v>
                </c:pt>
                <c:pt idx="966">
                  <c:v>5.0124660000000008</c:v>
                </c:pt>
                <c:pt idx="967">
                  <c:v>5.0174650000000005</c:v>
                </c:pt>
                <c:pt idx="968">
                  <c:v>5.0279089999999993</c:v>
                </c:pt>
                <c:pt idx="969">
                  <c:v>5.0279199999999999</c:v>
                </c:pt>
                <c:pt idx="970">
                  <c:v>5.0324660000000003</c:v>
                </c:pt>
                <c:pt idx="971">
                  <c:v>5.0374660000000002</c:v>
                </c:pt>
                <c:pt idx="972">
                  <c:v>5.0424660000000001</c:v>
                </c:pt>
                <c:pt idx="973">
                  <c:v>5.047466</c:v>
                </c:pt>
                <c:pt idx="974">
                  <c:v>5.0524660000000008</c:v>
                </c:pt>
                <c:pt idx="975">
                  <c:v>5.0574660000000007</c:v>
                </c:pt>
                <c:pt idx="976">
                  <c:v>5.0624669999999998</c:v>
                </c:pt>
                <c:pt idx="977">
                  <c:v>5.0674650000000003</c:v>
                </c:pt>
                <c:pt idx="978">
                  <c:v>5.0724660000000004</c:v>
                </c:pt>
                <c:pt idx="979">
                  <c:v>5.0774650000000001</c:v>
                </c:pt>
                <c:pt idx="980">
                  <c:v>5.0824669999999994</c:v>
                </c:pt>
                <c:pt idx="981">
                  <c:v>5.0874649999999999</c:v>
                </c:pt>
                <c:pt idx="982">
                  <c:v>5.0924670000000001</c:v>
                </c:pt>
                <c:pt idx="983">
                  <c:v>5.0974650000000006</c:v>
                </c:pt>
                <c:pt idx="984">
                  <c:v>5.1024669999999999</c:v>
                </c:pt>
                <c:pt idx="985">
                  <c:v>5.1074650000000004</c:v>
                </c:pt>
                <c:pt idx="986">
                  <c:v>5.1124669999999997</c:v>
                </c:pt>
                <c:pt idx="987">
                  <c:v>5.1174660000000003</c:v>
                </c:pt>
                <c:pt idx="988">
                  <c:v>5.1224669999999994</c:v>
                </c:pt>
                <c:pt idx="989">
                  <c:v>5.1274649999999999</c:v>
                </c:pt>
                <c:pt idx="990">
                  <c:v>5.1324669999999992</c:v>
                </c:pt>
                <c:pt idx="991">
                  <c:v>5.1374660000000008</c:v>
                </c:pt>
                <c:pt idx="992">
                  <c:v>5.1424660000000006</c:v>
                </c:pt>
                <c:pt idx="993">
                  <c:v>5.1474660000000005</c:v>
                </c:pt>
                <c:pt idx="994">
                  <c:v>5.1524669999999997</c:v>
                </c:pt>
                <c:pt idx="995">
                  <c:v>5.1574650000000002</c:v>
                </c:pt>
                <c:pt idx="996">
                  <c:v>5.1624669999999995</c:v>
                </c:pt>
                <c:pt idx="997">
                  <c:v>5.1674660000000001</c:v>
                </c:pt>
                <c:pt idx="998">
                  <c:v>5.1724669999999993</c:v>
                </c:pt>
                <c:pt idx="999">
                  <c:v>5.1774660000000008</c:v>
                </c:pt>
                <c:pt idx="1000">
                  <c:v>5.1824669999999999</c:v>
                </c:pt>
                <c:pt idx="1001">
                  <c:v>5.2077790000000004</c:v>
                </c:pt>
                <c:pt idx="1002">
                  <c:v>5.2230240000000006</c:v>
                </c:pt>
                <c:pt idx="1003">
                  <c:v>5.2230420000000004</c:v>
                </c:pt>
                <c:pt idx="1004">
                  <c:v>5.2274690000000001</c:v>
                </c:pt>
                <c:pt idx="1005">
                  <c:v>5.2324660000000005</c:v>
                </c:pt>
                <c:pt idx="1006">
                  <c:v>5.2374669999999997</c:v>
                </c:pt>
                <c:pt idx="1007">
                  <c:v>5.2424660000000003</c:v>
                </c:pt>
                <c:pt idx="1008">
                  <c:v>5.2474669999999994</c:v>
                </c:pt>
                <c:pt idx="1009">
                  <c:v>5.2524660000000001</c:v>
                </c:pt>
                <c:pt idx="1010">
                  <c:v>5.2574669999999992</c:v>
                </c:pt>
                <c:pt idx="1011">
                  <c:v>5.2624660000000008</c:v>
                </c:pt>
                <c:pt idx="1012">
                  <c:v>5.2674669999999999</c:v>
                </c:pt>
                <c:pt idx="1013">
                  <c:v>5.2724660000000005</c:v>
                </c:pt>
                <c:pt idx="1014">
                  <c:v>5.2774669999999997</c:v>
                </c:pt>
                <c:pt idx="1015">
                  <c:v>5.2824660000000003</c:v>
                </c:pt>
                <c:pt idx="1016">
                  <c:v>5.2874660000000002</c:v>
                </c:pt>
                <c:pt idx="1017">
                  <c:v>5.292465</c:v>
                </c:pt>
                <c:pt idx="1018">
                  <c:v>5.297466</c:v>
                </c:pt>
                <c:pt idx="1019">
                  <c:v>5.3024660000000008</c:v>
                </c:pt>
                <c:pt idx="1020">
                  <c:v>5.3074660000000007</c:v>
                </c:pt>
                <c:pt idx="1021">
                  <c:v>5.3124660000000006</c:v>
                </c:pt>
                <c:pt idx="1022">
                  <c:v>5.3174679999999999</c:v>
                </c:pt>
                <c:pt idx="1023">
                  <c:v>5.3224660000000004</c:v>
                </c:pt>
                <c:pt idx="1024">
                  <c:v>5.3274660000000003</c:v>
                </c:pt>
                <c:pt idx="1025">
                  <c:v>5.3324660000000002</c:v>
                </c:pt>
                <c:pt idx="1026">
                  <c:v>5.3374669999999993</c:v>
                </c:pt>
                <c:pt idx="1027">
                  <c:v>5.3424659999999999</c:v>
                </c:pt>
                <c:pt idx="1028">
                  <c:v>5.3474680000000001</c:v>
                </c:pt>
                <c:pt idx="1029">
                  <c:v>5.3524660000000006</c:v>
                </c:pt>
                <c:pt idx="1030">
                  <c:v>5.3574669999999998</c:v>
                </c:pt>
                <c:pt idx="1031">
                  <c:v>5.3624660000000004</c:v>
                </c:pt>
                <c:pt idx="1032">
                  <c:v>5.3674679999999997</c:v>
                </c:pt>
                <c:pt idx="1033">
                  <c:v>5.3724660000000002</c:v>
                </c:pt>
                <c:pt idx="1034">
                  <c:v>5.3774669999999993</c:v>
                </c:pt>
                <c:pt idx="1035">
                  <c:v>5.382466</c:v>
                </c:pt>
                <c:pt idx="1036">
                  <c:v>5.3928270000000005</c:v>
                </c:pt>
                <c:pt idx="1037">
                  <c:v>5.3928379999999994</c:v>
                </c:pt>
                <c:pt idx="1038">
                  <c:v>5.3974660000000005</c:v>
                </c:pt>
                <c:pt idx="1039">
                  <c:v>5.4024660000000004</c:v>
                </c:pt>
                <c:pt idx="1040">
                  <c:v>5.4074660000000003</c:v>
                </c:pt>
                <c:pt idx="1041">
                  <c:v>5.4124650000000001</c:v>
                </c:pt>
                <c:pt idx="1042">
                  <c:v>5.4174669999999994</c:v>
                </c:pt>
                <c:pt idx="1043">
                  <c:v>5.422466</c:v>
                </c:pt>
                <c:pt idx="1044">
                  <c:v>5.4274680000000002</c:v>
                </c:pt>
                <c:pt idx="1045">
                  <c:v>5.4324660000000007</c:v>
                </c:pt>
                <c:pt idx="1046">
                  <c:v>5.4374669999999998</c:v>
                </c:pt>
                <c:pt idx="1047">
                  <c:v>5.4424660000000005</c:v>
                </c:pt>
                <c:pt idx="1048">
                  <c:v>5.4474660000000004</c:v>
                </c:pt>
                <c:pt idx="1049">
                  <c:v>5.4524660000000003</c:v>
                </c:pt>
                <c:pt idx="1050">
                  <c:v>5.4574660000000002</c:v>
                </c:pt>
                <c:pt idx="1051">
                  <c:v>5.4624649999999999</c:v>
                </c:pt>
                <c:pt idx="1052">
                  <c:v>5.4674670000000001</c:v>
                </c:pt>
                <c:pt idx="1053">
                  <c:v>5.4724650000000006</c:v>
                </c:pt>
                <c:pt idx="1054">
                  <c:v>5.4774660000000006</c:v>
                </c:pt>
                <c:pt idx="1055">
                  <c:v>5.4824650000000004</c:v>
                </c:pt>
                <c:pt idx="1056">
                  <c:v>5.4874669999999997</c:v>
                </c:pt>
                <c:pt idx="1057">
                  <c:v>5.4924650000000002</c:v>
                </c:pt>
                <c:pt idx="1058">
                  <c:v>5.4974660000000002</c:v>
                </c:pt>
                <c:pt idx="1059">
                  <c:v>5.5024660000000001</c:v>
                </c:pt>
                <c:pt idx="1060">
                  <c:v>5.5074669999999992</c:v>
                </c:pt>
                <c:pt idx="1061">
                  <c:v>5.5124649999999997</c:v>
                </c:pt>
                <c:pt idx="1062">
                  <c:v>5.5174660000000006</c:v>
                </c:pt>
                <c:pt idx="1063">
                  <c:v>5.5224650000000004</c:v>
                </c:pt>
                <c:pt idx="1064">
                  <c:v>5.5274660000000004</c:v>
                </c:pt>
                <c:pt idx="1065">
                  <c:v>5.5324660000000003</c:v>
                </c:pt>
                <c:pt idx="1066">
                  <c:v>5.5374669999999995</c:v>
                </c:pt>
                <c:pt idx="1067">
                  <c:v>5.5424660000000001</c:v>
                </c:pt>
                <c:pt idx="1068">
                  <c:v>5.5474669999999993</c:v>
                </c:pt>
                <c:pt idx="1069">
                  <c:v>5.5524660000000008</c:v>
                </c:pt>
                <c:pt idx="1070">
                  <c:v>5.5625619999999998</c:v>
                </c:pt>
                <c:pt idx="1071">
                  <c:v>5.5625739999999997</c:v>
                </c:pt>
                <c:pt idx="1072">
                  <c:v>5.5674669999999997</c:v>
                </c:pt>
                <c:pt idx="1073">
                  <c:v>5.5724660000000004</c:v>
                </c:pt>
                <c:pt idx="1074">
                  <c:v>5.5774660000000003</c:v>
                </c:pt>
                <c:pt idx="1075">
                  <c:v>5.582465</c:v>
                </c:pt>
                <c:pt idx="1076">
                  <c:v>5.587466</c:v>
                </c:pt>
                <c:pt idx="1077">
                  <c:v>5.5924649999999998</c:v>
                </c:pt>
                <c:pt idx="1078">
                  <c:v>5.5974650000000006</c:v>
                </c:pt>
                <c:pt idx="1079">
                  <c:v>5.6024660000000006</c:v>
                </c:pt>
                <c:pt idx="1080">
                  <c:v>5.6074700000000002</c:v>
                </c:pt>
                <c:pt idx="1081">
                  <c:v>5.6124660000000004</c:v>
                </c:pt>
                <c:pt idx="1082">
                  <c:v>5.6174669999999995</c:v>
                </c:pt>
                <c:pt idx="1083">
                  <c:v>5.6224660000000002</c:v>
                </c:pt>
                <c:pt idx="1084">
                  <c:v>5.6274669999999993</c:v>
                </c:pt>
                <c:pt idx="1085">
                  <c:v>5.6324649999999998</c:v>
                </c:pt>
                <c:pt idx="1086">
                  <c:v>5.637467</c:v>
                </c:pt>
                <c:pt idx="1087">
                  <c:v>5.6424650000000005</c:v>
                </c:pt>
                <c:pt idx="1088">
                  <c:v>5.6474660000000005</c:v>
                </c:pt>
                <c:pt idx="1089">
                  <c:v>5.6524650000000003</c:v>
                </c:pt>
                <c:pt idx="1090">
                  <c:v>5.6574669999999996</c:v>
                </c:pt>
                <c:pt idx="1091">
                  <c:v>5.6624660000000002</c:v>
                </c:pt>
                <c:pt idx="1092">
                  <c:v>5.6674669999999994</c:v>
                </c:pt>
                <c:pt idx="1093">
                  <c:v>5.672466</c:v>
                </c:pt>
                <c:pt idx="1094">
                  <c:v>5.677467</c:v>
                </c:pt>
                <c:pt idx="1095">
                  <c:v>5.6824660000000007</c:v>
                </c:pt>
                <c:pt idx="1096">
                  <c:v>5.6874660000000006</c:v>
                </c:pt>
                <c:pt idx="1097">
                  <c:v>5.6924650000000003</c:v>
                </c:pt>
                <c:pt idx="1098">
                  <c:v>5.6974669999999996</c:v>
                </c:pt>
                <c:pt idx="1099">
                  <c:v>5.7024650000000001</c:v>
                </c:pt>
                <c:pt idx="1100">
                  <c:v>5.7074660000000002</c:v>
                </c:pt>
                <c:pt idx="1101">
                  <c:v>5.7124649999999999</c:v>
                </c:pt>
                <c:pt idx="1102">
                  <c:v>5.7174670000000001</c:v>
                </c:pt>
                <c:pt idx="1103">
                  <c:v>5.722467</c:v>
                </c:pt>
                <c:pt idx="1104">
                  <c:v>5.7274660000000006</c:v>
                </c:pt>
                <c:pt idx="1105">
                  <c:v>5.7366850000000005</c:v>
                </c:pt>
                <c:pt idx="1106">
                  <c:v>5.7374689999999999</c:v>
                </c:pt>
                <c:pt idx="1107">
                  <c:v>5.7424650000000002</c:v>
                </c:pt>
                <c:pt idx="1108">
                  <c:v>5.7474699999999999</c:v>
                </c:pt>
                <c:pt idx="1109">
                  <c:v>5.7524649999999999</c:v>
                </c:pt>
                <c:pt idx="1110">
                  <c:v>5.7574690000000004</c:v>
                </c:pt>
                <c:pt idx="1111">
                  <c:v>5.7624649999999997</c:v>
                </c:pt>
                <c:pt idx="1112">
                  <c:v>5.7674690000000002</c:v>
                </c:pt>
                <c:pt idx="1113">
                  <c:v>5.7724650000000004</c:v>
                </c:pt>
                <c:pt idx="1114">
                  <c:v>5.777469</c:v>
                </c:pt>
                <c:pt idx="1115">
                  <c:v>5.7824650000000002</c:v>
                </c:pt>
                <c:pt idx="1116">
                  <c:v>5.7874689999999998</c:v>
                </c:pt>
                <c:pt idx="1117">
                  <c:v>5.7924660000000001</c:v>
                </c:pt>
                <c:pt idx="1118">
                  <c:v>5.7974680000000003</c:v>
                </c:pt>
                <c:pt idx="1119">
                  <c:v>5.8024649999999998</c:v>
                </c:pt>
                <c:pt idx="1120">
                  <c:v>5.8074669999999999</c:v>
                </c:pt>
                <c:pt idx="1121">
                  <c:v>5.8124669999999998</c:v>
                </c:pt>
                <c:pt idx="1122">
                  <c:v>5.8174660000000005</c:v>
                </c:pt>
                <c:pt idx="1123">
                  <c:v>5.8224689999999999</c:v>
                </c:pt>
                <c:pt idx="1124">
                  <c:v>5.8274660000000003</c:v>
                </c:pt>
                <c:pt idx="1125">
                  <c:v>5.8324660000000002</c:v>
                </c:pt>
                <c:pt idx="1126">
                  <c:v>5.8374649999999999</c:v>
                </c:pt>
                <c:pt idx="1127">
                  <c:v>5.8424659999999999</c:v>
                </c:pt>
                <c:pt idx="1128">
                  <c:v>5.8474660000000007</c:v>
                </c:pt>
                <c:pt idx="1129">
                  <c:v>5.8524669999999999</c:v>
                </c:pt>
                <c:pt idx="1130">
                  <c:v>5.8574650000000004</c:v>
                </c:pt>
                <c:pt idx="1131">
                  <c:v>5.8624669999999997</c:v>
                </c:pt>
                <c:pt idx="1132">
                  <c:v>5.8674650000000002</c:v>
                </c:pt>
                <c:pt idx="1133">
                  <c:v>5.8724660000000002</c:v>
                </c:pt>
                <c:pt idx="1134">
                  <c:v>5.8774660000000001</c:v>
                </c:pt>
                <c:pt idx="1135">
                  <c:v>5.882466</c:v>
                </c:pt>
                <c:pt idx="1136">
                  <c:v>5.8874649999999997</c:v>
                </c:pt>
                <c:pt idx="1137">
                  <c:v>5.8924669999999999</c:v>
                </c:pt>
                <c:pt idx="1138">
                  <c:v>5.8974650000000004</c:v>
                </c:pt>
                <c:pt idx="1139">
                  <c:v>5.9067030000000003</c:v>
                </c:pt>
                <c:pt idx="1140">
                  <c:v>5.9074679999999997</c:v>
                </c:pt>
                <c:pt idx="1141">
                  <c:v>5.9124650000000001</c:v>
                </c:pt>
                <c:pt idx="1142">
                  <c:v>5.9174679999999995</c:v>
                </c:pt>
                <c:pt idx="1143">
                  <c:v>5.922466</c:v>
                </c:pt>
                <c:pt idx="1144">
                  <c:v>5.9274680000000002</c:v>
                </c:pt>
                <c:pt idx="1145">
                  <c:v>5.9324660000000007</c:v>
                </c:pt>
                <c:pt idx="1146">
                  <c:v>5.937468</c:v>
                </c:pt>
                <c:pt idx="1147">
                  <c:v>5.9424660000000005</c:v>
                </c:pt>
                <c:pt idx="1148">
                  <c:v>5.9474689999999999</c:v>
                </c:pt>
                <c:pt idx="1149">
                  <c:v>5.9524660000000003</c:v>
                </c:pt>
                <c:pt idx="1150">
                  <c:v>5.9574689999999997</c:v>
                </c:pt>
                <c:pt idx="1151">
                  <c:v>5.962466</c:v>
                </c:pt>
                <c:pt idx="1152">
                  <c:v>5.9674680000000002</c:v>
                </c:pt>
                <c:pt idx="1153">
                  <c:v>5.9724660000000007</c:v>
                </c:pt>
                <c:pt idx="1154">
                  <c:v>5.9774690000000001</c:v>
                </c:pt>
                <c:pt idx="1155">
                  <c:v>5.9824660000000005</c:v>
                </c:pt>
                <c:pt idx="1156">
                  <c:v>5.9874669999999997</c:v>
                </c:pt>
                <c:pt idx="1157">
                  <c:v>5.9924669999999995</c:v>
                </c:pt>
                <c:pt idx="1158">
                  <c:v>5.9974660000000002</c:v>
                </c:pt>
                <c:pt idx="1159">
                  <c:v>6.0024669999999993</c:v>
                </c:pt>
                <c:pt idx="1160">
                  <c:v>6.007466</c:v>
                </c:pt>
                <c:pt idx="1161">
                  <c:v>6.0124660000000008</c:v>
                </c:pt>
                <c:pt idx="1162">
                  <c:v>6.0174650000000005</c:v>
                </c:pt>
                <c:pt idx="1163">
                  <c:v>6.0224660000000005</c:v>
                </c:pt>
                <c:pt idx="1164">
                  <c:v>6.0274650000000003</c:v>
                </c:pt>
                <c:pt idx="1165">
                  <c:v>6.0324669999999996</c:v>
                </c:pt>
                <c:pt idx="1166">
                  <c:v>6.0374650000000001</c:v>
                </c:pt>
                <c:pt idx="1167">
                  <c:v>6.0424669999999994</c:v>
                </c:pt>
                <c:pt idx="1168">
                  <c:v>6.0474649999999999</c:v>
                </c:pt>
                <c:pt idx="1169">
                  <c:v>6.0524660000000008</c:v>
                </c:pt>
                <c:pt idx="1170">
                  <c:v>6.0574660000000007</c:v>
                </c:pt>
                <c:pt idx="1171">
                  <c:v>6.0624660000000006</c:v>
                </c:pt>
                <c:pt idx="1172">
                  <c:v>6.0674660000000005</c:v>
                </c:pt>
                <c:pt idx="1173">
                  <c:v>6.0777709999999994</c:v>
                </c:pt>
                <c:pt idx="1174">
                  <c:v>6.077782</c:v>
                </c:pt>
                <c:pt idx="1175">
                  <c:v>6.0824669999999994</c:v>
                </c:pt>
                <c:pt idx="1176">
                  <c:v>6.087466</c:v>
                </c:pt>
                <c:pt idx="1177">
                  <c:v>6.0924659999999999</c:v>
                </c:pt>
                <c:pt idx="1178">
                  <c:v>6.0974660000000007</c:v>
                </c:pt>
                <c:pt idx="1179">
                  <c:v>6.1024660000000006</c:v>
                </c:pt>
                <c:pt idx="1180">
                  <c:v>6.1074650000000004</c:v>
                </c:pt>
                <c:pt idx="1181">
                  <c:v>6.1124660000000004</c:v>
                </c:pt>
                <c:pt idx="1182">
                  <c:v>6.1174650000000002</c:v>
                </c:pt>
                <c:pt idx="1183">
                  <c:v>6.1224660000000002</c:v>
                </c:pt>
                <c:pt idx="1184">
                  <c:v>6.1274660000000001</c:v>
                </c:pt>
                <c:pt idx="1185">
                  <c:v>6.1324669999999992</c:v>
                </c:pt>
                <c:pt idx="1186">
                  <c:v>6.1374649999999997</c:v>
                </c:pt>
                <c:pt idx="1187">
                  <c:v>6.1424660000000006</c:v>
                </c:pt>
                <c:pt idx="1188">
                  <c:v>6.1474650000000004</c:v>
                </c:pt>
                <c:pt idx="1189">
                  <c:v>6.1524660000000004</c:v>
                </c:pt>
                <c:pt idx="1190">
                  <c:v>6.1574660000000003</c:v>
                </c:pt>
                <c:pt idx="1191">
                  <c:v>6.1624660000000002</c:v>
                </c:pt>
                <c:pt idx="1192">
                  <c:v>6.167465</c:v>
                </c:pt>
                <c:pt idx="1193">
                  <c:v>6.172466</c:v>
                </c:pt>
                <c:pt idx="1194">
                  <c:v>6.1774649999999998</c:v>
                </c:pt>
                <c:pt idx="1195">
                  <c:v>6.1824669999999999</c:v>
                </c:pt>
                <c:pt idx="1196">
                  <c:v>6.1874650000000004</c:v>
                </c:pt>
                <c:pt idx="1197">
                  <c:v>6.1924660000000005</c:v>
                </c:pt>
                <c:pt idx="1198">
                  <c:v>6.1974660000000004</c:v>
                </c:pt>
                <c:pt idx="1199">
                  <c:v>6.2024669999999995</c:v>
                </c:pt>
                <c:pt idx="1200">
                  <c:v>6.2074660000000002</c:v>
                </c:pt>
                <c:pt idx="1201">
                  <c:v>6.2124669999999993</c:v>
                </c:pt>
                <c:pt idx="1202">
                  <c:v>6.2174649999999998</c:v>
                </c:pt>
                <c:pt idx="1203">
                  <c:v>6.222467</c:v>
                </c:pt>
                <c:pt idx="1204">
                  <c:v>6.2274660000000006</c:v>
                </c:pt>
                <c:pt idx="1205">
                  <c:v>6.2324660000000005</c:v>
                </c:pt>
                <c:pt idx="1206">
                  <c:v>6.2374660000000004</c:v>
                </c:pt>
                <c:pt idx="1207">
                  <c:v>6.2475709999999998</c:v>
                </c:pt>
                <c:pt idx="1208">
                  <c:v>6.2475829999999997</c:v>
                </c:pt>
                <c:pt idx="1209">
                  <c:v>6.2524660000000001</c:v>
                </c:pt>
                <c:pt idx="1210">
                  <c:v>6.2574649999999998</c:v>
                </c:pt>
                <c:pt idx="1211">
                  <c:v>6.262467</c:v>
                </c:pt>
                <c:pt idx="1212">
                  <c:v>6.2674650000000005</c:v>
                </c:pt>
                <c:pt idx="1213">
                  <c:v>6.2724660000000005</c:v>
                </c:pt>
                <c:pt idx="1214">
                  <c:v>6.2774650000000003</c:v>
                </c:pt>
                <c:pt idx="1215">
                  <c:v>6.2824660000000003</c:v>
                </c:pt>
                <c:pt idx="1216">
                  <c:v>6.2874650000000001</c:v>
                </c:pt>
                <c:pt idx="1217">
                  <c:v>6.2924660000000001</c:v>
                </c:pt>
                <c:pt idx="1218">
                  <c:v>6.297466</c:v>
                </c:pt>
                <c:pt idx="1219">
                  <c:v>6.302467</c:v>
                </c:pt>
                <c:pt idx="1220">
                  <c:v>6.3074660000000007</c:v>
                </c:pt>
                <c:pt idx="1221">
                  <c:v>6.3124660000000006</c:v>
                </c:pt>
                <c:pt idx="1222">
                  <c:v>6.3174650000000003</c:v>
                </c:pt>
                <c:pt idx="1223">
                  <c:v>6.3224660000000004</c:v>
                </c:pt>
                <c:pt idx="1224">
                  <c:v>6.3274650000000001</c:v>
                </c:pt>
                <c:pt idx="1225">
                  <c:v>6.3324669999999994</c:v>
                </c:pt>
                <c:pt idx="1226">
                  <c:v>6.3374649999999999</c:v>
                </c:pt>
                <c:pt idx="1227">
                  <c:v>6.3424659999999999</c:v>
                </c:pt>
                <c:pt idx="1228">
                  <c:v>6.3474660000000007</c:v>
                </c:pt>
                <c:pt idx="1229">
                  <c:v>6.3524669999999999</c:v>
                </c:pt>
                <c:pt idx="1230">
                  <c:v>6.3574650000000004</c:v>
                </c:pt>
                <c:pt idx="1231">
                  <c:v>6.3624660000000004</c:v>
                </c:pt>
                <c:pt idx="1232">
                  <c:v>6.3674660000000003</c:v>
                </c:pt>
                <c:pt idx="1233">
                  <c:v>6.3724669999999994</c:v>
                </c:pt>
                <c:pt idx="1234">
                  <c:v>6.3774660000000001</c:v>
                </c:pt>
                <c:pt idx="1235">
                  <c:v>6.3824669999999992</c:v>
                </c:pt>
                <c:pt idx="1236">
                  <c:v>6.3874649999999997</c:v>
                </c:pt>
                <c:pt idx="1237">
                  <c:v>6.3924660000000006</c:v>
                </c:pt>
                <c:pt idx="1238">
                  <c:v>6.3974650000000004</c:v>
                </c:pt>
                <c:pt idx="1239">
                  <c:v>6.4024660000000004</c:v>
                </c:pt>
                <c:pt idx="1240">
                  <c:v>6.4074660000000003</c:v>
                </c:pt>
                <c:pt idx="1241">
                  <c:v>6.4166930000000004</c:v>
                </c:pt>
                <c:pt idx="1242">
                  <c:v>6.4174679999999995</c:v>
                </c:pt>
                <c:pt idx="1243">
                  <c:v>6.422466</c:v>
                </c:pt>
                <c:pt idx="1244">
                  <c:v>6.4274690000000003</c:v>
                </c:pt>
                <c:pt idx="1245">
                  <c:v>6.4324650000000005</c:v>
                </c:pt>
                <c:pt idx="1246">
                  <c:v>6.4374700000000002</c:v>
                </c:pt>
                <c:pt idx="1247">
                  <c:v>6.4424660000000005</c:v>
                </c:pt>
                <c:pt idx="1248">
                  <c:v>6.4474679999999998</c:v>
                </c:pt>
                <c:pt idx="1249">
                  <c:v>6.4524660000000003</c:v>
                </c:pt>
                <c:pt idx="1250">
                  <c:v>6.4574689999999997</c:v>
                </c:pt>
                <c:pt idx="1251">
                  <c:v>6.4624649999999999</c:v>
                </c:pt>
                <c:pt idx="1252">
                  <c:v>6.4674690000000004</c:v>
                </c:pt>
                <c:pt idx="1253">
                  <c:v>6.4724650000000006</c:v>
                </c:pt>
                <c:pt idx="1254">
                  <c:v>6.477468</c:v>
                </c:pt>
                <c:pt idx="1255">
                  <c:v>6.4824650000000004</c:v>
                </c:pt>
                <c:pt idx="1256">
                  <c:v>6.4874689999999999</c:v>
                </c:pt>
                <c:pt idx="1257">
                  <c:v>6.4924660000000003</c:v>
                </c:pt>
                <c:pt idx="1258">
                  <c:v>6.4974629999999998</c:v>
                </c:pt>
                <c:pt idx="1259">
                  <c:v>6.5024669999999993</c:v>
                </c:pt>
                <c:pt idx="1260">
                  <c:v>6.507466</c:v>
                </c:pt>
                <c:pt idx="1261">
                  <c:v>6.512467</c:v>
                </c:pt>
                <c:pt idx="1262">
                  <c:v>6.5174660000000006</c:v>
                </c:pt>
                <c:pt idx="1263">
                  <c:v>6.5224669999999998</c:v>
                </c:pt>
                <c:pt idx="1264">
                  <c:v>6.5274660000000004</c:v>
                </c:pt>
                <c:pt idx="1265">
                  <c:v>6.5324660000000003</c:v>
                </c:pt>
                <c:pt idx="1266">
                  <c:v>6.5374650000000001</c:v>
                </c:pt>
                <c:pt idx="1267">
                  <c:v>6.5424669999999994</c:v>
                </c:pt>
                <c:pt idx="1268">
                  <c:v>6.547466</c:v>
                </c:pt>
                <c:pt idx="1269">
                  <c:v>6.552467</c:v>
                </c:pt>
                <c:pt idx="1270">
                  <c:v>6.5574660000000007</c:v>
                </c:pt>
                <c:pt idx="1271">
                  <c:v>6.5624669999999998</c:v>
                </c:pt>
                <c:pt idx="1272">
                  <c:v>6.5674650000000003</c:v>
                </c:pt>
                <c:pt idx="1273">
                  <c:v>6.5724679999999998</c:v>
                </c:pt>
                <c:pt idx="1274">
                  <c:v>6.5774660000000003</c:v>
                </c:pt>
                <c:pt idx="1275">
                  <c:v>6.5866999999999996</c:v>
                </c:pt>
                <c:pt idx="1276">
                  <c:v>6.5874709999999999</c:v>
                </c:pt>
                <c:pt idx="1277">
                  <c:v>6.5924659999999999</c:v>
                </c:pt>
                <c:pt idx="1278">
                  <c:v>6.5974690000000002</c:v>
                </c:pt>
                <c:pt idx="1279">
                  <c:v>6.6024650000000005</c:v>
                </c:pt>
                <c:pt idx="1280">
                  <c:v>6.6074669999999998</c:v>
                </c:pt>
                <c:pt idx="1281">
                  <c:v>6.6124669999999997</c:v>
                </c:pt>
                <c:pt idx="1282">
                  <c:v>6.6174650000000002</c:v>
                </c:pt>
                <c:pt idx="1283">
                  <c:v>6.6224669999999994</c:v>
                </c:pt>
                <c:pt idx="1284">
                  <c:v>6.6274649999999999</c:v>
                </c:pt>
                <c:pt idx="1285">
                  <c:v>6.632466</c:v>
                </c:pt>
                <c:pt idx="1286">
                  <c:v>6.6374660000000008</c:v>
                </c:pt>
                <c:pt idx="1287">
                  <c:v>6.6424660000000006</c:v>
                </c:pt>
                <c:pt idx="1288">
                  <c:v>6.6474650000000004</c:v>
                </c:pt>
                <c:pt idx="1289">
                  <c:v>6.6524669999999997</c:v>
                </c:pt>
                <c:pt idx="1290">
                  <c:v>6.6574650000000002</c:v>
                </c:pt>
                <c:pt idx="1291">
                  <c:v>6.6624669999999995</c:v>
                </c:pt>
                <c:pt idx="1292">
                  <c:v>6.667465</c:v>
                </c:pt>
                <c:pt idx="1293">
                  <c:v>6.6724669999999993</c:v>
                </c:pt>
                <c:pt idx="1294">
                  <c:v>6.6774660000000008</c:v>
                </c:pt>
                <c:pt idx="1295">
                  <c:v>6.6824660000000007</c:v>
                </c:pt>
                <c:pt idx="1296">
                  <c:v>6.6874650000000004</c:v>
                </c:pt>
                <c:pt idx="1297">
                  <c:v>6.6924669999999997</c:v>
                </c:pt>
                <c:pt idx="1298">
                  <c:v>6.6974650000000002</c:v>
                </c:pt>
                <c:pt idx="1299">
                  <c:v>6.7024669999999995</c:v>
                </c:pt>
                <c:pt idx="1300">
                  <c:v>6.707465</c:v>
                </c:pt>
                <c:pt idx="1301">
                  <c:v>6.7124669999999993</c:v>
                </c:pt>
                <c:pt idx="1302">
                  <c:v>6.7174649999999998</c:v>
                </c:pt>
                <c:pt idx="1303">
                  <c:v>6.722467</c:v>
                </c:pt>
                <c:pt idx="1304">
                  <c:v>6.7274660000000006</c:v>
                </c:pt>
                <c:pt idx="1305">
                  <c:v>6.7324660000000005</c:v>
                </c:pt>
                <c:pt idx="1306">
                  <c:v>6.7374650000000003</c:v>
                </c:pt>
                <c:pt idx="1307">
                  <c:v>6.7424669999999995</c:v>
                </c:pt>
                <c:pt idx="1308">
                  <c:v>6.7474660000000002</c:v>
                </c:pt>
                <c:pt idx="1309">
                  <c:v>6.7577669999999994</c:v>
                </c:pt>
                <c:pt idx="1310">
                  <c:v>6.7577780000000001</c:v>
                </c:pt>
                <c:pt idx="1311">
                  <c:v>6.7624660000000008</c:v>
                </c:pt>
                <c:pt idx="1312">
                  <c:v>6.7674650000000005</c:v>
                </c:pt>
                <c:pt idx="1313">
                  <c:v>6.7724669999999998</c:v>
                </c:pt>
                <c:pt idx="1314">
                  <c:v>6.7774660000000004</c:v>
                </c:pt>
                <c:pt idx="1315">
                  <c:v>6.7824669999999996</c:v>
                </c:pt>
                <c:pt idx="1316">
                  <c:v>6.7874650000000001</c:v>
                </c:pt>
                <c:pt idx="1317">
                  <c:v>6.7924669999999994</c:v>
                </c:pt>
                <c:pt idx="1318">
                  <c:v>6.7974649999999999</c:v>
                </c:pt>
                <c:pt idx="1319">
                  <c:v>6.8024660000000008</c:v>
                </c:pt>
                <c:pt idx="1320">
                  <c:v>6.8074660000000007</c:v>
                </c:pt>
                <c:pt idx="1321">
                  <c:v>6.8124660000000006</c:v>
                </c:pt>
                <c:pt idx="1322">
                  <c:v>6.8174660000000005</c:v>
                </c:pt>
                <c:pt idx="1323">
                  <c:v>6.8224669999999996</c:v>
                </c:pt>
                <c:pt idx="1324">
                  <c:v>6.8274660000000003</c:v>
                </c:pt>
                <c:pt idx="1325">
                  <c:v>6.8324660000000002</c:v>
                </c:pt>
                <c:pt idx="1326">
                  <c:v>6.8374649999999999</c:v>
                </c:pt>
                <c:pt idx="1327">
                  <c:v>6.8424670000000001</c:v>
                </c:pt>
                <c:pt idx="1328">
                  <c:v>6.8474660000000007</c:v>
                </c:pt>
                <c:pt idx="1329">
                  <c:v>6.8524660000000006</c:v>
                </c:pt>
                <c:pt idx="1330">
                  <c:v>6.8574660000000005</c:v>
                </c:pt>
                <c:pt idx="1331">
                  <c:v>6.8624669999999997</c:v>
                </c:pt>
                <c:pt idx="1332">
                  <c:v>6.8674650000000002</c:v>
                </c:pt>
                <c:pt idx="1333">
                  <c:v>6.8724669999999994</c:v>
                </c:pt>
                <c:pt idx="1334">
                  <c:v>6.8774660000000001</c:v>
                </c:pt>
                <c:pt idx="1335">
                  <c:v>6.882466</c:v>
                </c:pt>
                <c:pt idx="1336">
                  <c:v>6.8874660000000008</c:v>
                </c:pt>
                <c:pt idx="1337">
                  <c:v>6.8924669999999999</c:v>
                </c:pt>
                <c:pt idx="1338">
                  <c:v>6.8974650000000004</c:v>
                </c:pt>
                <c:pt idx="1339">
                  <c:v>6.9024669999999997</c:v>
                </c:pt>
                <c:pt idx="1340">
                  <c:v>6.9074660000000003</c:v>
                </c:pt>
                <c:pt idx="1341">
                  <c:v>6.9124660000000002</c:v>
                </c:pt>
                <c:pt idx="1342">
                  <c:v>6.9174660000000001</c:v>
                </c:pt>
                <c:pt idx="1343">
                  <c:v>6.9224669999999993</c:v>
                </c:pt>
                <c:pt idx="1344">
                  <c:v>6.9325640000000002</c:v>
                </c:pt>
                <c:pt idx="1345">
                  <c:v>6.9325760000000001</c:v>
                </c:pt>
                <c:pt idx="1346">
                  <c:v>6.9374660000000006</c:v>
                </c:pt>
                <c:pt idx="1347">
                  <c:v>6.9424660000000005</c:v>
                </c:pt>
                <c:pt idx="1348">
                  <c:v>6.9474660000000004</c:v>
                </c:pt>
                <c:pt idx="1349">
                  <c:v>6.9524650000000001</c:v>
                </c:pt>
                <c:pt idx="1350">
                  <c:v>6.9574669999999994</c:v>
                </c:pt>
                <c:pt idx="1351">
                  <c:v>6.9624649999999999</c:v>
                </c:pt>
                <c:pt idx="1352">
                  <c:v>6.9674659999999999</c:v>
                </c:pt>
                <c:pt idx="1353">
                  <c:v>6.9724650000000006</c:v>
                </c:pt>
                <c:pt idx="1354">
                  <c:v>6.9774669999999999</c:v>
                </c:pt>
                <c:pt idx="1355">
                  <c:v>6.9824650000000004</c:v>
                </c:pt>
                <c:pt idx="1356">
                  <c:v>6.9874660000000004</c:v>
                </c:pt>
                <c:pt idx="1357">
                  <c:v>6.9924650000000002</c:v>
                </c:pt>
                <c:pt idx="1358">
                  <c:v>6.9974660000000002</c:v>
                </c:pt>
                <c:pt idx="1359">
                  <c:v>7.0024649999999999</c:v>
                </c:pt>
                <c:pt idx="1360">
                  <c:v>7.007466</c:v>
                </c:pt>
                <c:pt idx="1361">
                  <c:v>7.0124649999999997</c:v>
                </c:pt>
                <c:pt idx="1362">
                  <c:v>7.0174660000000006</c:v>
                </c:pt>
                <c:pt idx="1363">
                  <c:v>7.0224650000000004</c:v>
                </c:pt>
                <c:pt idx="1364">
                  <c:v>7.0274669999999997</c:v>
                </c:pt>
                <c:pt idx="1365">
                  <c:v>7.0324660000000003</c:v>
                </c:pt>
                <c:pt idx="1366">
                  <c:v>7.0374660000000002</c:v>
                </c:pt>
                <c:pt idx="1367">
                  <c:v>7.042465</c:v>
                </c:pt>
                <c:pt idx="1368">
                  <c:v>7.0474669999999993</c:v>
                </c:pt>
                <c:pt idx="1369">
                  <c:v>7.0524660000000008</c:v>
                </c:pt>
                <c:pt idx="1370">
                  <c:v>7.0574669999999999</c:v>
                </c:pt>
                <c:pt idx="1371">
                  <c:v>7.0624660000000006</c:v>
                </c:pt>
                <c:pt idx="1372">
                  <c:v>7.0674660000000005</c:v>
                </c:pt>
                <c:pt idx="1373">
                  <c:v>7.0724660000000004</c:v>
                </c:pt>
                <c:pt idx="1374">
                  <c:v>7.0774660000000003</c:v>
                </c:pt>
                <c:pt idx="1375">
                  <c:v>7.082465</c:v>
                </c:pt>
                <c:pt idx="1376">
                  <c:v>7.087466</c:v>
                </c:pt>
                <c:pt idx="1377">
                  <c:v>7.0924649999999998</c:v>
                </c:pt>
                <c:pt idx="1378">
                  <c:v>7.1017049999999999</c:v>
                </c:pt>
                <c:pt idx="1379">
                  <c:v>7.1024690000000001</c:v>
                </c:pt>
                <c:pt idx="1380">
                  <c:v>7.1074660000000005</c:v>
                </c:pt>
                <c:pt idx="1381">
                  <c:v>7.1124679999999998</c:v>
                </c:pt>
                <c:pt idx="1382">
                  <c:v>7.1174650000000002</c:v>
                </c:pt>
                <c:pt idx="1383">
                  <c:v>7.1224679999999996</c:v>
                </c:pt>
                <c:pt idx="1384">
                  <c:v>7.1274649999999999</c:v>
                </c:pt>
                <c:pt idx="1385">
                  <c:v>7.1324690000000004</c:v>
                </c:pt>
                <c:pt idx="1386">
                  <c:v>7.1374649999999997</c:v>
                </c:pt>
                <c:pt idx="1387">
                  <c:v>7.142468</c:v>
                </c:pt>
                <c:pt idx="1388">
                  <c:v>7.1474650000000004</c:v>
                </c:pt>
                <c:pt idx="1389">
                  <c:v>7.152469</c:v>
                </c:pt>
                <c:pt idx="1390">
                  <c:v>7.1574650000000002</c:v>
                </c:pt>
                <c:pt idx="1391">
                  <c:v>7.1624689999999998</c:v>
                </c:pt>
                <c:pt idx="1392">
                  <c:v>7.1674660000000001</c:v>
                </c:pt>
                <c:pt idx="1393">
                  <c:v>7.1724680000000003</c:v>
                </c:pt>
                <c:pt idx="1394">
                  <c:v>7.1774660000000008</c:v>
                </c:pt>
                <c:pt idx="1395">
                  <c:v>7.1824660000000007</c:v>
                </c:pt>
                <c:pt idx="1396">
                  <c:v>7.1874650000000004</c:v>
                </c:pt>
                <c:pt idx="1397">
                  <c:v>7.1924660000000005</c:v>
                </c:pt>
                <c:pt idx="1398">
                  <c:v>7.1974660000000004</c:v>
                </c:pt>
                <c:pt idx="1399">
                  <c:v>7.2024650000000001</c:v>
                </c:pt>
                <c:pt idx="1400">
                  <c:v>7.2074660000000002</c:v>
                </c:pt>
                <c:pt idx="1401">
                  <c:v>7.2124649999999999</c:v>
                </c:pt>
                <c:pt idx="1402">
                  <c:v>7.2174659999999999</c:v>
                </c:pt>
                <c:pt idx="1403">
                  <c:v>7.2224660000000007</c:v>
                </c:pt>
                <c:pt idx="1404">
                  <c:v>7.2274669999999999</c:v>
                </c:pt>
                <c:pt idx="1405">
                  <c:v>7.2324650000000004</c:v>
                </c:pt>
                <c:pt idx="1406">
                  <c:v>7.2374669999999997</c:v>
                </c:pt>
                <c:pt idx="1407">
                  <c:v>7.2424660000000003</c:v>
                </c:pt>
                <c:pt idx="1408">
                  <c:v>7.2474669999999994</c:v>
                </c:pt>
                <c:pt idx="1409">
                  <c:v>7.2524660000000001</c:v>
                </c:pt>
                <c:pt idx="1410">
                  <c:v>7.257466</c:v>
                </c:pt>
                <c:pt idx="1411">
                  <c:v>7.2624649999999997</c:v>
                </c:pt>
                <c:pt idx="1412">
                  <c:v>7.2717150000000004</c:v>
                </c:pt>
                <c:pt idx="1413">
                  <c:v>7.2724679999999999</c:v>
                </c:pt>
                <c:pt idx="1414">
                  <c:v>7.2774660000000004</c:v>
                </c:pt>
                <c:pt idx="1415">
                  <c:v>7.2824689999999999</c:v>
                </c:pt>
                <c:pt idx="1416">
                  <c:v>7.2874650000000001</c:v>
                </c:pt>
                <c:pt idx="1417">
                  <c:v>7.2924689999999996</c:v>
                </c:pt>
                <c:pt idx="1418">
                  <c:v>7.297466</c:v>
                </c:pt>
                <c:pt idx="1419">
                  <c:v>7.3024680000000002</c:v>
                </c:pt>
                <c:pt idx="1420">
                  <c:v>7.3074650000000005</c:v>
                </c:pt>
                <c:pt idx="1421">
                  <c:v>7.3124690000000001</c:v>
                </c:pt>
                <c:pt idx="1422">
                  <c:v>7.3174650000000003</c:v>
                </c:pt>
                <c:pt idx="1423">
                  <c:v>7.3224679999999998</c:v>
                </c:pt>
                <c:pt idx="1424">
                  <c:v>7.3274660000000003</c:v>
                </c:pt>
                <c:pt idx="1425">
                  <c:v>7.3324689999999997</c:v>
                </c:pt>
                <c:pt idx="1426">
                  <c:v>7.337466</c:v>
                </c:pt>
                <c:pt idx="1427">
                  <c:v>7.3424670000000001</c:v>
                </c:pt>
                <c:pt idx="1428">
                  <c:v>7.3474660000000007</c:v>
                </c:pt>
                <c:pt idx="1429">
                  <c:v>7.3524650000000005</c:v>
                </c:pt>
                <c:pt idx="1430">
                  <c:v>7.3574660000000005</c:v>
                </c:pt>
                <c:pt idx="1431">
                  <c:v>7.3624650000000003</c:v>
                </c:pt>
                <c:pt idx="1432">
                  <c:v>7.3674660000000003</c:v>
                </c:pt>
                <c:pt idx="1433">
                  <c:v>7.3724660000000002</c:v>
                </c:pt>
                <c:pt idx="1434">
                  <c:v>7.3774669999999993</c:v>
                </c:pt>
                <c:pt idx="1435">
                  <c:v>7.382466</c:v>
                </c:pt>
                <c:pt idx="1436">
                  <c:v>7.387467</c:v>
                </c:pt>
                <c:pt idx="1437">
                  <c:v>7.3924650000000005</c:v>
                </c:pt>
                <c:pt idx="1438">
                  <c:v>7.3974660000000005</c:v>
                </c:pt>
                <c:pt idx="1439">
                  <c:v>7.4024650000000003</c:v>
                </c:pt>
                <c:pt idx="1440">
                  <c:v>7.4074669999999996</c:v>
                </c:pt>
                <c:pt idx="1441">
                  <c:v>7.4124660000000002</c:v>
                </c:pt>
                <c:pt idx="1442">
                  <c:v>7.4174669999999994</c:v>
                </c:pt>
                <c:pt idx="1443">
                  <c:v>7.422466</c:v>
                </c:pt>
                <c:pt idx="1444">
                  <c:v>7.427467</c:v>
                </c:pt>
                <c:pt idx="1445">
                  <c:v>7.4324660000000007</c:v>
                </c:pt>
                <c:pt idx="1446">
                  <c:v>7.4428010000000002</c:v>
                </c:pt>
                <c:pt idx="1447">
                  <c:v>7.442812</c:v>
                </c:pt>
                <c:pt idx="1448">
                  <c:v>7.4474669999999996</c:v>
                </c:pt>
                <c:pt idx="1449">
                  <c:v>7.4524660000000003</c:v>
                </c:pt>
                <c:pt idx="1450">
                  <c:v>7.4574660000000002</c:v>
                </c:pt>
                <c:pt idx="1451">
                  <c:v>7.462466</c:v>
                </c:pt>
                <c:pt idx="1452">
                  <c:v>7.4674670000000001</c:v>
                </c:pt>
                <c:pt idx="1453">
                  <c:v>7.4724660000000007</c:v>
                </c:pt>
                <c:pt idx="1454">
                  <c:v>7.4774669999999999</c:v>
                </c:pt>
                <c:pt idx="1455">
                  <c:v>7.4824660000000005</c:v>
                </c:pt>
                <c:pt idx="1456">
                  <c:v>7.4874660000000004</c:v>
                </c:pt>
                <c:pt idx="1457">
                  <c:v>7.4924660000000003</c:v>
                </c:pt>
                <c:pt idx="1458">
                  <c:v>7.4974669999999994</c:v>
                </c:pt>
                <c:pt idx="1459">
                  <c:v>7.5024660000000001</c:v>
                </c:pt>
                <c:pt idx="1460">
                  <c:v>7.5074669999999992</c:v>
                </c:pt>
                <c:pt idx="1461">
                  <c:v>7.5124649999999997</c:v>
                </c:pt>
                <c:pt idx="1462">
                  <c:v>7.5174660000000006</c:v>
                </c:pt>
                <c:pt idx="1463">
                  <c:v>7.5224660000000005</c:v>
                </c:pt>
                <c:pt idx="1464">
                  <c:v>7.5274669999999997</c:v>
                </c:pt>
                <c:pt idx="1465">
                  <c:v>7.5324660000000003</c:v>
                </c:pt>
                <c:pt idx="1466">
                  <c:v>7.5374660000000002</c:v>
                </c:pt>
                <c:pt idx="1467">
                  <c:v>7.5424660000000001</c:v>
                </c:pt>
                <c:pt idx="1468">
                  <c:v>7.547466</c:v>
                </c:pt>
                <c:pt idx="1469">
                  <c:v>7.5524660000000008</c:v>
                </c:pt>
                <c:pt idx="1470">
                  <c:v>7.5574660000000007</c:v>
                </c:pt>
                <c:pt idx="1471">
                  <c:v>7.5624660000000006</c:v>
                </c:pt>
                <c:pt idx="1472">
                  <c:v>7.5674660000000005</c:v>
                </c:pt>
                <c:pt idx="1473">
                  <c:v>7.5724650000000002</c:v>
                </c:pt>
                <c:pt idx="1474">
                  <c:v>7.5774660000000003</c:v>
                </c:pt>
                <c:pt idx="1475">
                  <c:v>7.5824660000000002</c:v>
                </c:pt>
                <c:pt idx="1476">
                  <c:v>7.5874669999999993</c:v>
                </c:pt>
                <c:pt idx="1477">
                  <c:v>7.5924659999999999</c:v>
                </c:pt>
                <c:pt idx="1478">
                  <c:v>7.5974660000000007</c:v>
                </c:pt>
                <c:pt idx="1479">
                  <c:v>7.6024660000000006</c:v>
                </c:pt>
                <c:pt idx="1480">
                  <c:v>7.6125720000000001</c:v>
                </c:pt>
                <c:pt idx="1481">
                  <c:v>7.6125829999999999</c:v>
                </c:pt>
                <c:pt idx="1482">
                  <c:v>7.6174669999999995</c:v>
                </c:pt>
                <c:pt idx="1483">
                  <c:v>7.6224660000000002</c:v>
                </c:pt>
                <c:pt idx="1484">
                  <c:v>7.6274669999999993</c:v>
                </c:pt>
                <c:pt idx="1485">
                  <c:v>7.6324649999999998</c:v>
                </c:pt>
                <c:pt idx="1486">
                  <c:v>7.6374660000000008</c:v>
                </c:pt>
                <c:pt idx="1487">
                  <c:v>7.6424650000000005</c:v>
                </c:pt>
                <c:pt idx="1488">
                  <c:v>7.6474669999999998</c:v>
                </c:pt>
                <c:pt idx="1489">
                  <c:v>7.6524660000000004</c:v>
                </c:pt>
                <c:pt idx="1490">
                  <c:v>7.6574660000000003</c:v>
                </c:pt>
                <c:pt idx="1491">
                  <c:v>7.6624660000000002</c:v>
                </c:pt>
                <c:pt idx="1492">
                  <c:v>7.6674660000000001</c:v>
                </c:pt>
                <c:pt idx="1493">
                  <c:v>7.672466</c:v>
                </c:pt>
                <c:pt idx="1494">
                  <c:v>7.6774649999999998</c:v>
                </c:pt>
                <c:pt idx="1495">
                  <c:v>7.6824650000000005</c:v>
                </c:pt>
                <c:pt idx="1496">
                  <c:v>7.6874669999999998</c:v>
                </c:pt>
                <c:pt idx="1497">
                  <c:v>7.6924650000000003</c:v>
                </c:pt>
                <c:pt idx="1498">
                  <c:v>7.6974660000000004</c:v>
                </c:pt>
                <c:pt idx="1499">
                  <c:v>7.7024660000000003</c:v>
                </c:pt>
                <c:pt idx="1500">
                  <c:v>7.7074660000000002</c:v>
                </c:pt>
                <c:pt idx="1501">
                  <c:v>7.712466</c:v>
                </c:pt>
                <c:pt idx="1502">
                  <c:v>7.7174670000000001</c:v>
                </c:pt>
                <c:pt idx="1503">
                  <c:v>7.7224660000000007</c:v>
                </c:pt>
                <c:pt idx="1504">
                  <c:v>7.7274660000000006</c:v>
                </c:pt>
                <c:pt idx="1505">
                  <c:v>7.7324660000000005</c:v>
                </c:pt>
                <c:pt idx="1506">
                  <c:v>7.7374669999999997</c:v>
                </c:pt>
                <c:pt idx="1507">
                  <c:v>7.7424660000000003</c:v>
                </c:pt>
                <c:pt idx="1508">
                  <c:v>7.7474669999999994</c:v>
                </c:pt>
                <c:pt idx="1509">
                  <c:v>7.7524649999999999</c:v>
                </c:pt>
                <c:pt idx="1510">
                  <c:v>7.757466</c:v>
                </c:pt>
                <c:pt idx="1511">
                  <c:v>7.7624660000000008</c:v>
                </c:pt>
                <c:pt idx="1512">
                  <c:v>7.7674669999999999</c:v>
                </c:pt>
                <c:pt idx="1513">
                  <c:v>7.7724650000000004</c:v>
                </c:pt>
                <c:pt idx="1514">
                  <c:v>7.7817160000000003</c:v>
                </c:pt>
                <c:pt idx="1515">
                  <c:v>7.7824679999999997</c:v>
                </c:pt>
                <c:pt idx="1516">
                  <c:v>7.7874650000000001</c:v>
                </c:pt>
                <c:pt idx="1517">
                  <c:v>7.7924709999999999</c:v>
                </c:pt>
                <c:pt idx="1518">
                  <c:v>7.7974649999999999</c:v>
                </c:pt>
                <c:pt idx="1519">
                  <c:v>7.8024709999999997</c:v>
                </c:pt>
                <c:pt idx="1520">
                  <c:v>7.8074669999999999</c:v>
                </c:pt>
                <c:pt idx="1521">
                  <c:v>7.8124660000000006</c:v>
                </c:pt>
                <c:pt idx="1522">
                  <c:v>7.8174679999999999</c:v>
                </c:pt>
                <c:pt idx="1523">
                  <c:v>7.8224660000000004</c:v>
                </c:pt>
                <c:pt idx="1524">
                  <c:v>7.8274660000000003</c:v>
                </c:pt>
                <c:pt idx="1525">
                  <c:v>7.832465</c:v>
                </c:pt>
                <c:pt idx="1526">
                  <c:v>7.837466</c:v>
                </c:pt>
                <c:pt idx="1527">
                  <c:v>7.8424649999999998</c:v>
                </c:pt>
                <c:pt idx="1528">
                  <c:v>7.8474660000000007</c:v>
                </c:pt>
                <c:pt idx="1529">
                  <c:v>7.8524650000000005</c:v>
                </c:pt>
                <c:pt idx="1530">
                  <c:v>7.8574669999999998</c:v>
                </c:pt>
                <c:pt idx="1531">
                  <c:v>7.8624650000000003</c:v>
                </c:pt>
                <c:pt idx="1532">
                  <c:v>7.8674660000000003</c:v>
                </c:pt>
                <c:pt idx="1533">
                  <c:v>7.872465</c:v>
                </c:pt>
                <c:pt idx="1534">
                  <c:v>7.8774669999999993</c:v>
                </c:pt>
                <c:pt idx="1535">
                  <c:v>7.8824649999999998</c:v>
                </c:pt>
                <c:pt idx="1536">
                  <c:v>7.887467</c:v>
                </c:pt>
                <c:pt idx="1537">
                  <c:v>7.8924650000000005</c:v>
                </c:pt>
                <c:pt idx="1538">
                  <c:v>7.8974669999999998</c:v>
                </c:pt>
                <c:pt idx="1539">
                  <c:v>7.9024650000000003</c:v>
                </c:pt>
                <c:pt idx="1540">
                  <c:v>7.9074660000000003</c:v>
                </c:pt>
                <c:pt idx="1541">
                  <c:v>7.9124660000000002</c:v>
                </c:pt>
                <c:pt idx="1542">
                  <c:v>7.9174660000000001</c:v>
                </c:pt>
                <c:pt idx="1543">
                  <c:v>7.9224649999999999</c:v>
                </c:pt>
                <c:pt idx="1544">
                  <c:v>7.927467</c:v>
                </c:pt>
                <c:pt idx="1545">
                  <c:v>7.9324660000000007</c:v>
                </c:pt>
                <c:pt idx="1546">
                  <c:v>7.9374660000000006</c:v>
                </c:pt>
                <c:pt idx="1547">
                  <c:v>7.9424660000000005</c:v>
                </c:pt>
                <c:pt idx="1548">
                  <c:v>7.9516689999999999</c:v>
                </c:pt>
                <c:pt idx="1549">
                  <c:v>7.9524679999999996</c:v>
                </c:pt>
                <c:pt idx="1550">
                  <c:v>7.9574660000000002</c:v>
                </c:pt>
                <c:pt idx="1551">
                  <c:v>7.9624690000000005</c:v>
                </c:pt>
                <c:pt idx="1552">
                  <c:v>7.9674659999999999</c:v>
                </c:pt>
                <c:pt idx="1553">
                  <c:v>7.9724680000000001</c:v>
                </c:pt>
                <c:pt idx="1554">
                  <c:v>7.9774660000000006</c:v>
                </c:pt>
                <c:pt idx="1555">
                  <c:v>7.982469</c:v>
                </c:pt>
                <c:pt idx="1556">
                  <c:v>7.9874660000000004</c:v>
                </c:pt>
                <c:pt idx="1557">
                  <c:v>7.9924679999999997</c:v>
                </c:pt>
                <c:pt idx="1558">
                  <c:v>7.9974660000000002</c:v>
                </c:pt>
                <c:pt idx="1559">
                  <c:v>8.0024689999999996</c:v>
                </c:pt>
                <c:pt idx="1560">
                  <c:v>8.0074649999999998</c:v>
                </c:pt>
                <c:pt idx="1561">
                  <c:v>8.0124689999999994</c:v>
                </c:pt>
                <c:pt idx="1562">
                  <c:v>8.0174660000000006</c:v>
                </c:pt>
                <c:pt idx="1563">
                  <c:v>8.0224669999999989</c:v>
                </c:pt>
                <c:pt idx="1564">
                  <c:v>8.0274669999999997</c:v>
                </c:pt>
                <c:pt idx="1565">
                  <c:v>8.0324660000000012</c:v>
                </c:pt>
                <c:pt idx="1566">
                  <c:v>8.0374660000000002</c:v>
                </c:pt>
                <c:pt idx="1567">
                  <c:v>8.042465</c:v>
                </c:pt>
                <c:pt idx="1568">
                  <c:v>8.0474669999999993</c:v>
                </c:pt>
                <c:pt idx="1569">
                  <c:v>8.0524660000000008</c:v>
                </c:pt>
                <c:pt idx="1570">
                  <c:v>8.0574659999999998</c:v>
                </c:pt>
                <c:pt idx="1571">
                  <c:v>8.0624649999999995</c:v>
                </c:pt>
                <c:pt idx="1572">
                  <c:v>8.0674669999999988</c:v>
                </c:pt>
                <c:pt idx="1573">
                  <c:v>8.0724660000000004</c:v>
                </c:pt>
                <c:pt idx="1574">
                  <c:v>8.0774670000000004</c:v>
                </c:pt>
                <c:pt idx="1575">
                  <c:v>8.0824660000000002</c:v>
                </c:pt>
                <c:pt idx="1576">
                  <c:v>8.0874670000000002</c:v>
                </c:pt>
                <c:pt idx="1577">
                  <c:v>8.0924650000000007</c:v>
                </c:pt>
                <c:pt idx="1578">
                  <c:v>8.097467</c:v>
                </c:pt>
                <c:pt idx="1579">
                  <c:v>8.1024659999999997</c:v>
                </c:pt>
                <c:pt idx="1580">
                  <c:v>8.1074669999999998</c:v>
                </c:pt>
                <c:pt idx="1581">
                  <c:v>8.1124659999999995</c:v>
                </c:pt>
                <c:pt idx="1582">
                  <c:v>8.1227710000000002</c:v>
                </c:pt>
                <c:pt idx="1583">
                  <c:v>8.1227820000000008</c:v>
                </c:pt>
                <c:pt idx="1584">
                  <c:v>8.1274660000000001</c:v>
                </c:pt>
                <c:pt idx="1585">
                  <c:v>8.1324649999999998</c:v>
                </c:pt>
                <c:pt idx="1586">
                  <c:v>8.1374650000000006</c:v>
                </c:pt>
                <c:pt idx="1587">
                  <c:v>8.1424660000000006</c:v>
                </c:pt>
                <c:pt idx="1588">
                  <c:v>8.1474659999999997</c:v>
                </c:pt>
                <c:pt idx="1589">
                  <c:v>8.1524649999999994</c:v>
                </c:pt>
                <c:pt idx="1590">
                  <c:v>8.1574660000000012</c:v>
                </c:pt>
                <c:pt idx="1591">
                  <c:v>8.162465000000001</c:v>
                </c:pt>
                <c:pt idx="1592">
                  <c:v>8.167466000000001</c:v>
                </c:pt>
                <c:pt idx="1593">
                  <c:v>8.1724650000000008</c:v>
                </c:pt>
                <c:pt idx="1594">
                  <c:v>8.1774660000000008</c:v>
                </c:pt>
                <c:pt idx="1595">
                  <c:v>8.1824650000000005</c:v>
                </c:pt>
                <c:pt idx="1596">
                  <c:v>8.1874660000000006</c:v>
                </c:pt>
                <c:pt idx="1597">
                  <c:v>8.1924659999999996</c:v>
                </c:pt>
                <c:pt idx="1598">
                  <c:v>8.1974660000000004</c:v>
                </c:pt>
                <c:pt idx="1599">
                  <c:v>8.2024650000000001</c:v>
                </c:pt>
                <c:pt idx="1600">
                  <c:v>8.2074660000000002</c:v>
                </c:pt>
                <c:pt idx="1601">
                  <c:v>8.2124660000000009</c:v>
                </c:pt>
                <c:pt idx="1602">
                  <c:v>8.217467000000001</c:v>
                </c:pt>
                <c:pt idx="1603">
                  <c:v>8.2224649999999997</c:v>
                </c:pt>
                <c:pt idx="1604">
                  <c:v>8.2274670000000008</c:v>
                </c:pt>
                <c:pt idx="1605">
                  <c:v>8.2324649999999995</c:v>
                </c:pt>
                <c:pt idx="1606">
                  <c:v>8.2374670000000005</c:v>
                </c:pt>
                <c:pt idx="1607">
                  <c:v>8.2424660000000003</c:v>
                </c:pt>
                <c:pt idx="1608">
                  <c:v>8.2474660000000011</c:v>
                </c:pt>
                <c:pt idx="1609">
                  <c:v>8.2524650000000008</c:v>
                </c:pt>
                <c:pt idx="1610">
                  <c:v>8.2574670000000001</c:v>
                </c:pt>
                <c:pt idx="1611">
                  <c:v>8.2624650000000006</c:v>
                </c:pt>
                <c:pt idx="1612">
                  <c:v>8.2674660000000006</c:v>
                </c:pt>
                <c:pt idx="1613">
                  <c:v>8.2724650000000004</c:v>
                </c:pt>
                <c:pt idx="1614">
                  <c:v>8.2774669999999997</c:v>
                </c:pt>
                <c:pt idx="1615">
                  <c:v>8.2824650000000002</c:v>
                </c:pt>
                <c:pt idx="1616">
                  <c:v>8.2874660000000002</c:v>
                </c:pt>
                <c:pt idx="1617">
                  <c:v>8.2975820000000002</c:v>
                </c:pt>
                <c:pt idx="1618">
                  <c:v>8.2975939999999984</c:v>
                </c:pt>
                <c:pt idx="1619">
                  <c:v>8.3024660000000008</c:v>
                </c:pt>
                <c:pt idx="1620">
                  <c:v>8.3074659999999998</c:v>
                </c:pt>
                <c:pt idx="1621">
                  <c:v>8.3124660000000006</c:v>
                </c:pt>
                <c:pt idx="1622">
                  <c:v>8.3174659999999996</c:v>
                </c:pt>
                <c:pt idx="1623">
                  <c:v>8.3224670000000014</c:v>
                </c:pt>
                <c:pt idx="1624">
                  <c:v>8.3274660000000011</c:v>
                </c:pt>
                <c:pt idx="1625">
                  <c:v>8.3324670000000012</c:v>
                </c:pt>
                <c:pt idx="1626">
                  <c:v>8.3374649999999999</c:v>
                </c:pt>
                <c:pt idx="1627">
                  <c:v>8.342467000000001</c:v>
                </c:pt>
                <c:pt idx="1628">
                  <c:v>8.3474660000000007</c:v>
                </c:pt>
                <c:pt idx="1629">
                  <c:v>8.3524659999999997</c:v>
                </c:pt>
                <c:pt idx="1630">
                  <c:v>8.3574660000000005</c:v>
                </c:pt>
                <c:pt idx="1631">
                  <c:v>8.3624670000000005</c:v>
                </c:pt>
                <c:pt idx="1632">
                  <c:v>8.3674649999999993</c:v>
                </c:pt>
                <c:pt idx="1633">
                  <c:v>8.3724670000000003</c:v>
                </c:pt>
                <c:pt idx="1634">
                  <c:v>8.3774650000000008</c:v>
                </c:pt>
                <c:pt idx="1635">
                  <c:v>8.3824660000000009</c:v>
                </c:pt>
                <c:pt idx="1636">
                  <c:v>8.3874650000000006</c:v>
                </c:pt>
                <c:pt idx="1637">
                  <c:v>8.3924660000000006</c:v>
                </c:pt>
                <c:pt idx="1638">
                  <c:v>8.3974650000000004</c:v>
                </c:pt>
                <c:pt idx="1639">
                  <c:v>8.4024669999999997</c:v>
                </c:pt>
                <c:pt idx="1640">
                  <c:v>8.4074660000000012</c:v>
                </c:pt>
                <c:pt idx="1641">
                  <c:v>8.4124670000000012</c:v>
                </c:pt>
                <c:pt idx="1642">
                  <c:v>8.417465</c:v>
                </c:pt>
                <c:pt idx="1643">
                  <c:v>8.422466</c:v>
                </c:pt>
                <c:pt idx="1644">
                  <c:v>8.4274649999999998</c:v>
                </c:pt>
                <c:pt idx="1645">
                  <c:v>8.4324670000000008</c:v>
                </c:pt>
                <c:pt idx="1646">
                  <c:v>8.4374660000000006</c:v>
                </c:pt>
                <c:pt idx="1647">
                  <c:v>8.4424659999999996</c:v>
                </c:pt>
                <c:pt idx="1648">
                  <c:v>8.4474649999999993</c:v>
                </c:pt>
                <c:pt idx="1649">
                  <c:v>8.4524670000000004</c:v>
                </c:pt>
                <c:pt idx="1650">
                  <c:v>8.4574650000000009</c:v>
                </c:pt>
                <c:pt idx="1651">
                  <c:v>8.4666890000000006</c:v>
                </c:pt>
                <c:pt idx="1652">
                  <c:v>8.4674689999999995</c:v>
                </c:pt>
                <c:pt idx="1653">
                  <c:v>8.4724660000000007</c:v>
                </c:pt>
                <c:pt idx="1654">
                  <c:v>8.4774689999999993</c:v>
                </c:pt>
                <c:pt idx="1655">
                  <c:v>8.4824649999999995</c:v>
                </c:pt>
                <c:pt idx="1656">
                  <c:v>8.4874680000000016</c:v>
                </c:pt>
                <c:pt idx="1657">
                  <c:v>8.4924649999999993</c:v>
                </c:pt>
                <c:pt idx="1658">
                  <c:v>8.4974680000000014</c:v>
                </c:pt>
                <c:pt idx="1659">
                  <c:v>8.5024660000000001</c:v>
                </c:pt>
                <c:pt idx="1660">
                  <c:v>8.5074680000000011</c:v>
                </c:pt>
                <c:pt idx="1661">
                  <c:v>8.5124650000000006</c:v>
                </c:pt>
                <c:pt idx="1662">
                  <c:v>8.5174689999999984</c:v>
                </c:pt>
                <c:pt idx="1663">
                  <c:v>8.5224650000000004</c:v>
                </c:pt>
                <c:pt idx="1664">
                  <c:v>8.5274680000000007</c:v>
                </c:pt>
                <c:pt idx="1665">
                  <c:v>8.5324660000000012</c:v>
                </c:pt>
                <c:pt idx="1666">
                  <c:v>8.5374680000000005</c:v>
                </c:pt>
                <c:pt idx="1667">
                  <c:v>8.542466000000001</c:v>
                </c:pt>
                <c:pt idx="1668">
                  <c:v>8.547466</c:v>
                </c:pt>
                <c:pt idx="1669">
                  <c:v>8.552467</c:v>
                </c:pt>
                <c:pt idx="1670">
                  <c:v>8.5574650000000005</c:v>
                </c:pt>
                <c:pt idx="1671">
                  <c:v>8.5624660000000006</c:v>
                </c:pt>
                <c:pt idx="1672">
                  <c:v>8.5674659999999996</c:v>
                </c:pt>
                <c:pt idx="1673">
                  <c:v>8.5724670000000014</c:v>
                </c:pt>
                <c:pt idx="1674">
                  <c:v>8.5774660000000011</c:v>
                </c:pt>
                <c:pt idx="1675">
                  <c:v>8.5824660000000002</c:v>
                </c:pt>
                <c:pt idx="1676">
                  <c:v>8.5874660000000009</c:v>
                </c:pt>
                <c:pt idx="1677">
                  <c:v>8.592467000000001</c:v>
                </c:pt>
                <c:pt idx="1678">
                  <c:v>8.5974660000000007</c:v>
                </c:pt>
                <c:pt idx="1679">
                  <c:v>8.6024670000000008</c:v>
                </c:pt>
                <c:pt idx="1680">
                  <c:v>8.6074660000000005</c:v>
                </c:pt>
                <c:pt idx="1681">
                  <c:v>8.6124670000000005</c:v>
                </c:pt>
                <c:pt idx="1682">
                  <c:v>8.6174649999999993</c:v>
                </c:pt>
                <c:pt idx="1683">
                  <c:v>8.6224670000000003</c:v>
                </c:pt>
                <c:pt idx="1684">
                  <c:v>8.6274650000000008</c:v>
                </c:pt>
                <c:pt idx="1685">
                  <c:v>8.6367009999999986</c:v>
                </c:pt>
                <c:pt idx="1686">
                  <c:v>8.6374689999999994</c:v>
                </c:pt>
                <c:pt idx="1687">
                  <c:v>8.6424660000000006</c:v>
                </c:pt>
                <c:pt idx="1688">
                  <c:v>8.6474679999999999</c:v>
                </c:pt>
                <c:pt idx="1689">
                  <c:v>8.6524649999999994</c:v>
                </c:pt>
                <c:pt idx="1690">
                  <c:v>8.657468999999999</c:v>
                </c:pt>
                <c:pt idx="1691">
                  <c:v>8.662465000000001</c:v>
                </c:pt>
                <c:pt idx="1692">
                  <c:v>8.6674680000000013</c:v>
                </c:pt>
                <c:pt idx="1693">
                  <c:v>8.6724650000000008</c:v>
                </c:pt>
                <c:pt idx="1694">
                  <c:v>8.6774680000000011</c:v>
                </c:pt>
                <c:pt idx="1695">
                  <c:v>8.6824659999999998</c:v>
                </c:pt>
                <c:pt idx="1696">
                  <c:v>8.6874689999999983</c:v>
                </c:pt>
                <c:pt idx="1697">
                  <c:v>8.6924659999999996</c:v>
                </c:pt>
                <c:pt idx="1698">
                  <c:v>8.6974680000000006</c:v>
                </c:pt>
                <c:pt idx="1699">
                  <c:v>8.7024660000000011</c:v>
                </c:pt>
                <c:pt idx="1700">
                  <c:v>8.7074680000000004</c:v>
                </c:pt>
                <c:pt idx="1701">
                  <c:v>8.7124670000000002</c:v>
                </c:pt>
                <c:pt idx="1702">
                  <c:v>8.7174659999999999</c:v>
                </c:pt>
                <c:pt idx="1703">
                  <c:v>8.722467</c:v>
                </c:pt>
                <c:pt idx="1704">
                  <c:v>8.7274650000000005</c:v>
                </c:pt>
                <c:pt idx="1705">
                  <c:v>8.7324660000000005</c:v>
                </c:pt>
                <c:pt idx="1706">
                  <c:v>8.7374650000000003</c:v>
                </c:pt>
                <c:pt idx="1707">
                  <c:v>8.7424670000000013</c:v>
                </c:pt>
                <c:pt idx="1708">
                  <c:v>8.7474660000000011</c:v>
                </c:pt>
                <c:pt idx="1709">
                  <c:v>8.7524670000000011</c:v>
                </c:pt>
                <c:pt idx="1710">
                  <c:v>8.7574649999999998</c:v>
                </c:pt>
                <c:pt idx="1711">
                  <c:v>8.7624670000000009</c:v>
                </c:pt>
                <c:pt idx="1712">
                  <c:v>8.7674649999999996</c:v>
                </c:pt>
                <c:pt idx="1713">
                  <c:v>8.7724679999999999</c:v>
                </c:pt>
                <c:pt idx="1714">
                  <c:v>8.7774649999999994</c:v>
                </c:pt>
                <c:pt idx="1715">
                  <c:v>8.7824670000000005</c:v>
                </c:pt>
                <c:pt idx="1716">
                  <c:v>8.7874660000000002</c:v>
                </c:pt>
                <c:pt idx="1717">
                  <c:v>8.792466000000001</c:v>
                </c:pt>
                <c:pt idx="1718">
                  <c:v>8.7974650000000008</c:v>
                </c:pt>
                <c:pt idx="1719">
                  <c:v>8.8077900000000007</c:v>
                </c:pt>
                <c:pt idx="1720">
                  <c:v>8.8078009999999995</c:v>
                </c:pt>
                <c:pt idx="1721">
                  <c:v>8.8124669999999998</c:v>
                </c:pt>
                <c:pt idx="1722">
                  <c:v>8.8174650000000003</c:v>
                </c:pt>
                <c:pt idx="1723">
                  <c:v>8.8224670000000014</c:v>
                </c:pt>
                <c:pt idx="1724">
                  <c:v>8.8274660000000011</c:v>
                </c:pt>
                <c:pt idx="1725">
                  <c:v>8.8324660000000002</c:v>
                </c:pt>
                <c:pt idx="1726">
                  <c:v>8.8374660000000009</c:v>
                </c:pt>
                <c:pt idx="1727">
                  <c:v>8.842467000000001</c:v>
                </c:pt>
                <c:pt idx="1728">
                  <c:v>8.8474660000000007</c:v>
                </c:pt>
                <c:pt idx="1729">
                  <c:v>8.8524659999999997</c:v>
                </c:pt>
                <c:pt idx="1730">
                  <c:v>8.8574660000000005</c:v>
                </c:pt>
                <c:pt idx="1731">
                  <c:v>8.8624670000000005</c:v>
                </c:pt>
                <c:pt idx="1732">
                  <c:v>8.8674649999999993</c:v>
                </c:pt>
                <c:pt idx="1733">
                  <c:v>8.8724660000000011</c:v>
                </c:pt>
                <c:pt idx="1734">
                  <c:v>8.8774650000000008</c:v>
                </c:pt>
                <c:pt idx="1735">
                  <c:v>8.8824660000000009</c:v>
                </c:pt>
                <c:pt idx="1736">
                  <c:v>8.8874650000000006</c:v>
                </c:pt>
                <c:pt idx="1737">
                  <c:v>8.8924660000000006</c:v>
                </c:pt>
                <c:pt idx="1738">
                  <c:v>8.8974659999999997</c:v>
                </c:pt>
                <c:pt idx="1739">
                  <c:v>8.9024669999999997</c:v>
                </c:pt>
                <c:pt idx="1740">
                  <c:v>8.9074650000000002</c:v>
                </c:pt>
                <c:pt idx="1741">
                  <c:v>8.9124660000000002</c:v>
                </c:pt>
                <c:pt idx="1742">
                  <c:v>8.917466000000001</c:v>
                </c:pt>
                <c:pt idx="1743">
                  <c:v>8.922467000000001</c:v>
                </c:pt>
                <c:pt idx="1744">
                  <c:v>8.9274649999999998</c:v>
                </c:pt>
                <c:pt idx="1745">
                  <c:v>8.9324670000000008</c:v>
                </c:pt>
                <c:pt idx="1746">
                  <c:v>8.9374660000000006</c:v>
                </c:pt>
                <c:pt idx="1747">
                  <c:v>8.9424680000000016</c:v>
                </c:pt>
                <c:pt idx="1748">
                  <c:v>8.9474660000000004</c:v>
                </c:pt>
                <c:pt idx="1749">
                  <c:v>8.9524670000000004</c:v>
                </c:pt>
                <c:pt idx="1750">
                  <c:v>8.9574650000000009</c:v>
                </c:pt>
                <c:pt idx="1751">
                  <c:v>8.9624670000000002</c:v>
                </c:pt>
                <c:pt idx="1752">
                  <c:v>8.9674650000000007</c:v>
                </c:pt>
                <c:pt idx="1753">
                  <c:v>8.9775620000000007</c:v>
                </c:pt>
                <c:pt idx="1754">
                  <c:v>8.9775729999999996</c:v>
                </c:pt>
                <c:pt idx="1755">
                  <c:v>8.9824660000000005</c:v>
                </c:pt>
                <c:pt idx="1756">
                  <c:v>8.9874659999999995</c:v>
                </c:pt>
                <c:pt idx="1757">
                  <c:v>8.9924670000000013</c:v>
                </c:pt>
                <c:pt idx="1758">
                  <c:v>8.9974660000000011</c:v>
                </c:pt>
                <c:pt idx="1759">
                  <c:v>9.0024670000000011</c:v>
                </c:pt>
                <c:pt idx="1760">
                  <c:v>9.0074660000000009</c:v>
                </c:pt>
                <c:pt idx="1761">
                  <c:v>9.0124680000000001</c:v>
                </c:pt>
                <c:pt idx="1762">
                  <c:v>9.0174649999999996</c:v>
                </c:pt>
                <c:pt idx="1763">
                  <c:v>9.0224659999999997</c:v>
                </c:pt>
                <c:pt idx="1764">
                  <c:v>9.0274649999999994</c:v>
                </c:pt>
                <c:pt idx="1765">
                  <c:v>9.0324670000000005</c:v>
                </c:pt>
                <c:pt idx="1766">
                  <c:v>9.037465000000001</c:v>
                </c:pt>
                <c:pt idx="1767">
                  <c:v>9.0424670000000003</c:v>
                </c:pt>
                <c:pt idx="1768">
                  <c:v>9.047466</c:v>
                </c:pt>
                <c:pt idx="1769">
                  <c:v>9.052467</c:v>
                </c:pt>
                <c:pt idx="1770">
                  <c:v>9.0574659999999998</c:v>
                </c:pt>
                <c:pt idx="1771">
                  <c:v>9.0624680000000009</c:v>
                </c:pt>
                <c:pt idx="1772">
                  <c:v>9.0674650000000003</c:v>
                </c:pt>
                <c:pt idx="1773">
                  <c:v>9.0724670000000014</c:v>
                </c:pt>
                <c:pt idx="1774">
                  <c:v>9.0774650000000001</c:v>
                </c:pt>
                <c:pt idx="1775">
                  <c:v>9.0824660000000002</c:v>
                </c:pt>
                <c:pt idx="1776">
                  <c:v>9.0874660000000009</c:v>
                </c:pt>
                <c:pt idx="1777">
                  <c:v>9.092467000000001</c:v>
                </c:pt>
                <c:pt idx="1778">
                  <c:v>9.0974649999999997</c:v>
                </c:pt>
                <c:pt idx="1779">
                  <c:v>9.1024659999999997</c:v>
                </c:pt>
                <c:pt idx="1780">
                  <c:v>9.1074649999999995</c:v>
                </c:pt>
                <c:pt idx="1781">
                  <c:v>9.1124670000000005</c:v>
                </c:pt>
                <c:pt idx="1782">
                  <c:v>9.1174649999999993</c:v>
                </c:pt>
                <c:pt idx="1783">
                  <c:v>9.1224670000000003</c:v>
                </c:pt>
                <c:pt idx="1784">
                  <c:v>9.1274650000000008</c:v>
                </c:pt>
                <c:pt idx="1785">
                  <c:v>9.1324670000000001</c:v>
                </c:pt>
                <c:pt idx="1786">
                  <c:v>9.1374659999999999</c:v>
                </c:pt>
                <c:pt idx="1787">
                  <c:v>9.1467050000000008</c:v>
                </c:pt>
                <c:pt idx="1788">
                  <c:v>9.1474689999999992</c:v>
                </c:pt>
                <c:pt idx="1789">
                  <c:v>9.1524649999999994</c:v>
                </c:pt>
                <c:pt idx="1790">
                  <c:v>9.157468999999999</c:v>
                </c:pt>
                <c:pt idx="1791">
                  <c:v>9.162465000000001</c:v>
                </c:pt>
                <c:pt idx="1792">
                  <c:v>9.1674680000000013</c:v>
                </c:pt>
                <c:pt idx="1793">
                  <c:v>9.1724650000000008</c:v>
                </c:pt>
                <c:pt idx="1794">
                  <c:v>9.1774699999999996</c:v>
                </c:pt>
                <c:pt idx="1795">
                  <c:v>9.1824659999999998</c:v>
                </c:pt>
                <c:pt idx="1796">
                  <c:v>9.1874680000000009</c:v>
                </c:pt>
                <c:pt idx="1797">
                  <c:v>9.1924659999999996</c:v>
                </c:pt>
                <c:pt idx="1798">
                  <c:v>9.1974689999999999</c:v>
                </c:pt>
                <c:pt idx="1799">
                  <c:v>9.2024650000000001</c:v>
                </c:pt>
                <c:pt idx="1800">
                  <c:v>9.2074680000000004</c:v>
                </c:pt>
                <c:pt idx="1801">
                  <c:v>9.2124660000000009</c:v>
                </c:pt>
                <c:pt idx="1802">
                  <c:v>9.2174680000000002</c:v>
                </c:pt>
                <c:pt idx="1803">
                  <c:v>9.222467</c:v>
                </c:pt>
                <c:pt idx="1804">
                  <c:v>9.2274659999999997</c:v>
                </c:pt>
                <c:pt idx="1805">
                  <c:v>9.2324669999999998</c:v>
                </c:pt>
                <c:pt idx="1806">
                  <c:v>9.2374659999999995</c:v>
                </c:pt>
                <c:pt idx="1807">
                  <c:v>9.2424660000000003</c:v>
                </c:pt>
                <c:pt idx="1808">
                  <c:v>9.247465</c:v>
                </c:pt>
                <c:pt idx="1809">
                  <c:v>9.2524670000000011</c:v>
                </c:pt>
                <c:pt idx="1810">
                  <c:v>9.2574649999999998</c:v>
                </c:pt>
                <c:pt idx="1811">
                  <c:v>9.2624670000000009</c:v>
                </c:pt>
                <c:pt idx="1812">
                  <c:v>9.2674649999999996</c:v>
                </c:pt>
                <c:pt idx="1813">
                  <c:v>9.2724670000000007</c:v>
                </c:pt>
                <c:pt idx="1814">
                  <c:v>9.2774649999999994</c:v>
                </c:pt>
                <c:pt idx="1815">
                  <c:v>9.2824670000000005</c:v>
                </c:pt>
                <c:pt idx="1816">
                  <c:v>9.2874660000000002</c:v>
                </c:pt>
                <c:pt idx="1817">
                  <c:v>9.2924670000000003</c:v>
                </c:pt>
                <c:pt idx="1818">
                  <c:v>9.2974650000000008</c:v>
                </c:pt>
                <c:pt idx="1819">
                  <c:v>9.3024660000000008</c:v>
                </c:pt>
                <c:pt idx="1820">
                  <c:v>9.3074659999999998</c:v>
                </c:pt>
                <c:pt idx="1821">
                  <c:v>9.3167039999999997</c:v>
                </c:pt>
                <c:pt idx="1822">
                  <c:v>9.3174689999999991</c:v>
                </c:pt>
                <c:pt idx="1823">
                  <c:v>9.3224649999999993</c:v>
                </c:pt>
                <c:pt idx="1824">
                  <c:v>9.3274689999999989</c:v>
                </c:pt>
                <c:pt idx="1825">
                  <c:v>9.3324650000000009</c:v>
                </c:pt>
                <c:pt idx="1826">
                  <c:v>9.3374680000000012</c:v>
                </c:pt>
                <c:pt idx="1827">
                  <c:v>9.3424650000000007</c:v>
                </c:pt>
                <c:pt idx="1828">
                  <c:v>9.347468000000001</c:v>
                </c:pt>
                <c:pt idx="1829">
                  <c:v>9.3524650000000005</c:v>
                </c:pt>
                <c:pt idx="1830">
                  <c:v>9.3574689999999983</c:v>
                </c:pt>
                <c:pt idx="1831">
                  <c:v>9.3624659999999995</c:v>
                </c:pt>
                <c:pt idx="1832">
                  <c:v>9.3674689999999998</c:v>
                </c:pt>
                <c:pt idx="1833">
                  <c:v>9.372465</c:v>
                </c:pt>
                <c:pt idx="1834">
                  <c:v>9.3774689999999996</c:v>
                </c:pt>
                <c:pt idx="1835">
                  <c:v>9.3824660000000009</c:v>
                </c:pt>
                <c:pt idx="1836">
                  <c:v>9.3874670000000009</c:v>
                </c:pt>
                <c:pt idx="1837">
                  <c:v>9.3924680000000009</c:v>
                </c:pt>
                <c:pt idx="1838">
                  <c:v>9.3974659999999997</c:v>
                </c:pt>
                <c:pt idx="1839">
                  <c:v>9.4024669999999997</c:v>
                </c:pt>
                <c:pt idx="1840">
                  <c:v>9.4074650000000002</c:v>
                </c:pt>
                <c:pt idx="1841">
                  <c:v>9.4124670000000012</c:v>
                </c:pt>
                <c:pt idx="1842">
                  <c:v>9.417465</c:v>
                </c:pt>
                <c:pt idx="1843">
                  <c:v>9.422467000000001</c:v>
                </c:pt>
                <c:pt idx="1844">
                  <c:v>9.4274649999999998</c:v>
                </c:pt>
                <c:pt idx="1845">
                  <c:v>9.4324659999999998</c:v>
                </c:pt>
                <c:pt idx="1846">
                  <c:v>9.4374660000000006</c:v>
                </c:pt>
                <c:pt idx="1847">
                  <c:v>9.4424670000000006</c:v>
                </c:pt>
                <c:pt idx="1848">
                  <c:v>9.4474649999999993</c:v>
                </c:pt>
                <c:pt idx="1849">
                  <c:v>9.4524670000000004</c:v>
                </c:pt>
                <c:pt idx="1850">
                  <c:v>9.4574650000000009</c:v>
                </c:pt>
                <c:pt idx="1851">
                  <c:v>9.4624670000000002</c:v>
                </c:pt>
                <c:pt idx="1852">
                  <c:v>9.4674650000000007</c:v>
                </c:pt>
                <c:pt idx="1853">
                  <c:v>9.4724660000000007</c:v>
                </c:pt>
                <c:pt idx="1854">
                  <c:v>9.4774650000000005</c:v>
                </c:pt>
                <c:pt idx="1855">
                  <c:v>9.4824660000000005</c:v>
                </c:pt>
                <c:pt idx="1856">
                  <c:v>9.4928240000000006</c:v>
                </c:pt>
                <c:pt idx="1857">
                  <c:v>9.4928359999999987</c:v>
                </c:pt>
                <c:pt idx="1858">
                  <c:v>9.4974660000000011</c:v>
                </c:pt>
                <c:pt idx="1859">
                  <c:v>9.5024660000000001</c:v>
                </c:pt>
                <c:pt idx="1860">
                  <c:v>9.5074660000000009</c:v>
                </c:pt>
                <c:pt idx="1861">
                  <c:v>9.5124650000000006</c:v>
                </c:pt>
                <c:pt idx="1862">
                  <c:v>9.5174669999999999</c:v>
                </c:pt>
                <c:pt idx="1863">
                  <c:v>9.5224659999999997</c:v>
                </c:pt>
                <c:pt idx="1864">
                  <c:v>9.5274660000000004</c:v>
                </c:pt>
                <c:pt idx="1865">
                  <c:v>9.5324660000000012</c:v>
                </c:pt>
                <c:pt idx="1866">
                  <c:v>9.5374670000000012</c:v>
                </c:pt>
                <c:pt idx="1867">
                  <c:v>9.542466000000001</c:v>
                </c:pt>
                <c:pt idx="1868">
                  <c:v>9.547467000000001</c:v>
                </c:pt>
                <c:pt idx="1869">
                  <c:v>9.5524649999999998</c:v>
                </c:pt>
                <c:pt idx="1870">
                  <c:v>9.5574670000000008</c:v>
                </c:pt>
                <c:pt idx="1871">
                  <c:v>9.5624660000000006</c:v>
                </c:pt>
                <c:pt idx="1872">
                  <c:v>9.5674670000000006</c:v>
                </c:pt>
                <c:pt idx="1873">
                  <c:v>9.5724660000000004</c:v>
                </c:pt>
                <c:pt idx="1874">
                  <c:v>9.5774670000000004</c:v>
                </c:pt>
                <c:pt idx="1875">
                  <c:v>9.5824660000000002</c:v>
                </c:pt>
                <c:pt idx="1876">
                  <c:v>9.5874670000000002</c:v>
                </c:pt>
                <c:pt idx="1877">
                  <c:v>9.5924659999999999</c:v>
                </c:pt>
                <c:pt idx="1878">
                  <c:v>9.597467</c:v>
                </c:pt>
                <c:pt idx="1879">
                  <c:v>9.6024650000000005</c:v>
                </c:pt>
                <c:pt idx="1880">
                  <c:v>9.6074669999999998</c:v>
                </c:pt>
                <c:pt idx="1881">
                  <c:v>9.6124650000000003</c:v>
                </c:pt>
                <c:pt idx="1882">
                  <c:v>9.6174660000000003</c:v>
                </c:pt>
                <c:pt idx="1883">
                  <c:v>9.622465</c:v>
                </c:pt>
                <c:pt idx="1884">
                  <c:v>9.6274660000000001</c:v>
                </c:pt>
                <c:pt idx="1885">
                  <c:v>9.6324649999999998</c:v>
                </c:pt>
                <c:pt idx="1886">
                  <c:v>9.6374670000000009</c:v>
                </c:pt>
                <c:pt idx="1887">
                  <c:v>9.6424649999999996</c:v>
                </c:pt>
                <c:pt idx="1888">
                  <c:v>9.6474670000000007</c:v>
                </c:pt>
                <c:pt idx="1889">
                  <c:v>9.6524660000000004</c:v>
                </c:pt>
                <c:pt idx="1890">
                  <c:v>9.6625809999999994</c:v>
                </c:pt>
                <c:pt idx="1891">
                  <c:v>9.6625920000000001</c:v>
                </c:pt>
                <c:pt idx="1892">
                  <c:v>9.6674670000000003</c:v>
                </c:pt>
                <c:pt idx="1893">
                  <c:v>9.672466</c:v>
                </c:pt>
                <c:pt idx="1894">
                  <c:v>9.677467</c:v>
                </c:pt>
                <c:pt idx="1895">
                  <c:v>9.6824659999999998</c:v>
                </c:pt>
                <c:pt idx="1896">
                  <c:v>9.6874660000000006</c:v>
                </c:pt>
                <c:pt idx="1897">
                  <c:v>9.6924659999999996</c:v>
                </c:pt>
                <c:pt idx="1898">
                  <c:v>9.6974670000000014</c:v>
                </c:pt>
                <c:pt idx="1899">
                  <c:v>9.7024660000000011</c:v>
                </c:pt>
                <c:pt idx="1900">
                  <c:v>9.7074660000000002</c:v>
                </c:pt>
                <c:pt idx="1901">
                  <c:v>9.7124649999999999</c:v>
                </c:pt>
                <c:pt idx="1902">
                  <c:v>9.717467000000001</c:v>
                </c:pt>
                <c:pt idx="1903">
                  <c:v>9.7224660000000007</c:v>
                </c:pt>
                <c:pt idx="1904">
                  <c:v>9.7274670000000008</c:v>
                </c:pt>
                <c:pt idx="1905">
                  <c:v>9.7324649999999995</c:v>
                </c:pt>
                <c:pt idx="1906">
                  <c:v>9.7374670000000005</c:v>
                </c:pt>
                <c:pt idx="1907">
                  <c:v>9.7424660000000003</c:v>
                </c:pt>
                <c:pt idx="1908">
                  <c:v>9.7474660000000011</c:v>
                </c:pt>
                <c:pt idx="1909">
                  <c:v>9.7524660000000001</c:v>
                </c:pt>
                <c:pt idx="1910">
                  <c:v>9.7574670000000001</c:v>
                </c:pt>
                <c:pt idx="1911">
                  <c:v>9.7624650000000006</c:v>
                </c:pt>
                <c:pt idx="1912">
                  <c:v>9.7674660000000006</c:v>
                </c:pt>
                <c:pt idx="1913">
                  <c:v>9.7724650000000004</c:v>
                </c:pt>
                <c:pt idx="1914">
                  <c:v>9.7774669999999997</c:v>
                </c:pt>
                <c:pt idx="1915">
                  <c:v>9.7824660000000012</c:v>
                </c:pt>
                <c:pt idx="1916">
                  <c:v>9.7874670000000012</c:v>
                </c:pt>
                <c:pt idx="1917">
                  <c:v>9.792466000000001</c:v>
                </c:pt>
                <c:pt idx="1918">
                  <c:v>9.797467000000001</c:v>
                </c:pt>
                <c:pt idx="1919">
                  <c:v>9.8024649999999998</c:v>
                </c:pt>
                <c:pt idx="1920">
                  <c:v>9.8074670000000008</c:v>
                </c:pt>
                <c:pt idx="1921">
                  <c:v>9.8124660000000006</c:v>
                </c:pt>
                <c:pt idx="1922">
                  <c:v>9.8174659999999996</c:v>
                </c:pt>
                <c:pt idx="1923">
                  <c:v>9.8224660000000004</c:v>
                </c:pt>
                <c:pt idx="1924">
                  <c:v>9.8316809999999997</c:v>
                </c:pt>
                <c:pt idx="1925">
                  <c:v>9.8324699999999989</c:v>
                </c:pt>
                <c:pt idx="1926">
                  <c:v>9.8374660000000009</c:v>
                </c:pt>
                <c:pt idx="1927">
                  <c:v>9.8424689999999995</c:v>
                </c:pt>
                <c:pt idx="1928">
                  <c:v>9.8474660000000007</c:v>
                </c:pt>
                <c:pt idx="1929">
                  <c:v>9.8524689999999993</c:v>
                </c:pt>
                <c:pt idx="1930">
                  <c:v>9.8574660000000005</c:v>
                </c:pt>
                <c:pt idx="1931">
                  <c:v>9.862468999999999</c:v>
                </c:pt>
                <c:pt idx="1932">
                  <c:v>9.8674649999999993</c:v>
                </c:pt>
                <c:pt idx="1933">
                  <c:v>9.8724689999999988</c:v>
                </c:pt>
                <c:pt idx="1934">
                  <c:v>9.8774650000000008</c:v>
                </c:pt>
                <c:pt idx="1935">
                  <c:v>9.8824689999999986</c:v>
                </c:pt>
                <c:pt idx="1936">
                  <c:v>9.8874659999999999</c:v>
                </c:pt>
                <c:pt idx="1937">
                  <c:v>9.8924680000000009</c:v>
                </c:pt>
                <c:pt idx="1938">
                  <c:v>9.8974659999999997</c:v>
                </c:pt>
                <c:pt idx="1939">
                  <c:v>9.9024680000000007</c:v>
                </c:pt>
                <c:pt idx="1940">
                  <c:v>9.9074660000000012</c:v>
                </c:pt>
                <c:pt idx="1941">
                  <c:v>9.9124660000000002</c:v>
                </c:pt>
                <c:pt idx="1942">
                  <c:v>9.917466000000001</c:v>
                </c:pt>
                <c:pt idx="1943">
                  <c:v>9.922466</c:v>
                </c:pt>
                <c:pt idx="1944">
                  <c:v>9.9274660000000008</c:v>
                </c:pt>
                <c:pt idx="1945">
                  <c:v>9.9324659999999998</c:v>
                </c:pt>
                <c:pt idx="1946">
                  <c:v>9.9374660000000006</c:v>
                </c:pt>
                <c:pt idx="1947">
                  <c:v>9.9424650000000003</c:v>
                </c:pt>
                <c:pt idx="1948">
                  <c:v>9.9474670000000014</c:v>
                </c:pt>
                <c:pt idx="1949">
                  <c:v>9.9524660000000011</c:v>
                </c:pt>
                <c:pt idx="1950">
                  <c:v>9.9574660000000002</c:v>
                </c:pt>
                <c:pt idx="1951">
                  <c:v>9.9624660000000009</c:v>
                </c:pt>
                <c:pt idx="1952">
                  <c:v>9.967467000000001</c:v>
                </c:pt>
                <c:pt idx="1953">
                  <c:v>9.9724649999999997</c:v>
                </c:pt>
                <c:pt idx="1954">
                  <c:v>9.9774670000000008</c:v>
                </c:pt>
                <c:pt idx="1955">
                  <c:v>9.9824649999999995</c:v>
                </c:pt>
                <c:pt idx="1956">
                  <c:v>9.9874659999999995</c:v>
                </c:pt>
                <c:pt idx="1957">
                  <c:v>9.9924649999999993</c:v>
                </c:pt>
                <c:pt idx="1958">
                  <c:v>10.001538</c:v>
                </c:pt>
                <c:pt idx="1959">
                  <c:v>10.002468</c:v>
                </c:pt>
                <c:pt idx="1960">
                  <c:v>10.007466000000001</c:v>
                </c:pt>
                <c:pt idx="1961">
                  <c:v>10.012468</c:v>
                </c:pt>
                <c:pt idx="1962">
                  <c:v>10.017466000000001</c:v>
                </c:pt>
                <c:pt idx="1963">
                  <c:v>10.022468</c:v>
                </c:pt>
                <c:pt idx="1964">
                  <c:v>10.027466</c:v>
                </c:pt>
                <c:pt idx="1965">
                  <c:v>10.032468000000001</c:v>
                </c:pt>
                <c:pt idx="1966">
                  <c:v>10.037465000000001</c:v>
                </c:pt>
                <c:pt idx="1967">
                  <c:v>10.042468000000001</c:v>
                </c:pt>
                <c:pt idx="1968">
                  <c:v>10.047466</c:v>
                </c:pt>
                <c:pt idx="1969">
                  <c:v>10.052468000000001</c:v>
                </c:pt>
                <c:pt idx="1970">
                  <c:v>10.057465000000001</c:v>
                </c:pt>
                <c:pt idx="1971">
                  <c:v>10.062468000000001</c:v>
                </c:pt>
                <c:pt idx="1972">
                  <c:v>10.067466</c:v>
                </c:pt>
                <c:pt idx="1973">
                  <c:v>10.072468000000001</c:v>
                </c:pt>
                <c:pt idx="1974">
                  <c:v>10.077466000000001</c:v>
                </c:pt>
                <c:pt idx="1975">
                  <c:v>10.082469</c:v>
                </c:pt>
                <c:pt idx="1976">
                  <c:v>10.087466000000001</c:v>
                </c:pt>
                <c:pt idx="1977">
                  <c:v>10.092468</c:v>
                </c:pt>
                <c:pt idx="1978">
                  <c:v>10.097466000000001</c:v>
                </c:pt>
                <c:pt idx="1979">
                  <c:v>10.102466</c:v>
                </c:pt>
                <c:pt idx="1980">
                  <c:v>10.107466000000001</c:v>
                </c:pt>
                <c:pt idx="1981">
                  <c:v>10.112466</c:v>
                </c:pt>
                <c:pt idx="1982">
                  <c:v>10.117466</c:v>
                </c:pt>
                <c:pt idx="1983">
                  <c:v>10.122466000000001</c:v>
                </c:pt>
                <c:pt idx="1984">
                  <c:v>10.127466</c:v>
                </c:pt>
                <c:pt idx="1985">
                  <c:v>10.132466000000001</c:v>
                </c:pt>
                <c:pt idx="1986">
                  <c:v>10.137466</c:v>
                </c:pt>
                <c:pt idx="1987">
                  <c:v>10.142465</c:v>
                </c:pt>
                <c:pt idx="1988">
                  <c:v>10.147466</c:v>
                </c:pt>
                <c:pt idx="1989">
                  <c:v>10.152464999999999</c:v>
                </c:pt>
                <c:pt idx="1990">
                  <c:v>10.162666999999999</c:v>
                </c:pt>
                <c:pt idx="1991">
                  <c:v>10.162678</c:v>
                </c:pt>
                <c:pt idx="1992">
                  <c:v>10.167466000000001</c:v>
                </c:pt>
                <c:pt idx="1993">
                  <c:v>10.172466</c:v>
                </c:pt>
                <c:pt idx="1994">
                  <c:v>10.177467</c:v>
                </c:pt>
                <c:pt idx="1995">
                  <c:v>10.182466</c:v>
                </c:pt>
                <c:pt idx="1996">
                  <c:v>10.187467</c:v>
                </c:pt>
                <c:pt idx="1997">
                  <c:v>10.192466</c:v>
                </c:pt>
                <c:pt idx="1998">
                  <c:v>10.197467000000001</c:v>
                </c:pt>
                <c:pt idx="1999">
                  <c:v>10.202465</c:v>
                </c:pt>
                <c:pt idx="2000">
                  <c:v>10.207467000000001</c:v>
                </c:pt>
                <c:pt idx="2001">
                  <c:v>10.212466000000001</c:v>
                </c:pt>
                <c:pt idx="2002">
                  <c:v>10.217468</c:v>
                </c:pt>
                <c:pt idx="2003">
                  <c:v>10.242762000000001</c:v>
                </c:pt>
                <c:pt idx="2004">
                  <c:v>10.248802</c:v>
                </c:pt>
                <c:pt idx="2005">
                  <c:v>10.248811999999999</c:v>
                </c:pt>
                <c:pt idx="2006">
                  <c:v>10.252467000000001</c:v>
                </c:pt>
                <c:pt idx="2007">
                  <c:v>10.257466000000001</c:v>
                </c:pt>
                <c:pt idx="2008">
                  <c:v>10.262466</c:v>
                </c:pt>
                <c:pt idx="2009">
                  <c:v>10.267466000000001</c:v>
                </c:pt>
                <c:pt idx="2010">
                  <c:v>10.272466</c:v>
                </c:pt>
                <c:pt idx="2011">
                  <c:v>10.277464999999999</c:v>
                </c:pt>
                <c:pt idx="2012">
                  <c:v>10.282468000000001</c:v>
                </c:pt>
                <c:pt idx="2013">
                  <c:v>10.287465000000001</c:v>
                </c:pt>
                <c:pt idx="2014">
                  <c:v>10.292467</c:v>
                </c:pt>
                <c:pt idx="2015">
                  <c:v>10.297465000000001</c:v>
                </c:pt>
                <c:pt idx="2016">
                  <c:v>10.302467</c:v>
                </c:pt>
                <c:pt idx="2017">
                  <c:v>10.307466</c:v>
                </c:pt>
                <c:pt idx="2018">
                  <c:v>10.312466000000001</c:v>
                </c:pt>
                <c:pt idx="2019">
                  <c:v>10.317467000000001</c:v>
                </c:pt>
                <c:pt idx="2020">
                  <c:v>10.322466</c:v>
                </c:pt>
                <c:pt idx="2021">
                  <c:v>10.327465</c:v>
                </c:pt>
                <c:pt idx="2022">
                  <c:v>10.336703999999999</c:v>
                </c:pt>
                <c:pt idx="2023">
                  <c:v>10.33747</c:v>
                </c:pt>
                <c:pt idx="2024">
                  <c:v>10.342466</c:v>
                </c:pt>
                <c:pt idx="2025">
                  <c:v>10.347468999999998</c:v>
                </c:pt>
                <c:pt idx="2026">
                  <c:v>10.352466</c:v>
                </c:pt>
                <c:pt idx="2027">
                  <c:v>10.357468000000001</c:v>
                </c:pt>
                <c:pt idx="2028">
                  <c:v>10.362466</c:v>
                </c:pt>
                <c:pt idx="2029">
                  <c:v>10.367469</c:v>
                </c:pt>
                <c:pt idx="2030">
                  <c:v>10.372466000000001</c:v>
                </c:pt>
                <c:pt idx="2031">
                  <c:v>10.377469</c:v>
                </c:pt>
                <c:pt idx="2032">
                  <c:v>10.382465</c:v>
                </c:pt>
                <c:pt idx="2033">
                  <c:v>10.387468</c:v>
                </c:pt>
                <c:pt idx="2034">
                  <c:v>10.392465</c:v>
                </c:pt>
                <c:pt idx="2035">
                  <c:v>10.39747</c:v>
                </c:pt>
                <c:pt idx="2036">
                  <c:v>10.402464999999999</c:v>
                </c:pt>
                <c:pt idx="2037">
                  <c:v>10.407468000000001</c:v>
                </c:pt>
                <c:pt idx="2038">
                  <c:v>10.412467000000001</c:v>
                </c:pt>
                <c:pt idx="2039">
                  <c:v>10.417466000000001</c:v>
                </c:pt>
                <c:pt idx="2040">
                  <c:v>10.422467000000001</c:v>
                </c:pt>
                <c:pt idx="2041">
                  <c:v>10.427465</c:v>
                </c:pt>
                <c:pt idx="2042">
                  <c:v>10.432467000000001</c:v>
                </c:pt>
                <c:pt idx="2043">
                  <c:v>10.437465</c:v>
                </c:pt>
                <c:pt idx="2044">
                  <c:v>10.442467000000001</c:v>
                </c:pt>
                <c:pt idx="2045">
                  <c:v>10.447466</c:v>
                </c:pt>
                <c:pt idx="2046">
                  <c:v>10.452467</c:v>
                </c:pt>
                <c:pt idx="2047">
                  <c:v>10.457465000000001</c:v>
                </c:pt>
                <c:pt idx="2048">
                  <c:v>10.462466000000001</c:v>
                </c:pt>
                <c:pt idx="2049">
                  <c:v>10.467466</c:v>
                </c:pt>
                <c:pt idx="2050">
                  <c:v>10.472467</c:v>
                </c:pt>
                <c:pt idx="2051">
                  <c:v>10.477466</c:v>
                </c:pt>
                <c:pt idx="2052">
                  <c:v>10.482466000000001</c:v>
                </c:pt>
                <c:pt idx="2053">
                  <c:v>10.487466</c:v>
                </c:pt>
                <c:pt idx="2054">
                  <c:v>10.497821</c:v>
                </c:pt>
                <c:pt idx="2055">
                  <c:v>10.497833</c:v>
                </c:pt>
                <c:pt idx="2056">
                  <c:v>10.502466</c:v>
                </c:pt>
                <c:pt idx="2057">
                  <c:v>10.507465</c:v>
                </c:pt>
                <c:pt idx="2058">
                  <c:v>10.512467000000001</c:v>
                </c:pt>
                <c:pt idx="2059">
                  <c:v>10.517466000000001</c:v>
                </c:pt>
                <c:pt idx="2060">
                  <c:v>10.522467000000001</c:v>
                </c:pt>
                <c:pt idx="2061">
                  <c:v>10.527466</c:v>
                </c:pt>
                <c:pt idx="2062">
                  <c:v>10.532466000000001</c:v>
                </c:pt>
                <c:pt idx="2063">
                  <c:v>10.537465000000001</c:v>
                </c:pt>
                <c:pt idx="2064">
                  <c:v>10.542467</c:v>
                </c:pt>
                <c:pt idx="2065">
                  <c:v>10.547466</c:v>
                </c:pt>
                <c:pt idx="2066">
                  <c:v>10.552467</c:v>
                </c:pt>
                <c:pt idx="2067">
                  <c:v>10.557466</c:v>
                </c:pt>
                <c:pt idx="2068">
                  <c:v>10.562466000000001</c:v>
                </c:pt>
                <c:pt idx="2069">
                  <c:v>10.567466</c:v>
                </c:pt>
                <c:pt idx="2070">
                  <c:v>10.572467000000001</c:v>
                </c:pt>
                <c:pt idx="2071">
                  <c:v>10.577466000000001</c:v>
                </c:pt>
                <c:pt idx="2072">
                  <c:v>10.582467000000001</c:v>
                </c:pt>
                <c:pt idx="2073">
                  <c:v>10.587465</c:v>
                </c:pt>
                <c:pt idx="2074">
                  <c:v>10.592467000000001</c:v>
                </c:pt>
                <c:pt idx="2075">
                  <c:v>10.597466000000001</c:v>
                </c:pt>
                <c:pt idx="2076">
                  <c:v>10.602467000000001</c:v>
                </c:pt>
                <c:pt idx="2077">
                  <c:v>10.607464999999999</c:v>
                </c:pt>
                <c:pt idx="2078">
                  <c:v>10.612467000000001</c:v>
                </c:pt>
                <c:pt idx="2079">
                  <c:v>10.617466</c:v>
                </c:pt>
                <c:pt idx="2080">
                  <c:v>10.622467</c:v>
                </c:pt>
                <c:pt idx="2081">
                  <c:v>10.627466</c:v>
                </c:pt>
                <c:pt idx="2082">
                  <c:v>10.632466000000001</c:v>
                </c:pt>
                <c:pt idx="2083">
                  <c:v>10.637465000000001</c:v>
                </c:pt>
                <c:pt idx="2084">
                  <c:v>10.642466000000001</c:v>
                </c:pt>
                <c:pt idx="2085">
                  <c:v>10.647466</c:v>
                </c:pt>
                <c:pt idx="2086">
                  <c:v>10.657562</c:v>
                </c:pt>
                <c:pt idx="2087">
                  <c:v>10.657573000000001</c:v>
                </c:pt>
                <c:pt idx="2088">
                  <c:v>10.662467000000001</c:v>
                </c:pt>
                <c:pt idx="2089">
                  <c:v>10.667466000000001</c:v>
                </c:pt>
                <c:pt idx="2090">
                  <c:v>10.672467000000001</c:v>
                </c:pt>
                <c:pt idx="2091">
                  <c:v>10.677465</c:v>
                </c:pt>
                <c:pt idx="2092">
                  <c:v>10.682466</c:v>
                </c:pt>
                <c:pt idx="2093">
                  <c:v>10.687465</c:v>
                </c:pt>
                <c:pt idx="2094">
                  <c:v>10.692466</c:v>
                </c:pt>
                <c:pt idx="2095">
                  <c:v>10.697464999999999</c:v>
                </c:pt>
                <c:pt idx="2096">
                  <c:v>10.702467</c:v>
                </c:pt>
                <c:pt idx="2097">
                  <c:v>10.707465000000001</c:v>
                </c:pt>
                <c:pt idx="2098">
                  <c:v>10.712467</c:v>
                </c:pt>
                <c:pt idx="2099">
                  <c:v>10.717465000000001</c:v>
                </c:pt>
                <c:pt idx="2100">
                  <c:v>10.722467</c:v>
                </c:pt>
                <c:pt idx="2101">
                  <c:v>10.727465</c:v>
                </c:pt>
                <c:pt idx="2102">
                  <c:v>10.732466000000001</c:v>
                </c:pt>
                <c:pt idx="2103">
                  <c:v>10.737466</c:v>
                </c:pt>
                <c:pt idx="2104">
                  <c:v>10.742466</c:v>
                </c:pt>
                <c:pt idx="2105">
                  <c:v>10.747465</c:v>
                </c:pt>
                <c:pt idx="2106">
                  <c:v>10.752466</c:v>
                </c:pt>
                <c:pt idx="2107">
                  <c:v>10.757466000000001</c:v>
                </c:pt>
                <c:pt idx="2108">
                  <c:v>10.762467000000001</c:v>
                </c:pt>
                <c:pt idx="2109">
                  <c:v>10.767465</c:v>
                </c:pt>
                <c:pt idx="2110">
                  <c:v>10.772467000000001</c:v>
                </c:pt>
                <c:pt idx="2111">
                  <c:v>10.777466</c:v>
                </c:pt>
                <c:pt idx="2112">
                  <c:v>10.782466000000001</c:v>
                </c:pt>
                <c:pt idx="2113">
                  <c:v>10.787465000000001</c:v>
                </c:pt>
                <c:pt idx="2114">
                  <c:v>10.792467</c:v>
                </c:pt>
                <c:pt idx="2115">
                  <c:v>10.797465000000001</c:v>
                </c:pt>
                <c:pt idx="2116">
                  <c:v>10.802467</c:v>
                </c:pt>
                <c:pt idx="2117">
                  <c:v>10.807466</c:v>
                </c:pt>
                <c:pt idx="2118">
                  <c:v>10.816670999999999</c:v>
                </c:pt>
                <c:pt idx="2119">
                  <c:v>10.817468999999999</c:v>
                </c:pt>
                <c:pt idx="2120">
                  <c:v>10.822464999999999</c:v>
                </c:pt>
                <c:pt idx="2121">
                  <c:v>10.829238999999999</c:v>
                </c:pt>
                <c:pt idx="2122">
                  <c:v>10.832469999999999</c:v>
                </c:pt>
                <c:pt idx="2123">
                  <c:v>10.839019</c:v>
                </c:pt>
                <c:pt idx="2124">
                  <c:v>10.842467000000001</c:v>
                </c:pt>
                <c:pt idx="2125">
                  <c:v>10.847465</c:v>
                </c:pt>
                <c:pt idx="2126">
                  <c:v>10.852465</c:v>
                </c:pt>
                <c:pt idx="2127">
                  <c:v>10.857464999999999</c:v>
                </c:pt>
                <c:pt idx="2128">
                  <c:v>10.862465</c:v>
                </c:pt>
                <c:pt idx="2129">
                  <c:v>10.867464999999999</c:v>
                </c:pt>
                <c:pt idx="2130">
                  <c:v>10.872465</c:v>
                </c:pt>
                <c:pt idx="2131">
                  <c:v>10.877465000000001</c:v>
                </c:pt>
                <c:pt idx="2132">
                  <c:v>10.882465</c:v>
                </c:pt>
                <c:pt idx="2133">
                  <c:v>10.887465000000001</c:v>
                </c:pt>
                <c:pt idx="2134">
                  <c:v>10.892465</c:v>
                </c:pt>
                <c:pt idx="2135">
                  <c:v>10.897465</c:v>
                </c:pt>
                <c:pt idx="2136">
                  <c:v>10.902464999999999</c:v>
                </c:pt>
                <c:pt idx="2137">
                  <c:v>10.907465</c:v>
                </c:pt>
                <c:pt idx="2138">
                  <c:v>10.912466</c:v>
                </c:pt>
                <c:pt idx="2139">
                  <c:v>10.917465</c:v>
                </c:pt>
                <c:pt idx="2140">
                  <c:v>10.922466</c:v>
                </c:pt>
                <c:pt idx="2141">
                  <c:v>10.927465</c:v>
                </c:pt>
                <c:pt idx="2142">
                  <c:v>10.932466</c:v>
                </c:pt>
                <c:pt idx="2143">
                  <c:v>10.937465</c:v>
                </c:pt>
                <c:pt idx="2144">
                  <c:v>10.942466</c:v>
                </c:pt>
                <c:pt idx="2145">
                  <c:v>10.947464999999999</c:v>
                </c:pt>
                <c:pt idx="2146">
                  <c:v>10.952465</c:v>
                </c:pt>
                <c:pt idx="2147">
                  <c:v>10.957465000000001</c:v>
                </c:pt>
                <c:pt idx="2148">
                  <c:v>10.962465</c:v>
                </c:pt>
                <c:pt idx="2149">
                  <c:v>10.967465000000001</c:v>
                </c:pt>
                <c:pt idx="2150">
                  <c:v>10.972465</c:v>
                </c:pt>
                <c:pt idx="2151">
                  <c:v>10.977465</c:v>
                </c:pt>
                <c:pt idx="2152">
                  <c:v>10.982464999999999</c:v>
                </c:pt>
                <c:pt idx="2153">
                  <c:v>10.987465</c:v>
                </c:pt>
                <c:pt idx="2154">
                  <c:v>10.996651999999999</c:v>
                </c:pt>
                <c:pt idx="2155">
                  <c:v>10.997466000000001</c:v>
                </c:pt>
                <c:pt idx="2156">
                  <c:v>11.002465000000001</c:v>
                </c:pt>
                <c:pt idx="2157">
                  <c:v>11.007465</c:v>
                </c:pt>
                <c:pt idx="2158">
                  <c:v>11.012465000000001</c:v>
                </c:pt>
                <c:pt idx="2159">
                  <c:v>11.017465</c:v>
                </c:pt>
                <c:pt idx="2160">
                  <c:v>11.022465</c:v>
                </c:pt>
                <c:pt idx="2161">
                  <c:v>11.027464999999999</c:v>
                </c:pt>
                <c:pt idx="2162">
                  <c:v>11.032465</c:v>
                </c:pt>
                <c:pt idx="2163">
                  <c:v>11.037465000000001</c:v>
                </c:pt>
                <c:pt idx="2164">
                  <c:v>11.042465</c:v>
                </c:pt>
                <c:pt idx="2165">
                  <c:v>11.047465000000001</c:v>
                </c:pt>
                <c:pt idx="2166">
                  <c:v>11.052465</c:v>
                </c:pt>
                <c:pt idx="2167">
                  <c:v>11.057466</c:v>
                </c:pt>
                <c:pt idx="2168">
                  <c:v>11.062465</c:v>
                </c:pt>
                <c:pt idx="2169">
                  <c:v>11.067465</c:v>
                </c:pt>
                <c:pt idx="2170">
                  <c:v>11.072466</c:v>
                </c:pt>
                <c:pt idx="2171">
                  <c:v>11.077465</c:v>
                </c:pt>
                <c:pt idx="2172">
                  <c:v>11.082465000000001</c:v>
                </c:pt>
                <c:pt idx="2173">
                  <c:v>11.087465</c:v>
                </c:pt>
                <c:pt idx="2174">
                  <c:v>11.092465000000001</c:v>
                </c:pt>
                <c:pt idx="2175">
                  <c:v>11.097465</c:v>
                </c:pt>
                <c:pt idx="2176">
                  <c:v>11.102465</c:v>
                </c:pt>
                <c:pt idx="2177">
                  <c:v>11.107464999999999</c:v>
                </c:pt>
                <c:pt idx="2178">
                  <c:v>11.112465</c:v>
                </c:pt>
                <c:pt idx="2179">
                  <c:v>11.117464999999999</c:v>
                </c:pt>
                <c:pt idx="2180">
                  <c:v>11.122465</c:v>
                </c:pt>
                <c:pt idx="2181">
                  <c:v>11.127465000000001</c:v>
                </c:pt>
                <c:pt idx="2182">
                  <c:v>11.132465</c:v>
                </c:pt>
                <c:pt idx="2183">
                  <c:v>11.137465000000001</c:v>
                </c:pt>
                <c:pt idx="2184">
                  <c:v>11.142465</c:v>
                </c:pt>
                <c:pt idx="2185">
                  <c:v>11.147465</c:v>
                </c:pt>
                <c:pt idx="2186">
                  <c:v>11.152464999999999</c:v>
                </c:pt>
                <c:pt idx="2187">
                  <c:v>11.157465</c:v>
                </c:pt>
                <c:pt idx="2188">
                  <c:v>11.162465000000001</c:v>
                </c:pt>
                <c:pt idx="2189">
                  <c:v>11.167465</c:v>
                </c:pt>
                <c:pt idx="2190">
                  <c:v>11.203063999999999</c:v>
                </c:pt>
                <c:pt idx="2191">
                  <c:v>11.203078999999999</c:v>
                </c:pt>
                <c:pt idx="2192">
                  <c:v>11.207465000000001</c:v>
                </c:pt>
                <c:pt idx="2193">
                  <c:v>11.212465</c:v>
                </c:pt>
                <c:pt idx="2194">
                  <c:v>11.217465000000001</c:v>
                </c:pt>
                <c:pt idx="2195">
                  <c:v>11.222465</c:v>
                </c:pt>
                <c:pt idx="2196">
                  <c:v>11.227465</c:v>
                </c:pt>
                <c:pt idx="2197">
                  <c:v>11.232464999999999</c:v>
                </c:pt>
                <c:pt idx="2198">
                  <c:v>11.237465</c:v>
                </c:pt>
                <c:pt idx="2199">
                  <c:v>11.242464999999999</c:v>
                </c:pt>
                <c:pt idx="2200">
                  <c:v>11.247465</c:v>
                </c:pt>
                <c:pt idx="2201">
                  <c:v>11.252465000000001</c:v>
                </c:pt>
                <c:pt idx="2202">
                  <c:v>11.257465</c:v>
                </c:pt>
                <c:pt idx="2203">
                  <c:v>11.262465000000001</c:v>
                </c:pt>
                <c:pt idx="2204">
                  <c:v>11.267465</c:v>
                </c:pt>
                <c:pt idx="2205">
                  <c:v>11.272465</c:v>
                </c:pt>
                <c:pt idx="2206">
                  <c:v>11.277464999999999</c:v>
                </c:pt>
                <c:pt idx="2207">
                  <c:v>11.282465</c:v>
                </c:pt>
                <c:pt idx="2208">
                  <c:v>11.287465000000001</c:v>
                </c:pt>
                <c:pt idx="2209">
                  <c:v>11.292465</c:v>
                </c:pt>
                <c:pt idx="2210">
                  <c:v>11.297465000000001</c:v>
                </c:pt>
                <c:pt idx="2211">
                  <c:v>11.302465</c:v>
                </c:pt>
                <c:pt idx="2212">
                  <c:v>11.307465000000001</c:v>
                </c:pt>
                <c:pt idx="2213">
                  <c:v>11.312465</c:v>
                </c:pt>
                <c:pt idx="2214">
                  <c:v>11.317465</c:v>
                </c:pt>
                <c:pt idx="2215">
                  <c:v>11.322464999999999</c:v>
                </c:pt>
                <c:pt idx="2216">
                  <c:v>11.327465</c:v>
                </c:pt>
                <c:pt idx="2217">
                  <c:v>11.332465000000001</c:v>
                </c:pt>
                <c:pt idx="2218">
                  <c:v>11.337465</c:v>
                </c:pt>
                <c:pt idx="2219">
                  <c:v>11.342465000000001</c:v>
                </c:pt>
                <c:pt idx="2220">
                  <c:v>11.347465</c:v>
                </c:pt>
                <c:pt idx="2221">
                  <c:v>11.352465</c:v>
                </c:pt>
                <c:pt idx="2222">
                  <c:v>11.357464999999999</c:v>
                </c:pt>
                <c:pt idx="2223">
                  <c:v>11.362465</c:v>
                </c:pt>
                <c:pt idx="2224">
                  <c:v>11.367464999999999</c:v>
                </c:pt>
                <c:pt idx="2225">
                  <c:v>11.372465</c:v>
                </c:pt>
                <c:pt idx="2226">
                  <c:v>11.377465000000001</c:v>
                </c:pt>
                <c:pt idx="2227">
                  <c:v>11.38668</c:v>
                </c:pt>
                <c:pt idx="2228">
                  <c:v>11.387466</c:v>
                </c:pt>
                <c:pt idx="2229">
                  <c:v>11.392465</c:v>
                </c:pt>
                <c:pt idx="2230">
                  <c:v>11.397465</c:v>
                </c:pt>
                <c:pt idx="2231">
                  <c:v>11.402464999999999</c:v>
                </c:pt>
                <c:pt idx="2232">
                  <c:v>11.407465</c:v>
                </c:pt>
                <c:pt idx="2233">
                  <c:v>11.412465000000001</c:v>
                </c:pt>
                <c:pt idx="2234">
                  <c:v>11.417465</c:v>
                </c:pt>
                <c:pt idx="2235">
                  <c:v>11.422465000000001</c:v>
                </c:pt>
                <c:pt idx="2236">
                  <c:v>11.427465</c:v>
                </c:pt>
                <c:pt idx="2237">
                  <c:v>11.432465000000001</c:v>
                </c:pt>
                <c:pt idx="2238">
                  <c:v>11.437465</c:v>
                </c:pt>
                <c:pt idx="2239">
                  <c:v>11.442465</c:v>
                </c:pt>
                <c:pt idx="2240">
                  <c:v>11.447464999999999</c:v>
                </c:pt>
                <c:pt idx="2241">
                  <c:v>11.452465</c:v>
                </c:pt>
                <c:pt idx="2242">
                  <c:v>11.457465000000001</c:v>
                </c:pt>
                <c:pt idx="2243">
                  <c:v>11.462465</c:v>
                </c:pt>
                <c:pt idx="2244">
                  <c:v>11.467465000000001</c:v>
                </c:pt>
                <c:pt idx="2245">
                  <c:v>11.472465</c:v>
                </c:pt>
                <c:pt idx="2246">
                  <c:v>11.477465</c:v>
                </c:pt>
                <c:pt idx="2247">
                  <c:v>11.482464999999999</c:v>
                </c:pt>
                <c:pt idx="2248">
                  <c:v>11.487465</c:v>
                </c:pt>
                <c:pt idx="2249">
                  <c:v>11.492464999999999</c:v>
                </c:pt>
                <c:pt idx="2250">
                  <c:v>11.497465</c:v>
                </c:pt>
                <c:pt idx="2251">
                  <c:v>11.502465000000001</c:v>
                </c:pt>
                <c:pt idx="2252">
                  <c:v>11.507466000000001</c:v>
                </c:pt>
                <c:pt idx="2253">
                  <c:v>11.512465000000001</c:v>
                </c:pt>
                <c:pt idx="2254">
                  <c:v>11.517465</c:v>
                </c:pt>
                <c:pt idx="2255">
                  <c:v>11.522465</c:v>
                </c:pt>
                <c:pt idx="2256">
                  <c:v>11.527464999999999</c:v>
                </c:pt>
                <c:pt idx="2257">
                  <c:v>11.532465</c:v>
                </c:pt>
                <c:pt idx="2258">
                  <c:v>11.537465000000001</c:v>
                </c:pt>
                <c:pt idx="2259">
                  <c:v>11.542465</c:v>
                </c:pt>
                <c:pt idx="2260">
                  <c:v>11.547465000000001</c:v>
                </c:pt>
                <c:pt idx="2261">
                  <c:v>11.552465</c:v>
                </c:pt>
                <c:pt idx="2262">
                  <c:v>11.557465000000001</c:v>
                </c:pt>
                <c:pt idx="2263">
                  <c:v>11.567879999999999</c:v>
                </c:pt>
                <c:pt idx="2264">
                  <c:v>11.567888999999999</c:v>
                </c:pt>
                <c:pt idx="2265">
                  <c:v>11.572464999999999</c:v>
                </c:pt>
                <c:pt idx="2266">
                  <c:v>11.577465</c:v>
                </c:pt>
                <c:pt idx="2267">
                  <c:v>11.582465000000001</c:v>
                </c:pt>
                <c:pt idx="2268">
                  <c:v>11.587465</c:v>
                </c:pt>
                <c:pt idx="2269">
                  <c:v>11.592465000000001</c:v>
                </c:pt>
                <c:pt idx="2270">
                  <c:v>11.597465</c:v>
                </c:pt>
                <c:pt idx="2271">
                  <c:v>11.602465</c:v>
                </c:pt>
                <c:pt idx="2272">
                  <c:v>11.607464999999999</c:v>
                </c:pt>
                <c:pt idx="2273">
                  <c:v>11.612465</c:v>
                </c:pt>
                <c:pt idx="2274">
                  <c:v>11.617464999999999</c:v>
                </c:pt>
                <c:pt idx="2275">
                  <c:v>11.622465</c:v>
                </c:pt>
                <c:pt idx="2276">
                  <c:v>11.627465000000001</c:v>
                </c:pt>
                <c:pt idx="2277">
                  <c:v>11.632465</c:v>
                </c:pt>
                <c:pt idx="2278">
                  <c:v>11.637465000000001</c:v>
                </c:pt>
                <c:pt idx="2279">
                  <c:v>11.642465</c:v>
                </c:pt>
                <c:pt idx="2280">
                  <c:v>11.647465</c:v>
                </c:pt>
                <c:pt idx="2281">
                  <c:v>11.652464999999999</c:v>
                </c:pt>
                <c:pt idx="2282">
                  <c:v>11.657465</c:v>
                </c:pt>
                <c:pt idx="2283">
                  <c:v>11.662465000000001</c:v>
                </c:pt>
                <c:pt idx="2284">
                  <c:v>11.667465</c:v>
                </c:pt>
                <c:pt idx="2285">
                  <c:v>11.672465000000001</c:v>
                </c:pt>
                <c:pt idx="2286">
                  <c:v>11.677465</c:v>
                </c:pt>
                <c:pt idx="2287">
                  <c:v>11.682465000000001</c:v>
                </c:pt>
                <c:pt idx="2288">
                  <c:v>11.687465</c:v>
                </c:pt>
                <c:pt idx="2289">
                  <c:v>11.692465</c:v>
                </c:pt>
                <c:pt idx="2290">
                  <c:v>11.697464999999999</c:v>
                </c:pt>
                <c:pt idx="2291">
                  <c:v>11.702465</c:v>
                </c:pt>
                <c:pt idx="2292">
                  <c:v>11.707466</c:v>
                </c:pt>
                <c:pt idx="2293">
                  <c:v>11.712465</c:v>
                </c:pt>
                <c:pt idx="2294">
                  <c:v>11.717465000000001</c:v>
                </c:pt>
                <c:pt idx="2295">
                  <c:v>11.722465</c:v>
                </c:pt>
                <c:pt idx="2296">
                  <c:v>11.727465</c:v>
                </c:pt>
                <c:pt idx="2297">
                  <c:v>11.732466000000001</c:v>
                </c:pt>
                <c:pt idx="2298">
                  <c:v>11.737465</c:v>
                </c:pt>
                <c:pt idx="2299">
                  <c:v>11.742464999999999</c:v>
                </c:pt>
                <c:pt idx="2300">
                  <c:v>11.752566999999999</c:v>
                </c:pt>
                <c:pt idx="2301">
                  <c:v>11.752575</c:v>
                </c:pt>
                <c:pt idx="2302">
                  <c:v>11.757465</c:v>
                </c:pt>
                <c:pt idx="2303">
                  <c:v>11.762465000000001</c:v>
                </c:pt>
                <c:pt idx="2304">
                  <c:v>11.767465</c:v>
                </c:pt>
                <c:pt idx="2305">
                  <c:v>11.772465</c:v>
                </c:pt>
                <c:pt idx="2306">
                  <c:v>11.777464999999999</c:v>
                </c:pt>
                <c:pt idx="2307">
                  <c:v>11.782465</c:v>
                </c:pt>
                <c:pt idx="2308">
                  <c:v>11.787465000000001</c:v>
                </c:pt>
                <c:pt idx="2309">
                  <c:v>11.792465</c:v>
                </c:pt>
                <c:pt idx="2310">
                  <c:v>11.797465000000001</c:v>
                </c:pt>
                <c:pt idx="2311">
                  <c:v>11.802465</c:v>
                </c:pt>
                <c:pt idx="2312">
                  <c:v>11.807465000000001</c:v>
                </c:pt>
                <c:pt idx="2313">
                  <c:v>11.812465</c:v>
                </c:pt>
                <c:pt idx="2314">
                  <c:v>11.817465</c:v>
                </c:pt>
                <c:pt idx="2315">
                  <c:v>11.822464999999999</c:v>
                </c:pt>
                <c:pt idx="2316">
                  <c:v>11.827465</c:v>
                </c:pt>
                <c:pt idx="2317">
                  <c:v>11.832465000000001</c:v>
                </c:pt>
                <c:pt idx="2318">
                  <c:v>11.837465</c:v>
                </c:pt>
                <c:pt idx="2319">
                  <c:v>11.842466</c:v>
                </c:pt>
                <c:pt idx="2320">
                  <c:v>11.847465</c:v>
                </c:pt>
                <c:pt idx="2321">
                  <c:v>11.852466</c:v>
                </c:pt>
                <c:pt idx="2322">
                  <c:v>11.857464999999999</c:v>
                </c:pt>
                <c:pt idx="2323">
                  <c:v>11.862465</c:v>
                </c:pt>
                <c:pt idx="2324">
                  <c:v>11.867464999999999</c:v>
                </c:pt>
                <c:pt idx="2325">
                  <c:v>11.872465</c:v>
                </c:pt>
                <c:pt idx="2326">
                  <c:v>11.877465000000001</c:v>
                </c:pt>
                <c:pt idx="2327">
                  <c:v>11.882465</c:v>
                </c:pt>
                <c:pt idx="2328">
                  <c:v>11.887465000000001</c:v>
                </c:pt>
                <c:pt idx="2329">
                  <c:v>11.892465</c:v>
                </c:pt>
                <c:pt idx="2330">
                  <c:v>11.897465</c:v>
                </c:pt>
                <c:pt idx="2331">
                  <c:v>11.902464999999999</c:v>
                </c:pt>
                <c:pt idx="2332">
                  <c:v>11.907465</c:v>
                </c:pt>
                <c:pt idx="2333">
                  <c:v>11.912465000000001</c:v>
                </c:pt>
                <c:pt idx="2334">
                  <c:v>11.917465</c:v>
                </c:pt>
                <c:pt idx="2335">
                  <c:v>11.922465000000001</c:v>
                </c:pt>
                <c:pt idx="2336">
                  <c:v>11.931702999999999</c:v>
                </c:pt>
                <c:pt idx="2337">
                  <c:v>11.932465000000001</c:v>
                </c:pt>
                <c:pt idx="2338">
                  <c:v>11.937465</c:v>
                </c:pt>
                <c:pt idx="2339">
                  <c:v>11.942465</c:v>
                </c:pt>
                <c:pt idx="2340">
                  <c:v>11.947464999999999</c:v>
                </c:pt>
                <c:pt idx="2341">
                  <c:v>11.952465</c:v>
                </c:pt>
                <c:pt idx="2342">
                  <c:v>11.957465000000001</c:v>
                </c:pt>
                <c:pt idx="2343">
                  <c:v>11.962465</c:v>
                </c:pt>
                <c:pt idx="2344">
                  <c:v>11.967465000000001</c:v>
                </c:pt>
                <c:pt idx="2345">
                  <c:v>11.972465</c:v>
                </c:pt>
                <c:pt idx="2346">
                  <c:v>11.977465</c:v>
                </c:pt>
                <c:pt idx="2347">
                  <c:v>11.982464999999999</c:v>
                </c:pt>
                <c:pt idx="2348">
                  <c:v>11.987465</c:v>
                </c:pt>
                <c:pt idx="2349">
                  <c:v>11.992464999999999</c:v>
                </c:pt>
                <c:pt idx="2350">
                  <c:v>11.997465</c:v>
                </c:pt>
                <c:pt idx="2351">
                  <c:v>12.002465000000001</c:v>
                </c:pt>
                <c:pt idx="2352">
                  <c:v>12.007465</c:v>
                </c:pt>
                <c:pt idx="2353">
                  <c:v>12.012466</c:v>
                </c:pt>
                <c:pt idx="2354">
                  <c:v>12.017465</c:v>
                </c:pt>
                <c:pt idx="2355">
                  <c:v>12.022465</c:v>
                </c:pt>
                <c:pt idx="2356">
                  <c:v>12.027464999999999</c:v>
                </c:pt>
                <c:pt idx="2357">
                  <c:v>12.032466000000001</c:v>
                </c:pt>
                <c:pt idx="2358">
                  <c:v>12.037465000000001</c:v>
                </c:pt>
                <c:pt idx="2359">
                  <c:v>12.042465</c:v>
                </c:pt>
                <c:pt idx="2360">
                  <c:v>12.047465000000001</c:v>
                </c:pt>
                <c:pt idx="2361">
                  <c:v>12.052466000000001</c:v>
                </c:pt>
                <c:pt idx="2362">
                  <c:v>12.057465000000001</c:v>
                </c:pt>
                <c:pt idx="2363">
                  <c:v>12.062466000000001</c:v>
                </c:pt>
                <c:pt idx="2364">
                  <c:v>12.067465</c:v>
                </c:pt>
                <c:pt idx="2365">
                  <c:v>12.072464999999999</c:v>
                </c:pt>
                <c:pt idx="2366">
                  <c:v>12.077465</c:v>
                </c:pt>
                <c:pt idx="2367">
                  <c:v>12.082465000000001</c:v>
                </c:pt>
                <c:pt idx="2368">
                  <c:v>12.087465</c:v>
                </c:pt>
                <c:pt idx="2369">
                  <c:v>12.092465000000001</c:v>
                </c:pt>
                <c:pt idx="2370">
                  <c:v>12.097465</c:v>
                </c:pt>
                <c:pt idx="2371">
                  <c:v>12.102465</c:v>
                </c:pt>
                <c:pt idx="2372">
                  <c:v>12.107464999999999</c:v>
                </c:pt>
                <c:pt idx="2373">
                  <c:v>12.116702</c:v>
                </c:pt>
                <c:pt idx="2374">
                  <c:v>12.117464999999999</c:v>
                </c:pt>
                <c:pt idx="2375">
                  <c:v>12.122465</c:v>
                </c:pt>
                <c:pt idx="2376">
                  <c:v>12.127466</c:v>
                </c:pt>
                <c:pt idx="2377">
                  <c:v>12.132465</c:v>
                </c:pt>
                <c:pt idx="2378">
                  <c:v>12.137465000000001</c:v>
                </c:pt>
                <c:pt idx="2379">
                  <c:v>12.142465</c:v>
                </c:pt>
                <c:pt idx="2380">
                  <c:v>12.147465</c:v>
                </c:pt>
                <c:pt idx="2381">
                  <c:v>12.152464999999999</c:v>
                </c:pt>
                <c:pt idx="2382">
                  <c:v>12.157466000000001</c:v>
                </c:pt>
                <c:pt idx="2383">
                  <c:v>12.162465000000001</c:v>
                </c:pt>
                <c:pt idx="2384">
                  <c:v>12.167466000000001</c:v>
                </c:pt>
                <c:pt idx="2385">
                  <c:v>12.172465000000001</c:v>
                </c:pt>
                <c:pt idx="2386">
                  <c:v>12.177465</c:v>
                </c:pt>
                <c:pt idx="2387">
                  <c:v>12.182465000000001</c:v>
                </c:pt>
                <c:pt idx="2388">
                  <c:v>12.187465</c:v>
                </c:pt>
                <c:pt idx="2389">
                  <c:v>12.192465</c:v>
                </c:pt>
                <c:pt idx="2390">
                  <c:v>12.197466</c:v>
                </c:pt>
                <c:pt idx="2391">
                  <c:v>12.202465</c:v>
                </c:pt>
                <c:pt idx="2392">
                  <c:v>12.207465000000001</c:v>
                </c:pt>
                <c:pt idx="2393">
                  <c:v>12.212465</c:v>
                </c:pt>
                <c:pt idx="2394">
                  <c:v>12.217465000000001</c:v>
                </c:pt>
                <c:pt idx="2395">
                  <c:v>12.222465</c:v>
                </c:pt>
                <c:pt idx="2396">
                  <c:v>12.227465</c:v>
                </c:pt>
                <c:pt idx="2397">
                  <c:v>12.232464999999999</c:v>
                </c:pt>
                <c:pt idx="2398">
                  <c:v>12.237465</c:v>
                </c:pt>
                <c:pt idx="2399">
                  <c:v>12.242464999999999</c:v>
                </c:pt>
                <c:pt idx="2400">
                  <c:v>12.247465</c:v>
                </c:pt>
                <c:pt idx="2401">
                  <c:v>12.252465000000001</c:v>
                </c:pt>
                <c:pt idx="2402">
                  <c:v>12.257465</c:v>
                </c:pt>
                <c:pt idx="2403">
                  <c:v>12.262465000000001</c:v>
                </c:pt>
                <c:pt idx="2404">
                  <c:v>12.267465</c:v>
                </c:pt>
                <c:pt idx="2405">
                  <c:v>12.272465</c:v>
                </c:pt>
                <c:pt idx="2406">
                  <c:v>12.277464999999999</c:v>
                </c:pt>
                <c:pt idx="2407">
                  <c:v>12.282465</c:v>
                </c:pt>
                <c:pt idx="2408">
                  <c:v>12.287465000000001</c:v>
                </c:pt>
                <c:pt idx="2409">
                  <c:v>12.292465</c:v>
                </c:pt>
                <c:pt idx="2410">
                  <c:v>12.302811</c:v>
                </c:pt>
                <c:pt idx="2411">
                  <c:v>12.302820000000001</c:v>
                </c:pt>
                <c:pt idx="2412">
                  <c:v>12.307465000000001</c:v>
                </c:pt>
                <c:pt idx="2413">
                  <c:v>12.312465</c:v>
                </c:pt>
                <c:pt idx="2414">
                  <c:v>12.317465</c:v>
                </c:pt>
                <c:pt idx="2415">
                  <c:v>12.322464999999999</c:v>
                </c:pt>
                <c:pt idx="2416">
                  <c:v>12.327465</c:v>
                </c:pt>
                <c:pt idx="2417">
                  <c:v>12.332465000000001</c:v>
                </c:pt>
                <c:pt idx="2418">
                  <c:v>12.337465</c:v>
                </c:pt>
                <c:pt idx="2419">
                  <c:v>12.342465000000001</c:v>
                </c:pt>
                <c:pt idx="2420">
                  <c:v>12.347465</c:v>
                </c:pt>
                <c:pt idx="2421">
                  <c:v>12.352465</c:v>
                </c:pt>
                <c:pt idx="2422">
                  <c:v>12.357464999999999</c:v>
                </c:pt>
                <c:pt idx="2423">
                  <c:v>12.362465</c:v>
                </c:pt>
                <c:pt idx="2424">
                  <c:v>12.367464999999999</c:v>
                </c:pt>
                <c:pt idx="2425">
                  <c:v>12.372465</c:v>
                </c:pt>
                <c:pt idx="2426">
                  <c:v>12.377465000000001</c:v>
                </c:pt>
                <c:pt idx="2427">
                  <c:v>12.382465</c:v>
                </c:pt>
                <c:pt idx="2428">
                  <c:v>12.387465000000001</c:v>
                </c:pt>
                <c:pt idx="2429">
                  <c:v>12.392465</c:v>
                </c:pt>
                <c:pt idx="2430">
                  <c:v>12.397465</c:v>
                </c:pt>
                <c:pt idx="2431">
                  <c:v>12.402464999999999</c:v>
                </c:pt>
                <c:pt idx="2432">
                  <c:v>12.407465</c:v>
                </c:pt>
                <c:pt idx="2433">
                  <c:v>12.412465000000001</c:v>
                </c:pt>
                <c:pt idx="2434">
                  <c:v>12.417465</c:v>
                </c:pt>
                <c:pt idx="2435">
                  <c:v>12.422465000000001</c:v>
                </c:pt>
                <c:pt idx="2436">
                  <c:v>12.427465</c:v>
                </c:pt>
                <c:pt idx="2437">
                  <c:v>12.432465000000001</c:v>
                </c:pt>
                <c:pt idx="2438">
                  <c:v>12.437465</c:v>
                </c:pt>
                <c:pt idx="2439">
                  <c:v>12.442465</c:v>
                </c:pt>
                <c:pt idx="2440">
                  <c:v>12.447464999999999</c:v>
                </c:pt>
                <c:pt idx="2441">
                  <c:v>12.452465</c:v>
                </c:pt>
                <c:pt idx="2442">
                  <c:v>12.457465000000001</c:v>
                </c:pt>
                <c:pt idx="2443">
                  <c:v>12.462465</c:v>
                </c:pt>
                <c:pt idx="2444">
                  <c:v>12.467465000000001</c:v>
                </c:pt>
                <c:pt idx="2445">
                  <c:v>12.472465</c:v>
                </c:pt>
                <c:pt idx="2446">
                  <c:v>12.482516</c:v>
                </c:pt>
                <c:pt idx="2447">
                  <c:v>12.482524999999999</c:v>
                </c:pt>
                <c:pt idx="2448">
                  <c:v>12.487465</c:v>
                </c:pt>
                <c:pt idx="2449">
                  <c:v>12.492464999999999</c:v>
                </c:pt>
                <c:pt idx="2450">
                  <c:v>12.497465</c:v>
                </c:pt>
                <c:pt idx="2451">
                  <c:v>12.502465000000001</c:v>
                </c:pt>
                <c:pt idx="2452">
                  <c:v>12.507465</c:v>
                </c:pt>
                <c:pt idx="2453">
                  <c:v>12.512465000000001</c:v>
                </c:pt>
                <c:pt idx="2454">
                  <c:v>12.517465</c:v>
                </c:pt>
                <c:pt idx="2455">
                  <c:v>12.522465</c:v>
                </c:pt>
                <c:pt idx="2456">
                  <c:v>12.527464999999999</c:v>
                </c:pt>
                <c:pt idx="2457">
                  <c:v>12.532465</c:v>
                </c:pt>
                <c:pt idx="2458">
                  <c:v>12.537465000000001</c:v>
                </c:pt>
                <c:pt idx="2459">
                  <c:v>12.542465</c:v>
                </c:pt>
                <c:pt idx="2460">
                  <c:v>12.547465000000001</c:v>
                </c:pt>
                <c:pt idx="2461">
                  <c:v>12.552465</c:v>
                </c:pt>
                <c:pt idx="2462">
                  <c:v>12.557465000000001</c:v>
                </c:pt>
                <c:pt idx="2463">
                  <c:v>12.562465</c:v>
                </c:pt>
                <c:pt idx="2464">
                  <c:v>12.567465</c:v>
                </c:pt>
                <c:pt idx="2465">
                  <c:v>12.572464999999999</c:v>
                </c:pt>
                <c:pt idx="2466">
                  <c:v>12.577465</c:v>
                </c:pt>
                <c:pt idx="2467">
                  <c:v>12.582465000000001</c:v>
                </c:pt>
                <c:pt idx="2468">
                  <c:v>12.587465</c:v>
                </c:pt>
                <c:pt idx="2469">
                  <c:v>12.592465000000001</c:v>
                </c:pt>
                <c:pt idx="2470">
                  <c:v>12.597465</c:v>
                </c:pt>
                <c:pt idx="2471">
                  <c:v>12.602465</c:v>
                </c:pt>
                <c:pt idx="2472">
                  <c:v>12.607464999999999</c:v>
                </c:pt>
                <c:pt idx="2473">
                  <c:v>12.612465</c:v>
                </c:pt>
                <c:pt idx="2474">
                  <c:v>12.617464999999999</c:v>
                </c:pt>
                <c:pt idx="2475">
                  <c:v>12.622465</c:v>
                </c:pt>
                <c:pt idx="2476">
                  <c:v>12.627465000000001</c:v>
                </c:pt>
                <c:pt idx="2477">
                  <c:v>12.632465</c:v>
                </c:pt>
                <c:pt idx="2478">
                  <c:v>12.637465000000001</c:v>
                </c:pt>
                <c:pt idx="2479">
                  <c:v>12.642465</c:v>
                </c:pt>
                <c:pt idx="2480">
                  <c:v>12.647465</c:v>
                </c:pt>
                <c:pt idx="2481">
                  <c:v>12.652464999999999</c:v>
                </c:pt>
                <c:pt idx="2482">
                  <c:v>12.657465</c:v>
                </c:pt>
                <c:pt idx="2483">
                  <c:v>12.666647999999999</c:v>
                </c:pt>
                <c:pt idx="2484">
                  <c:v>12.667465</c:v>
                </c:pt>
                <c:pt idx="2485">
                  <c:v>12.672465000000001</c:v>
                </c:pt>
                <c:pt idx="2486">
                  <c:v>12.677465</c:v>
                </c:pt>
                <c:pt idx="2487">
                  <c:v>12.682465000000001</c:v>
                </c:pt>
                <c:pt idx="2488">
                  <c:v>12.687465</c:v>
                </c:pt>
                <c:pt idx="2489">
                  <c:v>12.692465</c:v>
                </c:pt>
                <c:pt idx="2490">
                  <c:v>12.697464999999999</c:v>
                </c:pt>
                <c:pt idx="2491">
                  <c:v>12.702465</c:v>
                </c:pt>
                <c:pt idx="2492">
                  <c:v>12.707465000000001</c:v>
                </c:pt>
                <c:pt idx="2493">
                  <c:v>12.712465</c:v>
                </c:pt>
                <c:pt idx="2494">
                  <c:v>12.717465000000001</c:v>
                </c:pt>
                <c:pt idx="2495">
                  <c:v>12.722465</c:v>
                </c:pt>
                <c:pt idx="2496">
                  <c:v>12.727465</c:v>
                </c:pt>
                <c:pt idx="2497">
                  <c:v>12.732464999999999</c:v>
                </c:pt>
                <c:pt idx="2498">
                  <c:v>12.737465</c:v>
                </c:pt>
                <c:pt idx="2499">
                  <c:v>12.742464999999999</c:v>
                </c:pt>
                <c:pt idx="2500">
                  <c:v>12.747465</c:v>
                </c:pt>
                <c:pt idx="2501">
                  <c:v>12.752465000000001</c:v>
                </c:pt>
                <c:pt idx="2502">
                  <c:v>12.757465</c:v>
                </c:pt>
                <c:pt idx="2503">
                  <c:v>12.762465000000001</c:v>
                </c:pt>
                <c:pt idx="2504">
                  <c:v>12.767465</c:v>
                </c:pt>
                <c:pt idx="2505">
                  <c:v>12.772465</c:v>
                </c:pt>
                <c:pt idx="2506">
                  <c:v>12.777464999999999</c:v>
                </c:pt>
                <c:pt idx="2507">
                  <c:v>12.782465</c:v>
                </c:pt>
                <c:pt idx="2508">
                  <c:v>12.787465000000001</c:v>
                </c:pt>
                <c:pt idx="2509">
                  <c:v>12.792465</c:v>
                </c:pt>
                <c:pt idx="2510">
                  <c:v>12.797465000000001</c:v>
                </c:pt>
                <c:pt idx="2511">
                  <c:v>12.802465</c:v>
                </c:pt>
                <c:pt idx="2512">
                  <c:v>12.807465000000001</c:v>
                </c:pt>
                <c:pt idx="2513">
                  <c:v>12.812465</c:v>
                </c:pt>
                <c:pt idx="2514">
                  <c:v>12.817465</c:v>
                </c:pt>
                <c:pt idx="2515">
                  <c:v>12.822464999999999</c:v>
                </c:pt>
                <c:pt idx="2516">
                  <c:v>12.827465</c:v>
                </c:pt>
                <c:pt idx="2517">
                  <c:v>12.832465000000001</c:v>
                </c:pt>
                <c:pt idx="2518">
                  <c:v>12.837465</c:v>
                </c:pt>
                <c:pt idx="2519">
                  <c:v>12.846625</c:v>
                </c:pt>
                <c:pt idx="2520">
                  <c:v>12.847466000000001</c:v>
                </c:pt>
                <c:pt idx="2521">
                  <c:v>12.852465</c:v>
                </c:pt>
                <c:pt idx="2522">
                  <c:v>12.857464999999999</c:v>
                </c:pt>
                <c:pt idx="2523">
                  <c:v>12.862465</c:v>
                </c:pt>
                <c:pt idx="2524">
                  <c:v>12.867464999999999</c:v>
                </c:pt>
                <c:pt idx="2525">
                  <c:v>12.872465</c:v>
                </c:pt>
                <c:pt idx="2526">
                  <c:v>12.877465000000001</c:v>
                </c:pt>
                <c:pt idx="2527">
                  <c:v>12.882465</c:v>
                </c:pt>
                <c:pt idx="2528">
                  <c:v>12.887465000000001</c:v>
                </c:pt>
                <c:pt idx="2529">
                  <c:v>12.892465</c:v>
                </c:pt>
                <c:pt idx="2530">
                  <c:v>12.897465</c:v>
                </c:pt>
                <c:pt idx="2531">
                  <c:v>12.902464999999999</c:v>
                </c:pt>
                <c:pt idx="2532">
                  <c:v>12.907465</c:v>
                </c:pt>
                <c:pt idx="2533">
                  <c:v>12.912465000000001</c:v>
                </c:pt>
                <c:pt idx="2534">
                  <c:v>12.917465</c:v>
                </c:pt>
                <c:pt idx="2535">
                  <c:v>12.922465000000001</c:v>
                </c:pt>
                <c:pt idx="2536">
                  <c:v>12.927465</c:v>
                </c:pt>
                <c:pt idx="2537">
                  <c:v>12.932465000000001</c:v>
                </c:pt>
                <c:pt idx="2538">
                  <c:v>12.937465</c:v>
                </c:pt>
                <c:pt idx="2539">
                  <c:v>12.942465</c:v>
                </c:pt>
                <c:pt idx="2540">
                  <c:v>12.947464999999999</c:v>
                </c:pt>
                <c:pt idx="2541">
                  <c:v>12.952465</c:v>
                </c:pt>
                <c:pt idx="2542">
                  <c:v>12.957465000000001</c:v>
                </c:pt>
                <c:pt idx="2543">
                  <c:v>12.962465</c:v>
                </c:pt>
                <c:pt idx="2544">
                  <c:v>12.967465000000001</c:v>
                </c:pt>
                <c:pt idx="2545">
                  <c:v>12.972465</c:v>
                </c:pt>
                <c:pt idx="2546">
                  <c:v>12.977465</c:v>
                </c:pt>
                <c:pt idx="2547">
                  <c:v>12.982464999999999</c:v>
                </c:pt>
                <c:pt idx="2548">
                  <c:v>12.987465</c:v>
                </c:pt>
                <c:pt idx="2549">
                  <c:v>12.992464999999999</c:v>
                </c:pt>
                <c:pt idx="2550">
                  <c:v>12.997465</c:v>
                </c:pt>
                <c:pt idx="2551">
                  <c:v>13.002465000000001</c:v>
                </c:pt>
                <c:pt idx="2552">
                  <c:v>13.007465</c:v>
                </c:pt>
                <c:pt idx="2553">
                  <c:v>13.012465000000001</c:v>
                </c:pt>
                <c:pt idx="2554">
                  <c:v>13.017465</c:v>
                </c:pt>
                <c:pt idx="2555">
                  <c:v>13.022465</c:v>
                </c:pt>
                <c:pt idx="2556">
                  <c:v>13.032791999999999</c:v>
                </c:pt>
                <c:pt idx="2557">
                  <c:v>13.0328</c:v>
                </c:pt>
                <c:pt idx="2558">
                  <c:v>13.037465000000001</c:v>
                </c:pt>
                <c:pt idx="2559">
                  <c:v>13.042465</c:v>
                </c:pt>
                <c:pt idx="2560">
                  <c:v>13.047465000000001</c:v>
                </c:pt>
                <c:pt idx="2561">
                  <c:v>13.052465</c:v>
                </c:pt>
                <c:pt idx="2562">
                  <c:v>13.057465000000001</c:v>
                </c:pt>
                <c:pt idx="2563">
                  <c:v>13.062465</c:v>
                </c:pt>
                <c:pt idx="2564">
                  <c:v>13.067465</c:v>
                </c:pt>
                <c:pt idx="2565">
                  <c:v>13.072464999999999</c:v>
                </c:pt>
                <c:pt idx="2566">
                  <c:v>13.077465</c:v>
                </c:pt>
                <c:pt idx="2567">
                  <c:v>13.082465000000001</c:v>
                </c:pt>
                <c:pt idx="2568">
                  <c:v>13.087465</c:v>
                </c:pt>
                <c:pt idx="2569">
                  <c:v>13.092465000000001</c:v>
                </c:pt>
                <c:pt idx="2570">
                  <c:v>13.097465</c:v>
                </c:pt>
                <c:pt idx="2571">
                  <c:v>13.102465</c:v>
                </c:pt>
                <c:pt idx="2572">
                  <c:v>13.107464999999999</c:v>
                </c:pt>
                <c:pt idx="2573">
                  <c:v>13.112465</c:v>
                </c:pt>
                <c:pt idx="2574">
                  <c:v>13.117464999999999</c:v>
                </c:pt>
                <c:pt idx="2575">
                  <c:v>13.122465</c:v>
                </c:pt>
                <c:pt idx="2576">
                  <c:v>13.127465000000001</c:v>
                </c:pt>
                <c:pt idx="2577">
                  <c:v>13.132465</c:v>
                </c:pt>
                <c:pt idx="2578">
                  <c:v>13.137465000000001</c:v>
                </c:pt>
                <c:pt idx="2579">
                  <c:v>13.142465</c:v>
                </c:pt>
                <c:pt idx="2580">
                  <c:v>13.147465</c:v>
                </c:pt>
                <c:pt idx="2581">
                  <c:v>13.152464999999999</c:v>
                </c:pt>
                <c:pt idx="2582">
                  <c:v>13.157465</c:v>
                </c:pt>
                <c:pt idx="2583">
                  <c:v>13.162465000000001</c:v>
                </c:pt>
                <c:pt idx="2584">
                  <c:v>13.167465</c:v>
                </c:pt>
                <c:pt idx="2585">
                  <c:v>13.172465000000001</c:v>
                </c:pt>
                <c:pt idx="2586">
                  <c:v>13.177465</c:v>
                </c:pt>
                <c:pt idx="2587">
                  <c:v>13.182465000000001</c:v>
                </c:pt>
                <c:pt idx="2588">
                  <c:v>13.187465</c:v>
                </c:pt>
                <c:pt idx="2589">
                  <c:v>13.192465</c:v>
                </c:pt>
                <c:pt idx="2590">
                  <c:v>13.197464999999999</c:v>
                </c:pt>
                <c:pt idx="2591">
                  <c:v>13.202466000000001</c:v>
                </c:pt>
                <c:pt idx="2592">
                  <c:v>13.212539000000001</c:v>
                </c:pt>
                <c:pt idx="2593">
                  <c:v>13.212548</c:v>
                </c:pt>
                <c:pt idx="2594">
                  <c:v>13.217465000000001</c:v>
                </c:pt>
                <c:pt idx="2595">
                  <c:v>13.222465</c:v>
                </c:pt>
                <c:pt idx="2596">
                  <c:v>13.227465</c:v>
                </c:pt>
                <c:pt idx="2597">
                  <c:v>13.232464999999999</c:v>
                </c:pt>
                <c:pt idx="2598">
                  <c:v>13.237465</c:v>
                </c:pt>
                <c:pt idx="2599">
                  <c:v>13.242464999999999</c:v>
                </c:pt>
                <c:pt idx="2600">
                  <c:v>13.247465</c:v>
                </c:pt>
                <c:pt idx="2601">
                  <c:v>13.252465000000001</c:v>
                </c:pt>
                <c:pt idx="2602">
                  <c:v>13.257465</c:v>
                </c:pt>
                <c:pt idx="2603">
                  <c:v>13.262465000000001</c:v>
                </c:pt>
                <c:pt idx="2604">
                  <c:v>13.267465</c:v>
                </c:pt>
                <c:pt idx="2605">
                  <c:v>13.272465</c:v>
                </c:pt>
                <c:pt idx="2606">
                  <c:v>13.277464999999999</c:v>
                </c:pt>
                <c:pt idx="2607">
                  <c:v>13.282465</c:v>
                </c:pt>
                <c:pt idx="2608">
                  <c:v>13.287465000000001</c:v>
                </c:pt>
                <c:pt idx="2609">
                  <c:v>13.292465</c:v>
                </c:pt>
                <c:pt idx="2610">
                  <c:v>13.297465000000001</c:v>
                </c:pt>
                <c:pt idx="2611">
                  <c:v>13.302465</c:v>
                </c:pt>
                <c:pt idx="2612">
                  <c:v>13.307465000000001</c:v>
                </c:pt>
                <c:pt idx="2613">
                  <c:v>13.312465</c:v>
                </c:pt>
                <c:pt idx="2614">
                  <c:v>13.317465</c:v>
                </c:pt>
                <c:pt idx="2615">
                  <c:v>13.322464999999999</c:v>
                </c:pt>
                <c:pt idx="2616">
                  <c:v>13.327465</c:v>
                </c:pt>
                <c:pt idx="2617">
                  <c:v>13.332465000000001</c:v>
                </c:pt>
                <c:pt idx="2618">
                  <c:v>13.337465</c:v>
                </c:pt>
                <c:pt idx="2619">
                  <c:v>13.342465000000001</c:v>
                </c:pt>
                <c:pt idx="2620">
                  <c:v>13.347465</c:v>
                </c:pt>
                <c:pt idx="2621">
                  <c:v>13.352465</c:v>
                </c:pt>
                <c:pt idx="2622">
                  <c:v>13.357464999999999</c:v>
                </c:pt>
                <c:pt idx="2623">
                  <c:v>13.362465</c:v>
                </c:pt>
                <c:pt idx="2624">
                  <c:v>13.367464999999999</c:v>
                </c:pt>
                <c:pt idx="2625">
                  <c:v>13.372465</c:v>
                </c:pt>
                <c:pt idx="2626">
                  <c:v>13.377465000000001</c:v>
                </c:pt>
                <c:pt idx="2627">
                  <c:v>13.382465</c:v>
                </c:pt>
                <c:pt idx="2628">
                  <c:v>13.387465000000001</c:v>
                </c:pt>
                <c:pt idx="2629">
                  <c:v>13.39668</c:v>
                </c:pt>
                <c:pt idx="2630">
                  <c:v>13.397466</c:v>
                </c:pt>
                <c:pt idx="2631">
                  <c:v>13.402464999999999</c:v>
                </c:pt>
                <c:pt idx="2632">
                  <c:v>13.407465</c:v>
                </c:pt>
                <c:pt idx="2633">
                  <c:v>13.412465000000001</c:v>
                </c:pt>
                <c:pt idx="2634">
                  <c:v>13.417465</c:v>
                </c:pt>
                <c:pt idx="2635">
                  <c:v>13.422465000000001</c:v>
                </c:pt>
                <c:pt idx="2636">
                  <c:v>13.427465</c:v>
                </c:pt>
                <c:pt idx="2637">
                  <c:v>13.432465000000001</c:v>
                </c:pt>
                <c:pt idx="2638">
                  <c:v>13.437465</c:v>
                </c:pt>
                <c:pt idx="2639">
                  <c:v>13.442466</c:v>
                </c:pt>
                <c:pt idx="2640">
                  <c:v>13.447464999999999</c:v>
                </c:pt>
                <c:pt idx="2641">
                  <c:v>13.452465</c:v>
                </c:pt>
                <c:pt idx="2642">
                  <c:v>13.457465000000001</c:v>
                </c:pt>
                <c:pt idx="2643">
                  <c:v>13.462466000000001</c:v>
                </c:pt>
                <c:pt idx="2644">
                  <c:v>13.467465000000001</c:v>
                </c:pt>
                <c:pt idx="2645">
                  <c:v>13.472465</c:v>
                </c:pt>
                <c:pt idx="2646">
                  <c:v>13.477465</c:v>
                </c:pt>
                <c:pt idx="2647">
                  <c:v>13.482464999999999</c:v>
                </c:pt>
                <c:pt idx="2648">
                  <c:v>13.487465</c:v>
                </c:pt>
                <c:pt idx="2649">
                  <c:v>13.492464999999999</c:v>
                </c:pt>
                <c:pt idx="2650">
                  <c:v>13.497465</c:v>
                </c:pt>
                <c:pt idx="2651">
                  <c:v>13.502465000000001</c:v>
                </c:pt>
                <c:pt idx="2652">
                  <c:v>13.507465</c:v>
                </c:pt>
                <c:pt idx="2653">
                  <c:v>13.512465000000001</c:v>
                </c:pt>
                <c:pt idx="2654">
                  <c:v>13.517465</c:v>
                </c:pt>
                <c:pt idx="2655">
                  <c:v>13.522465</c:v>
                </c:pt>
                <c:pt idx="2656">
                  <c:v>13.527464999999999</c:v>
                </c:pt>
                <c:pt idx="2657">
                  <c:v>13.532465</c:v>
                </c:pt>
                <c:pt idx="2658">
                  <c:v>13.537465000000001</c:v>
                </c:pt>
                <c:pt idx="2659">
                  <c:v>13.542465</c:v>
                </c:pt>
                <c:pt idx="2660">
                  <c:v>13.547465000000001</c:v>
                </c:pt>
                <c:pt idx="2661">
                  <c:v>13.552465</c:v>
                </c:pt>
                <c:pt idx="2662">
                  <c:v>13.557465000000001</c:v>
                </c:pt>
                <c:pt idx="2663">
                  <c:v>13.562465</c:v>
                </c:pt>
                <c:pt idx="2664">
                  <c:v>13.567465</c:v>
                </c:pt>
                <c:pt idx="2665">
                  <c:v>13.572464999999999</c:v>
                </c:pt>
                <c:pt idx="2666">
                  <c:v>13.581691999999999</c:v>
                </c:pt>
                <c:pt idx="2667">
                  <c:v>13.582465000000001</c:v>
                </c:pt>
                <c:pt idx="2668">
                  <c:v>13.587465</c:v>
                </c:pt>
                <c:pt idx="2669">
                  <c:v>13.592465000000001</c:v>
                </c:pt>
                <c:pt idx="2670">
                  <c:v>13.597465</c:v>
                </c:pt>
                <c:pt idx="2671">
                  <c:v>13.602465</c:v>
                </c:pt>
                <c:pt idx="2672">
                  <c:v>13.607464999999999</c:v>
                </c:pt>
                <c:pt idx="2673">
                  <c:v>13.612465</c:v>
                </c:pt>
                <c:pt idx="2674">
                  <c:v>13.617464999999999</c:v>
                </c:pt>
                <c:pt idx="2675">
                  <c:v>13.622465</c:v>
                </c:pt>
                <c:pt idx="2676">
                  <c:v>13.627465000000001</c:v>
                </c:pt>
                <c:pt idx="2677">
                  <c:v>13.632465</c:v>
                </c:pt>
                <c:pt idx="2678">
                  <c:v>13.637465000000001</c:v>
                </c:pt>
                <c:pt idx="2679">
                  <c:v>13.642465</c:v>
                </c:pt>
                <c:pt idx="2680">
                  <c:v>13.647465</c:v>
                </c:pt>
                <c:pt idx="2681">
                  <c:v>13.652464999999999</c:v>
                </c:pt>
                <c:pt idx="2682">
                  <c:v>13.657465</c:v>
                </c:pt>
                <c:pt idx="2683">
                  <c:v>13.662465000000001</c:v>
                </c:pt>
                <c:pt idx="2684">
                  <c:v>13.667465</c:v>
                </c:pt>
                <c:pt idx="2685">
                  <c:v>13.672465000000001</c:v>
                </c:pt>
                <c:pt idx="2686">
                  <c:v>13.677465</c:v>
                </c:pt>
                <c:pt idx="2687">
                  <c:v>13.682465000000001</c:v>
                </c:pt>
                <c:pt idx="2688">
                  <c:v>13.687465</c:v>
                </c:pt>
                <c:pt idx="2689">
                  <c:v>13.692465</c:v>
                </c:pt>
                <c:pt idx="2690">
                  <c:v>13.697464999999999</c:v>
                </c:pt>
                <c:pt idx="2691">
                  <c:v>13.702465</c:v>
                </c:pt>
                <c:pt idx="2692">
                  <c:v>13.707465000000001</c:v>
                </c:pt>
                <c:pt idx="2693">
                  <c:v>13.712465</c:v>
                </c:pt>
                <c:pt idx="2694">
                  <c:v>13.717465000000001</c:v>
                </c:pt>
                <c:pt idx="2695">
                  <c:v>13.722465</c:v>
                </c:pt>
                <c:pt idx="2696">
                  <c:v>13.727465</c:v>
                </c:pt>
                <c:pt idx="2697">
                  <c:v>13.732464999999999</c:v>
                </c:pt>
                <c:pt idx="2698">
                  <c:v>13.737465</c:v>
                </c:pt>
                <c:pt idx="2699">
                  <c:v>13.742464999999999</c:v>
                </c:pt>
                <c:pt idx="2700">
                  <c:v>13.747465</c:v>
                </c:pt>
                <c:pt idx="2701">
                  <c:v>13.752465000000001</c:v>
                </c:pt>
                <c:pt idx="2702">
                  <c:v>13.762759000000001</c:v>
                </c:pt>
                <c:pt idx="2703">
                  <c:v>13.762767999999999</c:v>
                </c:pt>
                <c:pt idx="2704">
                  <c:v>13.767465</c:v>
                </c:pt>
                <c:pt idx="2705">
                  <c:v>13.772465</c:v>
                </c:pt>
                <c:pt idx="2706">
                  <c:v>13.777464999999999</c:v>
                </c:pt>
                <c:pt idx="2707">
                  <c:v>13.782465</c:v>
                </c:pt>
                <c:pt idx="2708">
                  <c:v>13.787465000000001</c:v>
                </c:pt>
                <c:pt idx="2709">
                  <c:v>13.792465</c:v>
                </c:pt>
                <c:pt idx="2710">
                  <c:v>13.797465000000001</c:v>
                </c:pt>
                <c:pt idx="2711">
                  <c:v>13.802465</c:v>
                </c:pt>
                <c:pt idx="2712">
                  <c:v>13.807465000000001</c:v>
                </c:pt>
                <c:pt idx="2713">
                  <c:v>13.812465</c:v>
                </c:pt>
                <c:pt idx="2714">
                  <c:v>13.817465</c:v>
                </c:pt>
                <c:pt idx="2715">
                  <c:v>13.822464999999999</c:v>
                </c:pt>
                <c:pt idx="2716">
                  <c:v>13.827465</c:v>
                </c:pt>
                <c:pt idx="2717">
                  <c:v>13.832465000000001</c:v>
                </c:pt>
                <c:pt idx="2718">
                  <c:v>13.837465</c:v>
                </c:pt>
                <c:pt idx="2719">
                  <c:v>13.842465000000001</c:v>
                </c:pt>
                <c:pt idx="2720">
                  <c:v>13.847465</c:v>
                </c:pt>
                <c:pt idx="2721">
                  <c:v>13.852465</c:v>
                </c:pt>
                <c:pt idx="2722">
                  <c:v>13.857464999999999</c:v>
                </c:pt>
                <c:pt idx="2723">
                  <c:v>13.862465</c:v>
                </c:pt>
                <c:pt idx="2724">
                  <c:v>13.867464999999999</c:v>
                </c:pt>
                <c:pt idx="2725">
                  <c:v>13.872465</c:v>
                </c:pt>
                <c:pt idx="2726">
                  <c:v>13.877465000000001</c:v>
                </c:pt>
                <c:pt idx="2727">
                  <c:v>13.882465</c:v>
                </c:pt>
                <c:pt idx="2728">
                  <c:v>13.887466</c:v>
                </c:pt>
                <c:pt idx="2729">
                  <c:v>13.892465</c:v>
                </c:pt>
                <c:pt idx="2730">
                  <c:v>13.897465</c:v>
                </c:pt>
                <c:pt idx="2731">
                  <c:v>13.902464999999999</c:v>
                </c:pt>
                <c:pt idx="2732">
                  <c:v>13.907465</c:v>
                </c:pt>
                <c:pt idx="2733">
                  <c:v>13.912466</c:v>
                </c:pt>
                <c:pt idx="2734">
                  <c:v>13.917465</c:v>
                </c:pt>
                <c:pt idx="2735">
                  <c:v>13.922465000000001</c:v>
                </c:pt>
                <c:pt idx="2736">
                  <c:v>13.927465</c:v>
                </c:pt>
                <c:pt idx="2737">
                  <c:v>13.932465000000001</c:v>
                </c:pt>
                <c:pt idx="2738">
                  <c:v>13.937465</c:v>
                </c:pt>
                <c:pt idx="2739">
                  <c:v>13.947571</c:v>
                </c:pt>
                <c:pt idx="2740">
                  <c:v>13.94758</c:v>
                </c:pt>
                <c:pt idx="2741">
                  <c:v>13.952465</c:v>
                </c:pt>
                <c:pt idx="2742">
                  <c:v>13.957465000000001</c:v>
                </c:pt>
                <c:pt idx="2743">
                  <c:v>13.962465</c:v>
                </c:pt>
                <c:pt idx="2744">
                  <c:v>13.967465000000001</c:v>
                </c:pt>
                <c:pt idx="2745">
                  <c:v>13.972465</c:v>
                </c:pt>
                <c:pt idx="2746">
                  <c:v>13.977465</c:v>
                </c:pt>
                <c:pt idx="2747">
                  <c:v>13.982464999999999</c:v>
                </c:pt>
                <c:pt idx="2748">
                  <c:v>13.987465</c:v>
                </c:pt>
                <c:pt idx="2749">
                  <c:v>13.992466</c:v>
                </c:pt>
                <c:pt idx="2750">
                  <c:v>13.997465</c:v>
                </c:pt>
                <c:pt idx="2751">
                  <c:v>14.002465000000001</c:v>
                </c:pt>
                <c:pt idx="2752">
                  <c:v>14.007465</c:v>
                </c:pt>
                <c:pt idx="2753">
                  <c:v>14.012465000000001</c:v>
                </c:pt>
                <c:pt idx="2754">
                  <c:v>14.017465</c:v>
                </c:pt>
                <c:pt idx="2755">
                  <c:v>14.022465</c:v>
                </c:pt>
                <c:pt idx="2756">
                  <c:v>14.027464999999999</c:v>
                </c:pt>
                <c:pt idx="2757">
                  <c:v>14.032465</c:v>
                </c:pt>
                <c:pt idx="2758">
                  <c:v>14.037465000000001</c:v>
                </c:pt>
                <c:pt idx="2759">
                  <c:v>14.042465</c:v>
                </c:pt>
                <c:pt idx="2760">
                  <c:v>14.047465000000001</c:v>
                </c:pt>
                <c:pt idx="2761">
                  <c:v>14.052465</c:v>
                </c:pt>
                <c:pt idx="2762">
                  <c:v>14.057465000000001</c:v>
                </c:pt>
                <c:pt idx="2763">
                  <c:v>14.062466000000001</c:v>
                </c:pt>
                <c:pt idx="2764">
                  <c:v>14.067465</c:v>
                </c:pt>
                <c:pt idx="2765">
                  <c:v>14.072464999999999</c:v>
                </c:pt>
                <c:pt idx="2766">
                  <c:v>14.077465</c:v>
                </c:pt>
                <c:pt idx="2767">
                  <c:v>14.082465000000001</c:v>
                </c:pt>
                <c:pt idx="2768">
                  <c:v>14.087465</c:v>
                </c:pt>
                <c:pt idx="2769">
                  <c:v>14.092465000000001</c:v>
                </c:pt>
                <c:pt idx="2770">
                  <c:v>14.097465</c:v>
                </c:pt>
                <c:pt idx="2771">
                  <c:v>14.102465</c:v>
                </c:pt>
                <c:pt idx="2772">
                  <c:v>14.107464999999999</c:v>
                </c:pt>
                <c:pt idx="2773">
                  <c:v>14.112465</c:v>
                </c:pt>
                <c:pt idx="2774">
                  <c:v>14.117464999999999</c:v>
                </c:pt>
                <c:pt idx="2775">
                  <c:v>14.126700999999999</c:v>
                </c:pt>
                <c:pt idx="2776">
                  <c:v>14.127465000000001</c:v>
                </c:pt>
                <c:pt idx="2777">
                  <c:v>14.132465</c:v>
                </c:pt>
                <c:pt idx="2778">
                  <c:v>14.137465000000001</c:v>
                </c:pt>
                <c:pt idx="2779">
                  <c:v>14.142465</c:v>
                </c:pt>
                <c:pt idx="2780">
                  <c:v>14.147465</c:v>
                </c:pt>
                <c:pt idx="2781">
                  <c:v>14.152464999999999</c:v>
                </c:pt>
                <c:pt idx="2782">
                  <c:v>14.157465</c:v>
                </c:pt>
                <c:pt idx="2783">
                  <c:v>14.162465000000001</c:v>
                </c:pt>
                <c:pt idx="2784">
                  <c:v>14.167465</c:v>
                </c:pt>
                <c:pt idx="2785">
                  <c:v>14.172465000000001</c:v>
                </c:pt>
                <c:pt idx="2786">
                  <c:v>14.177465</c:v>
                </c:pt>
                <c:pt idx="2787">
                  <c:v>14.182465000000001</c:v>
                </c:pt>
                <c:pt idx="2788">
                  <c:v>14.187465</c:v>
                </c:pt>
                <c:pt idx="2789">
                  <c:v>14.192466</c:v>
                </c:pt>
                <c:pt idx="2790">
                  <c:v>14.197464999999999</c:v>
                </c:pt>
                <c:pt idx="2791">
                  <c:v>14.202465</c:v>
                </c:pt>
                <c:pt idx="2792">
                  <c:v>14.207465000000001</c:v>
                </c:pt>
                <c:pt idx="2793">
                  <c:v>14.212465</c:v>
                </c:pt>
                <c:pt idx="2794">
                  <c:v>14.217465000000001</c:v>
                </c:pt>
                <c:pt idx="2795">
                  <c:v>14.222465</c:v>
                </c:pt>
                <c:pt idx="2796">
                  <c:v>14.227465</c:v>
                </c:pt>
                <c:pt idx="2797">
                  <c:v>14.232466000000001</c:v>
                </c:pt>
                <c:pt idx="2798">
                  <c:v>14.237465</c:v>
                </c:pt>
                <c:pt idx="2799">
                  <c:v>14.242464999999999</c:v>
                </c:pt>
                <c:pt idx="2800">
                  <c:v>14.247465</c:v>
                </c:pt>
                <c:pt idx="2801">
                  <c:v>14.252465000000001</c:v>
                </c:pt>
                <c:pt idx="2802">
                  <c:v>14.257465</c:v>
                </c:pt>
                <c:pt idx="2803">
                  <c:v>14.262465000000001</c:v>
                </c:pt>
                <c:pt idx="2804">
                  <c:v>14.267465</c:v>
                </c:pt>
                <c:pt idx="2805">
                  <c:v>14.272465</c:v>
                </c:pt>
                <c:pt idx="2806">
                  <c:v>14.277464999999999</c:v>
                </c:pt>
                <c:pt idx="2807">
                  <c:v>14.282465</c:v>
                </c:pt>
                <c:pt idx="2808">
                  <c:v>14.287465000000001</c:v>
                </c:pt>
                <c:pt idx="2809">
                  <c:v>14.292465</c:v>
                </c:pt>
                <c:pt idx="2810">
                  <c:v>14.297465000000001</c:v>
                </c:pt>
                <c:pt idx="2811">
                  <c:v>14.302465</c:v>
                </c:pt>
                <c:pt idx="2812">
                  <c:v>14.311691000000001</c:v>
                </c:pt>
                <c:pt idx="2813">
                  <c:v>14.312465</c:v>
                </c:pt>
                <c:pt idx="2814">
                  <c:v>14.317465</c:v>
                </c:pt>
                <c:pt idx="2815">
                  <c:v>14.322464999999999</c:v>
                </c:pt>
                <c:pt idx="2816">
                  <c:v>14.327465</c:v>
                </c:pt>
                <c:pt idx="2817">
                  <c:v>14.332465000000001</c:v>
                </c:pt>
                <c:pt idx="2818">
                  <c:v>14.337465</c:v>
                </c:pt>
                <c:pt idx="2819">
                  <c:v>14.342466</c:v>
                </c:pt>
                <c:pt idx="2820">
                  <c:v>14.347465</c:v>
                </c:pt>
                <c:pt idx="2821">
                  <c:v>14.352465</c:v>
                </c:pt>
                <c:pt idx="2822">
                  <c:v>14.357464999999999</c:v>
                </c:pt>
                <c:pt idx="2823">
                  <c:v>14.362465</c:v>
                </c:pt>
                <c:pt idx="2824">
                  <c:v>14.367464999999999</c:v>
                </c:pt>
                <c:pt idx="2825">
                  <c:v>14.372465</c:v>
                </c:pt>
                <c:pt idx="2826">
                  <c:v>14.377465000000001</c:v>
                </c:pt>
                <c:pt idx="2827">
                  <c:v>14.382465</c:v>
                </c:pt>
                <c:pt idx="2828">
                  <c:v>14.387465000000001</c:v>
                </c:pt>
                <c:pt idx="2829">
                  <c:v>14.392465</c:v>
                </c:pt>
                <c:pt idx="2830">
                  <c:v>14.397465</c:v>
                </c:pt>
                <c:pt idx="2831">
                  <c:v>14.402464999999999</c:v>
                </c:pt>
                <c:pt idx="2832">
                  <c:v>14.407465</c:v>
                </c:pt>
                <c:pt idx="2833">
                  <c:v>14.412465000000001</c:v>
                </c:pt>
                <c:pt idx="2834">
                  <c:v>14.417465</c:v>
                </c:pt>
                <c:pt idx="2835">
                  <c:v>14.422465000000001</c:v>
                </c:pt>
                <c:pt idx="2836">
                  <c:v>14.427465</c:v>
                </c:pt>
                <c:pt idx="2837">
                  <c:v>14.432465000000001</c:v>
                </c:pt>
                <c:pt idx="2838">
                  <c:v>14.437465</c:v>
                </c:pt>
                <c:pt idx="2839">
                  <c:v>14.442465</c:v>
                </c:pt>
                <c:pt idx="2840">
                  <c:v>14.447464999999999</c:v>
                </c:pt>
                <c:pt idx="2841">
                  <c:v>14.452465</c:v>
                </c:pt>
                <c:pt idx="2842">
                  <c:v>14.457465000000001</c:v>
                </c:pt>
                <c:pt idx="2843">
                  <c:v>14.462465</c:v>
                </c:pt>
                <c:pt idx="2844">
                  <c:v>14.467465000000001</c:v>
                </c:pt>
                <c:pt idx="2845">
                  <c:v>14.472465</c:v>
                </c:pt>
                <c:pt idx="2846">
                  <c:v>14.477465</c:v>
                </c:pt>
                <c:pt idx="2847">
                  <c:v>14.482464999999999</c:v>
                </c:pt>
                <c:pt idx="2848">
                  <c:v>14.492808999999999</c:v>
                </c:pt>
                <c:pt idx="2849">
                  <c:v>14.492816999999999</c:v>
                </c:pt>
                <c:pt idx="2850">
                  <c:v>14.497465</c:v>
                </c:pt>
                <c:pt idx="2851">
                  <c:v>14.502465000000001</c:v>
                </c:pt>
                <c:pt idx="2852">
                  <c:v>14.507465</c:v>
                </c:pt>
                <c:pt idx="2853">
                  <c:v>14.512465000000001</c:v>
                </c:pt>
                <c:pt idx="2854">
                  <c:v>14.517465</c:v>
                </c:pt>
                <c:pt idx="2855">
                  <c:v>14.522465</c:v>
                </c:pt>
                <c:pt idx="2856">
                  <c:v>14.527464999999999</c:v>
                </c:pt>
                <c:pt idx="2857">
                  <c:v>14.532465</c:v>
                </c:pt>
                <c:pt idx="2858">
                  <c:v>14.537465000000001</c:v>
                </c:pt>
                <c:pt idx="2859">
                  <c:v>14.542465</c:v>
                </c:pt>
                <c:pt idx="2860">
                  <c:v>14.547465000000001</c:v>
                </c:pt>
                <c:pt idx="2861">
                  <c:v>14.552465</c:v>
                </c:pt>
                <c:pt idx="2862">
                  <c:v>14.557465000000001</c:v>
                </c:pt>
                <c:pt idx="2863">
                  <c:v>14.562466000000001</c:v>
                </c:pt>
                <c:pt idx="2864">
                  <c:v>14.567465</c:v>
                </c:pt>
                <c:pt idx="2865">
                  <c:v>14.572466</c:v>
                </c:pt>
                <c:pt idx="2866">
                  <c:v>14.577465</c:v>
                </c:pt>
                <c:pt idx="2867">
                  <c:v>14.582465000000001</c:v>
                </c:pt>
                <c:pt idx="2868">
                  <c:v>14.587465</c:v>
                </c:pt>
                <c:pt idx="2869">
                  <c:v>14.592465000000001</c:v>
                </c:pt>
                <c:pt idx="2870">
                  <c:v>14.597465</c:v>
                </c:pt>
                <c:pt idx="2871">
                  <c:v>14.602465</c:v>
                </c:pt>
                <c:pt idx="2872">
                  <c:v>14.607464999999999</c:v>
                </c:pt>
                <c:pt idx="2873">
                  <c:v>14.612465</c:v>
                </c:pt>
                <c:pt idx="2874">
                  <c:v>14.617464999999999</c:v>
                </c:pt>
                <c:pt idx="2875">
                  <c:v>14.622465</c:v>
                </c:pt>
                <c:pt idx="2876">
                  <c:v>14.627465000000001</c:v>
                </c:pt>
                <c:pt idx="2877">
                  <c:v>14.632465</c:v>
                </c:pt>
                <c:pt idx="2878">
                  <c:v>14.637465000000001</c:v>
                </c:pt>
                <c:pt idx="2879">
                  <c:v>14.642465</c:v>
                </c:pt>
                <c:pt idx="2880">
                  <c:v>14.647465</c:v>
                </c:pt>
                <c:pt idx="2881">
                  <c:v>14.652464999999999</c:v>
                </c:pt>
                <c:pt idx="2882">
                  <c:v>14.657465</c:v>
                </c:pt>
                <c:pt idx="2883">
                  <c:v>14.662465000000001</c:v>
                </c:pt>
                <c:pt idx="2884">
                  <c:v>14.667465</c:v>
                </c:pt>
                <c:pt idx="2885">
                  <c:v>14.677546</c:v>
                </c:pt>
                <c:pt idx="2886">
                  <c:v>14.677555</c:v>
                </c:pt>
                <c:pt idx="2887">
                  <c:v>14.682465000000001</c:v>
                </c:pt>
                <c:pt idx="2888">
                  <c:v>14.687465</c:v>
                </c:pt>
                <c:pt idx="2889">
                  <c:v>14.692465</c:v>
                </c:pt>
                <c:pt idx="2890">
                  <c:v>14.697464999999999</c:v>
                </c:pt>
                <c:pt idx="2891">
                  <c:v>14.702465</c:v>
                </c:pt>
                <c:pt idx="2892">
                  <c:v>14.707465000000001</c:v>
                </c:pt>
                <c:pt idx="2893">
                  <c:v>14.712465</c:v>
                </c:pt>
                <c:pt idx="2894">
                  <c:v>14.717465000000001</c:v>
                </c:pt>
                <c:pt idx="2895">
                  <c:v>14.722465</c:v>
                </c:pt>
                <c:pt idx="2896">
                  <c:v>14.727465</c:v>
                </c:pt>
                <c:pt idx="2897">
                  <c:v>14.732464999999999</c:v>
                </c:pt>
                <c:pt idx="2898">
                  <c:v>14.737465</c:v>
                </c:pt>
                <c:pt idx="2899">
                  <c:v>14.742464999999999</c:v>
                </c:pt>
                <c:pt idx="2900">
                  <c:v>14.747465</c:v>
                </c:pt>
                <c:pt idx="2901">
                  <c:v>14.752465000000001</c:v>
                </c:pt>
                <c:pt idx="2902">
                  <c:v>14.757465</c:v>
                </c:pt>
                <c:pt idx="2903">
                  <c:v>14.762466</c:v>
                </c:pt>
                <c:pt idx="2904">
                  <c:v>14.767465</c:v>
                </c:pt>
                <c:pt idx="2905">
                  <c:v>14.772465</c:v>
                </c:pt>
                <c:pt idx="2906">
                  <c:v>14.777464999999999</c:v>
                </c:pt>
                <c:pt idx="2907">
                  <c:v>14.782465</c:v>
                </c:pt>
                <c:pt idx="2908">
                  <c:v>14.787465000000001</c:v>
                </c:pt>
                <c:pt idx="2909">
                  <c:v>14.792465</c:v>
                </c:pt>
                <c:pt idx="2910">
                  <c:v>14.797465000000001</c:v>
                </c:pt>
                <c:pt idx="2911">
                  <c:v>14.802465</c:v>
                </c:pt>
                <c:pt idx="2912">
                  <c:v>14.807465000000001</c:v>
                </c:pt>
                <c:pt idx="2913">
                  <c:v>14.812465</c:v>
                </c:pt>
                <c:pt idx="2914">
                  <c:v>14.817465</c:v>
                </c:pt>
                <c:pt idx="2915">
                  <c:v>14.822464999999999</c:v>
                </c:pt>
                <c:pt idx="2916">
                  <c:v>14.827465</c:v>
                </c:pt>
                <c:pt idx="2917">
                  <c:v>14.832465000000001</c:v>
                </c:pt>
                <c:pt idx="2918">
                  <c:v>14.837465</c:v>
                </c:pt>
                <c:pt idx="2919">
                  <c:v>14.842465000000001</c:v>
                </c:pt>
                <c:pt idx="2920">
                  <c:v>14.847465</c:v>
                </c:pt>
                <c:pt idx="2921">
                  <c:v>14.852465</c:v>
                </c:pt>
                <c:pt idx="2922">
                  <c:v>14.861660000000001</c:v>
                </c:pt>
                <c:pt idx="2923">
                  <c:v>14.862465</c:v>
                </c:pt>
                <c:pt idx="2924">
                  <c:v>14.867464999999999</c:v>
                </c:pt>
                <c:pt idx="2925">
                  <c:v>14.872465</c:v>
                </c:pt>
                <c:pt idx="2926">
                  <c:v>14.877465000000001</c:v>
                </c:pt>
                <c:pt idx="2927">
                  <c:v>14.882465</c:v>
                </c:pt>
                <c:pt idx="2928">
                  <c:v>14.887465000000001</c:v>
                </c:pt>
                <c:pt idx="2929">
                  <c:v>14.892465</c:v>
                </c:pt>
                <c:pt idx="2930">
                  <c:v>14.897465</c:v>
                </c:pt>
                <c:pt idx="2931">
                  <c:v>14.902464999999999</c:v>
                </c:pt>
                <c:pt idx="2932">
                  <c:v>14.907465</c:v>
                </c:pt>
                <c:pt idx="2933">
                  <c:v>14.912465000000001</c:v>
                </c:pt>
                <c:pt idx="2934">
                  <c:v>14.917465</c:v>
                </c:pt>
                <c:pt idx="2935">
                  <c:v>14.922465000000001</c:v>
                </c:pt>
                <c:pt idx="2936">
                  <c:v>14.927465</c:v>
                </c:pt>
                <c:pt idx="2937">
                  <c:v>14.932465000000001</c:v>
                </c:pt>
                <c:pt idx="2938">
                  <c:v>14.937465</c:v>
                </c:pt>
                <c:pt idx="2939">
                  <c:v>14.942465</c:v>
                </c:pt>
                <c:pt idx="2940">
                  <c:v>14.947464999999999</c:v>
                </c:pt>
                <c:pt idx="2941">
                  <c:v>14.952465</c:v>
                </c:pt>
                <c:pt idx="2942">
                  <c:v>14.957465000000001</c:v>
                </c:pt>
                <c:pt idx="2943">
                  <c:v>14.962465</c:v>
                </c:pt>
                <c:pt idx="2944">
                  <c:v>14.967465000000001</c:v>
                </c:pt>
                <c:pt idx="2945">
                  <c:v>14.972465</c:v>
                </c:pt>
                <c:pt idx="2946">
                  <c:v>14.977465</c:v>
                </c:pt>
                <c:pt idx="2947">
                  <c:v>14.982464999999999</c:v>
                </c:pt>
                <c:pt idx="2948">
                  <c:v>14.987465</c:v>
                </c:pt>
                <c:pt idx="2949">
                  <c:v>14.992464999999999</c:v>
                </c:pt>
                <c:pt idx="2950">
                  <c:v>14.997465</c:v>
                </c:pt>
                <c:pt idx="2951">
                  <c:v>15.002465000000001</c:v>
                </c:pt>
                <c:pt idx="2952">
                  <c:v>15.007465</c:v>
                </c:pt>
                <c:pt idx="2953">
                  <c:v>15.012465000000001</c:v>
                </c:pt>
                <c:pt idx="2954">
                  <c:v>15.017465</c:v>
                </c:pt>
                <c:pt idx="2955">
                  <c:v>15.022465</c:v>
                </c:pt>
                <c:pt idx="2956">
                  <c:v>15.027464999999999</c:v>
                </c:pt>
                <c:pt idx="2957">
                  <c:v>15.032465</c:v>
                </c:pt>
                <c:pt idx="2958">
                  <c:v>15.041703</c:v>
                </c:pt>
                <c:pt idx="2959">
                  <c:v>15.042465</c:v>
                </c:pt>
                <c:pt idx="2960">
                  <c:v>15.047465000000001</c:v>
                </c:pt>
                <c:pt idx="2961">
                  <c:v>15.052465</c:v>
                </c:pt>
                <c:pt idx="2962">
                  <c:v>15.057465000000001</c:v>
                </c:pt>
                <c:pt idx="2963">
                  <c:v>15.062465</c:v>
                </c:pt>
                <c:pt idx="2964">
                  <c:v>15.067465</c:v>
                </c:pt>
                <c:pt idx="2965">
                  <c:v>15.072464999999999</c:v>
                </c:pt>
                <c:pt idx="2966">
                  <c:v>15.077465</c:v>
                </c:pt>
                <c:pt idx="2967">
                  <c:v>15.082465000000001</c:v>
                </c:pt>
                <c:pt idx="2968">
                  <c:v>15.087465</c:v>
                </c:pt>
                <c:pt idx="2969">
                  <c:v>15.092465000000001</c:v>
                </c:pt>
                <c:pt idx="2970">
                  <c:v>15.097465</c:v>
                </c:pt>
                <c:pt idx="2971">
                  <c:v>15.102465</c:v>
                </c:pt>
                <c:pt idx="2972">
                  <c:v>15.107464999999999</c:v>
                </c:pt>
                <c:pt idx="2973">
                  <c:v>15.112465</c:v>
                </c:pt>
                <c:pt idx="2974">
                  <c:v>15.117464999999999</c:v>
                </c:pt>
                <c:pt idx="2975">
                  <c:v>15.122465</c:v>
                </c:pt>
                <c:pt idx="2976">
                  <c:v>15.127465000000001</c:v>
                </c:pt>
                <c:pt idx="2977">
                  <c:v>15.132466000000001</c:v>
                </c:pt>
                <c:pt idx="2978">
                  <c:v>15.137465000000001</c:v>
                </c:pt>
                <c:pt idx="2979">
                  <c:v>15.142465</c:v>
                </c:pt>
                <c:pt idx="2980">
                  <c:v>15.147465</c:v>
                </c:pt>
                <c:pt idx="2981">
                  <c:v>15.152464999999999</c:v>
                </c:pt>
                <c:pt idx="2982">
                  <c:v>15.157465</c:v>
                </c:pt>
                <c:pt idx="2983">
                  <c:v>15.162465000000001</c:v>
                </c:pt>
                <c:pt idx="2984">
                  <c:v>15.167465</c:v>
                </c:pt>
                <c:pt idx="2985">
                  <c:v>15.172465000000001</c:v>
                </c:pt>
                <c:pt idx="2986">
                  <c:v>15.177465</c:v>
                </c:pt>
                <c:pt idx="2987">
                  <c:v>15.182465000000001</c:v>
                </c:pt>
                <c:pt idx="2988">
                  <c:v>15.187465</c:v>
                </c:pt>
                <c:pt idx="2989">
                  <c:v>15.192465</c:v>
                </c:pt>
                <c:pt idx="2990">
                  <c:v>15.197464999999999</c:v>
                </c:pt>
                <c:pt idx="2991">
                  <c:v>15.202465</c:v>
                </c:pt>
                <c:pt idx="2992">
                  <c:v>15.207465000000001</c:v>
                </c:pt>
                <c:pt idx="2993">
                  <c:v>15.212465</c:v>
                </c:pt>
                <c:pt idx="2994">
                  <c:v>15.217465000000001</c:v>
                </c:pt>
                <c:pt idx="2995">
                  <c:v>15.227819999999999</c:v>
                </c:pt>
                <c:pt idx="2996">
                  <c:v>15.227829</c:v>
                </c:pt>
                <c:pt idx="2997">
                  <c:v>15.232464999999999</c:v>
                </c:pt>
                <c:pt idx="2998">
                  <c:v>15.237465</c:v>
                </c:pt>
                <c:pt idx="2999">
                  <c:v>15.242464999999999</c:v>
                </c:pt>
                <c:pt idx="3000">
                  <c:v>15.247465</c:v>
                </c:pt>
                <c:pt idx="3001">
                  <c:v>15.252465000000001</c:v>
                </c:pt>
                <c:pt idx="3002">
                  <c:v>15.257465</c:v>
                </c:pt>
                <c:pt idx="3003">
                  <c:v>15.262465000000001</c:v>
                </c:pt>
                <c:pt idx="3004">
                  <c:v>15.267465</c:v>
                </c:pt>
                <c:pt idx="3005">
                  <c:v>15.292738999999999</c:v>
                </c:pt>
                <c:pt idx="3006">
                  <c:v>15.298791</c:v>
                </c:pt>
                <c:pt idx="3007">
                  <c:v>15.298800999999999</c:v>
                </c:pt>
                <c:pt idx="3008">
                  <c:v>15.302465</c:v>
                </c:pt>
                <c:pt idx="3009">
                  <c:v>15.307465000000001</c:v>
                </c:pt>
                <c:pt idx="3010">
                  <c:v>15.312465</c:v>
                </c:pt>
                <c:pt idx="3011">
                  <c:v>15.317466</c:v>
                </c:pt>
                <c:pt idx="3012">
                  <c:v>15.322464999999999</c:v>
                </c:pt>
                <c:pt idx="3013">
                  <c:v>15.327465</c:v>
                </c:pt>
                <c:pt idx="3014">
                  <c:v>15.332465000000001</c:v>
                </c:pt>
                <c:pt idx="3015">
                  <c:v>15.337466000000001</c:v>
                </c:pt>
                <c:pt idx="3016">
                  <c:v>15.342465000000001</c:v>
                </c:pt>
                <c:pt idx="3017">
                  <c:v>15.347465</c:v>
                </c:pt>
                <c:pt idx="3018">
                  <c:v>15.352465</c:v>
                </c:pt>
                <c:pt idx="3019">
                  <c:v>15.357464999999999</c:v>
                </c:pt>
                <c:pt idx="3020">
                  <c:v>15.362465</c:v>
                </c:pt>
                <c:pt idx="3021">
                  <c:v>15.367464999999999</c:v>
                </c:pt>
                <c:pt idx="3022">
                  <c:v>15.372465</c:v>
                </c:pt>
                <c:pt idx="3023">
                  <c:v>15.377465000000001</c:v>
                </c:pt>
                <c:pt idx="3024">
                  <c:v>15.382465</c:v>
                </c:pt>
                <c:pt idx="3025">
                  <c:v>15.387465000000001</c:v>
                </c:pt>
                <c:pt idx="3026">
                  <c:v>15.392465</c:v>
                </c:pt>
                <c:pt idx="3027">
                  <c:v>15.397465</c:v>
                </c:pt>
                <c:pt idx="3028">
                  <c:v>15.402464999999999</c:v>
                </c:pt>
                <c:pt idx="3029">
                  <c:v>15.407465</c:v>
                </c:pt>
                <c:pt idx="3030">
                  <c:v>15.412465000000001</c:v>
                </c:pt>
                <c:pt idx="3031">
                  <c:v>15.421681000000001</c:v>
                </c:pt>
                <c:pt idx="3032">
                  <c:v>15.422465000000001</c:v>
                </c:pt>
                <c:pt idx="3033">
                  <c:v>15.427465</c:v>
                </c:pt>
                <c:pt idx="3034">
                  <c:v>15.432465000000001</c:v>
                </c:pt>
                <c:pt idx="3035">
                  <c:v>15.437465</c:v>
                </c:pt>
                <c:pt idx="3036">
                  <c:v>15.442465</c:v>
                </c:pt>
                <c:pt idx="3037">
                  <c:v>15.447464999999999</c:v>
                </c:pt>
                <c:pt idx="3038">
                  <c:v>15.452465</c:v>
                </c:pt>
                <c:pt idx="3039">
                  <c:v>15.457465000000001</c:v>
                </c:pt>
                <c:pt idx="3040">
                  <c:v>15.462465</c:v>
                </c:pt>
                <c:pt idx="3041">
                  <c:v>15.467465000000001</c:v>
                </c:pt>
                <c:pt idx="3042">
                  <c:v>15.472465</c:v>
                </c:pt>
                <c:pt idx="3043">
                  <c:v>15.477465</c:v>
                </c:pt>
                <c:pt idx="3044">
                  <c:v>15.482464999999999</c:v>
                </c:pt>
                <c:pt idx="3045">
                  <c:v>15.487465</c:v>
                </c:pt>
                <c:pt idx="3046">
                  <c:v>15.492464999999999</c:v>
                </c:pt>
                <c:pt idx="3047">
                  <c:v>15.497465</c:v>
                </c:pt>
                <c:pt idx="3048">
                  <c:v>15.502465000000001</c:v>
                </c:pt>
                <c:pt idx="3049">
                  <c:v>15.507465</c:v>
                </c:pt>
                <c:pt idx="3050">
                  <c:v>15.512465000000001</c:v>
                </c:pt>
                <c:pt idx="3051">
                  <c:v>15.517465</c:v>
                </c:pt>
                <c:pt idx="3052">
                  <c:v>15.522465</c:v>
                </c:pt>
                <c:pt idx="3053">
                  <c:v>15.527464999999999</c:v>
                </c:pt>
                <c:pt idx="3054">
                  <c:v>15.532465</c:v>
                </c:pt>
                <c:pt idx="3055">
                  <c:v>15.537465000000001</c:v>
                </c:pt>
                <c:pt idx="3056">
                  <c:v>15.542465</c:v>
                </c:pt>
                <c:pt idx="3057">
                  <c:v>15.547465000000001</c:v>
                </c:pt>
                <c:pt idx="3058">
                  <c:v>15.552465</c:v>
                </c:pt>
                <c:pt idx="3059">
                  <c:v>15.557465000000001</c:v>
                </c:pt>
                <c:pt idx="3060">
                  <c:v>15.562465</c:v>
                </c:pt>
                <c:pt idx="3061">
                  <c:v>15.567465</c:v>
                </c:pt>
                <c:pt idx="3062">
                  <c:v>15.572464999999999</c:v>
                </c:pt>
                <c:pt idx="3063">
                  <c:v>15.577466000000001</c:v>
                </c:pt>
                <c:pt idx="3064">
                  <c:v>15.582465000000001</c:v>
                </c:pt>
                <c:pt idx="3065">
                  <c:v>15.587465</c:v>
                </c:pt>
                <c:pt idx="3066">
                  <c:v>15.592465000000001</c:v>
                </c:pt>
                <c:pt idx="3067">
                  <c:v>15.597465</c:v>
                </c:pt>
                <c:pt idx="3068">
                  <c:v>15.607764999999999</c:v>
                </c:pt>
                <c:pt idx="3069">
                  <c:v>15.607773999999999</c:v>
                </c:pt>
                <c:pt idx="3070">
                  <c:v>15.612465</c:v>
                </c:pt>
                <c:pt idx="3071">
                  <c:v>15.617464999999999</c:v>
                </c:pt>
                <c:pt idx="3072">
                  <c:v>15.622465</c:v>
                </c:pt>
                <c:pt idx="3073">
                  <c:v>15.627465000000001</c:v>
                </c:pt>
                <c:pt idx="3074">
                  <c:v>15.632465</c:v>
                </c:pt>
                <c:pt idx="3075">
                  <c:v>15.637466</c:v>
                </c:pt>
                <c:pt idx="3076">
                  <c:v>15.642465</c:v>
                </c:pt>
                <c:pt idx="3077">
                  <c:v>15.647465</c:v>
                </c:pt>
                <c:pt idx="3078">
                  <c:v>15.652464999999999</c:v>
                </c:pt>
                <c:pt idx="3079">
                  <c:v>15.657465</c:v>
                </c:pt>
                <c:pt idx="3080">
                  <c:v>15.662465000000001</c:v>
                </c:pt>
                <c:pt idx="3081">
                  <c:v>15.667465</c:v>
                </c:pt>
                <c:pt idx="3082">
                  <c:v>15.672465000000001</c:v>
                </c:pt>
                <c:pt idx="3083">
                  <c:v>15.677465</c:v>
                </c:pt>
                <c:pt idx="3084">
                  <c:v>15.682465000000001</c:v>
                </c:pt>
                <c:pt idx="3085">
                  <c:v>15.687465</c:v>
                </c:pt>
                <c:pt idx="3086">
                  <c:v>15.692465</c:v>
                </c:pt>
                <c:pt idx="3087">
                  <c:v>15.697464999999999</c:v>
                </c:pt>
                <c:pt idx="3088">
                  <c:v>15.702465</c:v>
                </c:pt>
                <c:pt idx="3089">
                  <c:v>15.707465000000001</c:v>
                </c:pt>
                <c:pt idx="3090">
                  <c:v>15.712465</c:v>
                </c:pt>
                <c:pt idx="3091">
                  <c:v>15.717465000000001</c:v>
                </c:pt>
                <c:pt idx="3092">
                  <c:v>15.722465</c:v>
                </c:pt>
                <c:pt idx="3093">
                  <c:v>15.727465</c:v>
                </c:pt>
                <c:pt idx="3094">
                  <c:v>15.732464999999999</c:v>
                </c:pt>
                <c:pt idx="3095">
                  <c:v>15.737465</c:v>
                </c:pt>
                <c:pt idx="3096">
                  <c:v>15.742464999999999</c:v>
                </c:pt>
                <c:pt idx="3097">
                  <c:v>15.747465</c:v>
                </c:pt>
                <c:pt idx="3098">
                  <c:v>15.752465000000001</c:v>
                </c:pt>
                <c:pt idx="3099">
                  <c:v>15.757465</c:v>
                </c:pt>
                <c:pt idx="3100">
                  <c:v>15.762465000000001</c:v>
                </c:pt>
                <c:pt idx="3101">
                  <c:v>15.767465</c:v>
                </c:pt>
                <c:pt idx="3102">
                  <c:v>15.772465</c:v>
                </c:pt>
                <c:pt idx="3103">
                  <c:v>15.777464999999999</c:v>
                </c:pt>
                <c:pt idx="3104">
                  <c:v>15.787281</c:v>
                </c:pt>
                <c:pt idx="3105">
                  <c:v>15.787465000000001</c:v>
                </c:pt>
                <c:pt idx="3106">
                  <c:v>15.792465</c:v>
                </c:pt>
                <c:pt idx="3107">
                  <c:v>15.797465000000001</c:v>
                </c:pt>
                <c:pt idx="3108">
                  <c:v>15.802465</c:v>
                </c:pt>
                <c:pt idx="3109">
                  <c:v>15.807465000000001</c:v>
                </c:pt>
                <c:pt idx="3110">
                  <c:v>15.812465</c:v>
                </c:pt>
                <c:pt idx="3111">
                  <c:v>15.817465</c:v>
                </c:pt>
                <c:pt idx="3112">
                  <c:v>15.822464999999999</c:v>
                </c:pt>
                <c:pt idx="3113">
                  <c:v>15.827465</c:v>
                </c:pt>
                <c:pt idx="3114">
                  <c:v>15.832465000000001</c:v>
                </c:pt>
                <c:pt idx="3115">
                  <c:v>15.837465</c:v>
                </c:pt>
                <c:pt idx="3116">
                  <c:v>15.842465000000001</c:v>
                </c:pt>
                <c:pt idx="3117">
                  <c:v>15.847465</c:v>
                </c:pt>
                <c:pt idx="3118">
                  <c:v>15.852465</c:v>
                </c:pt>
                <c:pt idx="3119">
                  <c:v>15.857464999999999</c:v>
                </c:pt>
                <c:pt idx="3120">
                  <c:v>15.862465</c:v>
                </c:pt>
                <c:pt idx="3121">
                  <c:v>15.867464999999999</c:v>
                </c:pt>
                <c:pt idx="3122">
                  <c:v>15.872465</c:v>
                </c:pt>
                <c:pt idx="3123">
                  <c:v>15.877465000000001</c:v>
                </c:pt>
                <c:pt idx="3124">
                  <c:v>15.882465</c:v>
                </c:pt>
                <c:pt idx="3125">
                  <c:v>15.887465000000001</c:v>
                </c:pt>
                <c:pt idx="3126">
                  <c:v>15.892465</c:v>
                </c:pt>
                <c:pt idx="3127">
                  <c:v>15.897465</c:v>
                </c:pt>
                <c:pt idx="3128">
                  <c:v>15.902464999999999</c:v>
                </c:pt>
                <c:pt idx="3129">
                  <c:v>15.907465</c:v>
                </c:pt>
                <c:pt idx="3130">
                  <c:v>15.912465000000001</c:v>
                </c:pt>
                <c:pt idx="3131">
                  <c:v>15.917465</c:v>
                </c:pt>
                <c:pt idx="3132">
                  <c:v>15.922465000000001</c:v>
                </c:pt>
                <c:pt idx="3133">
                  <c:v>15.927465</c:v>
                </c:pt>
                <c:pt idx="3134">
                  <c:v>15.932465000000001</c:v>
                </c:pt>
                <c:pt idx="3135">
                  <c:v>15.937465</c:v>
                </c:pt>
                <c:pt idx="3136">
                  <c:v>15.942465</c:v>
                </c:pt>
                <c:pt idx="3137">
                  <c:v>15.947464999999999</c:v>
                </c:pt>
                <c:pt idx="3138">
                  <c:v>15.952465</c:v>
                </c:pt>
                <c:pt idx="3139">
                  <c:v>15.957465000000001</c:v>
                </c:pt>
                <c:pt idx="3140">
                  <c:v>15.962465</c:v>
                </c:pt>
                <c:pt idx="3141">
                  <c:v>15.971545000000001</c:v>
                </c:pt>
                <c:pt idx="3142">
                  <c:v>15.972465</c:v>
                </c:pt>
                <c:pt idx="3143">
                  <c:v>15.977465</c:v>
                </c:pt>
                <c:pt idx="3144">
                  <c:v>15.982464999999999</c:v>
                </c:pt>
                <c:pt idx="3145">
                  <c:v>15.987465</c:v>
                </c:pt>
                <c:pt idx="3146">
                  <c:v>15.992464999999999</c:v>
                </c:pt>
                <c:pt idx="3147">
                  <c:v>15.997465</c:v>
                </c:pt>
                <c:pt idx="3148">
                  <c:v>16.002465000000001</c:v>
                </c:pt>
                <c:pt idx="3149">
                  <c:v>16.007465</c:v>
                </c:pt>
                <c:pt idx="3150">
                  <c:v>16.012466</c:v>
                </c:pt>
                <c:pt idx="3151">
                  <c:v>16.017465000000001</c:v>
                </c:pt>
                <c:pt idx="3152">
                  <c:v>16.022465</c:v>
                </c:pt>
                <c:pt idx="3153">
                  <c:v>16.027464999999999</c:v>
                </c:pt>
                <c:pt idx="3154">
                  <c:v>16.032464999999998</c:v>
                </c:pt>
                <c:pt idx="3155">
                  <c:v>16.037465000000001</c:v>
                </c:pt>
                <c:pt idx="3156">
                  <c:v>16.042465</c:v>
                </c:pt>
                <c:pt idx="3157">
                  <c:v>16.047464999999999</c:v>
                </c:pt>
                <c:pt idx="3158">
                  <c:v>16.052465000000002</c:v>
                </c:pt>
                <c:pt idx="3159">
                  <c:v>16.057465000000001</c:v>
                </c:pt>
                <c:pt idx="3160">
                  <c:v>16.062465</c:v>
                </c:pt>
                <c:pt idx="3161">
                  <c:v>16.067464999999999</c:v>
                </c:pt>
                <c:pt idx="3162">
                  <c:v>16.072465000000001</c:v>
                </c:pt>
                <c:pt idx="3163">
                  <c:v>16.077465</c:v>
                </c:pt>
                <c:pt idx="3164">
                  <c:v>16.082464999999999</c:v>
                </c:pt>
                <c:pt idx="3165">
                  <c:v>16.087465999999999</c:v>
                </c:pt>
                <c:pt idx="3166">
                  <c:v>16.092465000000001</c:v>
                </c:pt>
                <c:pt idx="3167">
                  <c:v>16.097466000000001</c:v>
                </c:pt>
                <c:pt idx="3168">
                  <c:v>16.102464999999999</c:v>
                </c:pt>
                <c:pt idx="3169">
                  <c:v>16.107465000000001</c:v>
                </c:pt>
                <c:pt idx="3170">
                  <c:v>16.112465</c:v>
                </c:pt>
                <c:pt idx="3171">
                  <c:v>16.117466</c:v>
                </c:pt>
                <c:pt idx="3172">
                  <c:v>16.122465000000002</c:v>
                </c:pt>
                <c:pt idx="3173">
                  <c:v>16.127466000000002</c:v>
                </c:pt>
                <c:pt idx="3174">
                  <c:v>16.132465</c:v>
                </c:pt>
                <c:pt idx="3175">
                  <c:v>16.137464999999999</c:v>
                </c:pt>
                <c:pt idx="3176">
                  <c:v>16.142465000000001</c:v>
                </c:pt>
                <c:pt idx="3177">
                  <c:v>16.147465</c:v>
                </c:pt>
                <c:pt idx="3178">
                  <c:v>16.16554</c:v>
                </c:pt>
                <c:pt idx="3179">
                  <c:v>16.165549000000002</c:v>
                </c:pt>
                <c:pt idx="3180">
                  <c:v>16.167465</c:v>
                </c:pt>
                <c:pt idx="3181">
                  <c:v>16.172464999999999</c:v>
                </c:pt>
                <c:pt idx="3182">
                  <c:v>16.177465999999999</c:v>
                </c:pt>
                <c:pt idx="3183">
                  <c:v>16.182465000000001</c:v>
                </c:pt>
                <c:pt idx="3184">
                  <c:v>16.187465</c:v>
                </c:pt>
                <c:pt idx="3185">
                  <c:v>16.192464999999999</c:v>
                </c:pt>
                <c:pt idx="3186">
                  <c:v>16.197465999999999</c:v>
                </c:pt>
                <c:pt idx="3187">
                  <c:v>16.202465</c:v>
                </c:pt>
                <c:pt idx="3188">
                  <c:v>16.207464999999999</c:v>
                </c:pt>
                <c:pt idx="3189">
                  <c:v>16.212465000000002</c:v>
                </c:pt>
                <c:pt idx="3190">
                  <c:v>16.217465000000001</c:v>
                </c:pt>
                <c:pt idx="3191">
                  <c:v>16.222465</c:v>
                </c:pt>
                <c:pt idx="3192">
                  <c:v>16.227464999999999</c:v>
                </c:pt>
                <c:pt idx="3193">
                  <c:v>16.232465000000001</c:v>
                </c:pt>
                <c:pt idx="3194">
                  <c:v>16.237465</c:v>
                </c:pt>
                <c:pt idx="3195">
                  <c:v>16.242464999999999</c:v>
                </c:pt>
                <c:pt idx="3196">
                  <c:v>16.247465000000002</c:v>
                </c:pt>
                <c:pt idx="3197">
                  <c:v>16.252465000000001</c:v>
                </c:pt>
                <c:pt idx="3198">
                  <c:v>16.257465</c:v>
                </c:pt>
                <c:pt idx="3199">
                  <c:v>16.262464999999999</c:v>
                </c:pt>
                <c:pt idx="3200">
                  <c:v>16.267465000000001</c:v>
                </c:pt>
                <c:pt idx="3201">
                  <c:v>16.272465</c:v>
                </c:pt>
                <c:pt idx="3202">
                  <c:v>16.277464999999999</c:v>
                </c:pt>
                <c:pt idx="3203">
                  <c:v>16.282464999999998</c:v>
                </c:pt>
                <c:pt idx="3204">
                  <c:v>16.287465000000001</c:v>
                </c:pt>
                <c:pt idx="3205">
                  <c:v>16.292465</c:v>
                </c:pt>
                <c:pt idx="3206">
                  <c:v>16.297464999999999</c:v>
                </c:pt>
                <c:pt idx="3207">
                  <c:v>16.302465000000002</c:v>
                </c:pt>
                <c:pt idx="3208">
                  <c:v>16.307465000000001</c:v>
                </c:pt>
                <c:pt idx="3209">
                  <c:v>16.312465</c:v>
                </c:pt>
                <c:pt idx="3210">
                  <c:v>16.317464999999999</c:v>
                </c:pt>
                <c:pt idx="3211">
                  <c:v>16.322465000000001</c:v>
                </c:pt>
                <c:pt idx="3212">
                  <c:v>16.327465</c:v>
                </c:pt>
                <c:pt idx="3213">
                  <c:v>16.332464999999999</c:v>
                </c:pt>
                <c:pt idx="3214">
                  <c:v>16.342753999999999</c:v>
                </c:pt>
                <c:pt idx="3215">
                  <c:v>16.342763000000001</c:v>
                </c:pt>
                <c:pt idx="3216">
                  <c:v>16.347465</c:v>
                </c:pt>
                <c:pt idx="3217">
                  <c:v>16.352464999999999</c:v>
                </c:pt>
                <c:pt idx="3218">
                  <c:v>16.357465000000001</c:v>
                </c:pt>
                <c:pt idx="3219">
                  <c:v>16.362465</c:v>
                </c:pt>
                <c:pt idx="3220">
                  <c:v>16.367464999999999</c:v>
                </c:pt>
                <c:pt idx="3221">
                  <c:v>16.372465000000002</c:v>
                </c:pt>
                <c:pt idx="3222">
                  <c:v>16.377465000000001</c:v>
                </c:pt>
                <c:pt idx="3223">
                  <c:v>16.382465</c:v>
                </c:pt>
                <c:pt idx="3224">
                  <c:v>16.387464999999999</c:v>
                </c:pt>
                <c:pt idx="3225">
                  <c:v>16.392465000000001</c:v>
                </c:pt>
                <c:pt idx="3226">
                  <c:v>16.397465</c:v>
                </c:pt>
                <c:pt idx="3227">
                  <c:v>16.402464999999999</c:v>
                </c:pt>
                <c:pt idx="3228">
                  <c:v>16.407464999999998</c:v>
                </c:pt>
                <c:pt idx="3229">
                  <c:v>16.412465000000001</c:v>
                </c:pt>
                <c:pt idx="3230">
                  <c:v>16.417465</c:v>
                </c:pt>
                <c:pt idx="3231">
                  <c:v>16.422464999999999</c:v>
                </c:pt>
                <c:pt idx="3232">
                  <c:v>16.427465000000002</c:v>
                </c:pt>
                <c:pt idx="3233">
                  <c:v>16.432465000000001</c:v>
                </c:pt>
                <c:pt idx="3234">
                  <c:v>16.437465</c:v>
                </c:pt>
                <c:pt idx="3235">
                  <c:v>16.442464999999999</c:v>
                </c:pt>
                <c:pt idx="3236">
                  <c:v>16.447465000000001</c:v>
                </c:pt>
                <c:pt idx="3237">
                  <c:v>16.452465</c:v>
                </c:pt>
                <c:pt idx="3238">
                  <c:v>16.457464999999999</c:v>
                </c:pt>
                <c:pt idx="3239">
                  <c:v>16.462465000000002</c:v>
                </c:pt>
                <c:pt idx="3240">
                  <c:v>16.467465000000001</c:v>
                </c:pt>
                <c:pt idx="3241">
                  <c:v>16.472465</c:v>
                </c:pt>
                <c:pt idx="3242">
                  <c:v>16.477464999999999</c:v>
                </c:pt>
                <c:pt idx="3243">
                  <c:v>16.482465000000001</c:v>
                </c:pt>
                <c:pt idx="3244">
                  <c:v>16.487465</c:v>
                </c:pt>
                <c:pt idx="3245">
                  <c:v>16.492464999999999</c:v>
                </c:pt>
                <c:pt idx="3246">
                  <c:v>16.497465000000002</c:v>
                </c:pt>
                <c:pt idx="3247">
                  <c:v>16.502465000000001</c:v>
                </c:pt>
                <c:pt idx="3248">
                  <c:v>16.507465</c:v>
                </c:pt>
                <c:pt idx="3249">
                  <c:v>16.512464999999999</c:v>
                </c:pt>
                <c:pt idx="3250">
                  <c:v>16.517465000000001</c:v>
                </c:pt>
                <c:pt idx="3251">
                  <c:v>16.527600999999997</c:v>
                </c:pt>
                <c:pt idx="3252">
                  <c:v>16.527609999999999</c:v>
                </c:pt>
                <c:pt idx="3253">
                  <c:v>16.532464999999998</c:v>
                </c:pt>
                <c:pt idx="3254">
                  <c:v>16.537465000000001</c:v>
                </c:pt>
                <c:pt idx="3255">
                  <c:v>16.542465</c:v>
                </c:pt>
                <c:pt idx="3256">
                  <c:v>16.547464999999999</c:v>
                </c:pt>
                <c:pt idx="3257">
                  <c:v>16.552465000000002</c:v>
                </c:pt>
                <c:pt idx="3258">
                  <c:v>16.557465000000001</c:v>
                </c:pt>
                <c:pt idx="3259">
                  <c:v>16.562465</c:v>
                </c:pt>
                <c:pt idx="3260">
                  <c:v>16.567464999999999</c:v>
                </c:pt>
                <c:pt idx="3261">
                  <c:v>16.572465000000001</c:v>
                </c:pt>
                <c:pt idx="3262">
                  <c:v>16.577465</c:v>
                </c:pt>
                <c:pt idx="3263">
                  <c:v>16.582464999999999</c:v>
                </c:pt>
                <c:pt idx="3264">
                  <c:v>16.587465000000002</c:v>
                </c:pt>
                <c:pt idx="3265">
                  <c:v>16.592465000000001</c:v>
                </c:pt>
                <c:pt idx="3266">
                  <c:v>16.597465</c:v>
                </c:pt>
                <c:pt idx="3267">
                  <c:v>16.602464999999999</c:v>
                </c:pt>
                <c:pt idx="3268">
                  <c:v>16.607465000000001</c:v>
                </c:pt>
                <c:pt idx="3269">
                  <c:v>16.612465</c:v>
                </c:pt>
                <c:pt idx="3270">
                  <c:v>16.617464999999999</c:v>
                </c:pt>
                <c:pt idx="3271">
                  <c:v>16.622465000000002</c:v>
                </c:pt>
                <c:pt idx="3272">
                  <c:v>16.627465000000001</c:v>
                </c:pt>
                <c:pt idx="3273">
                  <c:v>16.632465</c:v>
                </c:pt>
                <c:pt idx="3274">
                  <c:v>16.637464999999999</c:v>
                </c:pt>
                <c:pt idx="3275">
                  <c:v>16.642465000000001</c:v>
                </c:pt>
                <c:pt idx="3276">
                  <c:v>16.647465</c:v>
                </c:pt>
                <c:pt idx="3277">
                  <c:v>16.652464999999999</c:v>
                </c:pt>
                <c:pt idx="3278">
                  <c:v>16.657464999999998</c:v>
                </c:pt>
                <c:pt idx="3279">
                  <c:v>16.662465000000001</c:v>
                </c:pt>
                <c:pt idx="3280">
                  <c:v>16.667465</c:v>
                </c:pt>
                <c:pt idx="3281">
                  <c:v>16.672464999999999</c:v>
                </c:pt>
                <c:pt idx="3282">
                  <c:v>16.677465000000002</c:v>
                </c:pt>
                <c:pt idx="3283">
                  <c:v>16.682465000000001</c:v>
                </c:pt>
                <c:pt idx="3284">
                  <c:v>16.687465</c:v>
                </c:pt>
                <c:pt idx="3285">
                  <c:v>16.692464999999999</c:v>
                </c:pt>
                <c:pt idx="3286">
                  <c:v>16.697465000000001</c:v>
                </c:pt>
                <c:pt idx="3287">
                  <c:v>16.706649000000002</c:v>
                </c:pt>
                <c:pt idx="3288">
                  <c:v>16.707464999999999</c:v>
                </c:pt>
                <c:pt idx="3289">
                  <c:v>16.712465000000002</c:v>
                </c:pt>
                <c:pt idx="3290">
                  <c:v>16.717465000000001</c:v>
                </c:pt>
                <c:pt idx="3291">
                  <c:v>16.722465</c:v>
                </c:pt>
                <c:pt idx="3292">
                  <c:v>16.727464999999999</c:v>
                </c:pt>
                <c:pt idx="3293">
                  <c:v>16.732465000000001</c:v>
                </c:pt>
                <c:pt idx="3294">
                  <c:v>16.737465</c:v>
                </c:pt>
                <c:pt idx="3295">
                  <c:v>16.742464999999999</c:v>
                </c:pt>
                <c:pt idx="3296">
                  <c:v>16.747465000000002</c:v>
                </c:pt>
                <c:pt idx="3297">
                  <c:v>16.752465000000001</c:v>
                </c:pt>
                <c:pt idx="3298">
                  <c:v>16.757465</c:v>
                </c:pt>
                <c:pt idx="3299">
                  <c:v>16.762464999999999</c:v>
                </c:pt>
                <c:pt idx="3300">
                  <c:v>16.767465000000001</c:v>
                </c:pt>
                <c:pt idx="3301">
                  <c:v>16.772465</c:v>
                </c:pt>
                <c:pt idx="3302">
                  <c:v>16.777464999999999</c:v>
                </c:pt>
                <c:pt idx="3303">
                  <c:v>16.782464999999998</c:v>
                </c:pt>
                <c:pt idx="3304">
                  <c:v>16.787465000000001</c:v>
                </c:pt>
                <c:pt idx="3305">
                  <c:v>16.792465</c:v>
                </c:pt>
                <c:pt idx="3306">
                  <c:v>16.797464999999999</c:v>
                </c:pt>
                <c:pt idx="3307">
                  <c:v>16.802465000000002</c:v>
                </c:pt>
                <c:pt idx="3308">
                  <c:v>16.807465000000001</c:v>
                </c:pt>
                <c:pt idx="3309">
                  <c:v>16.812465</c:v>
                </c:pt>
                <c:pt idx="3310">
                  <c:v>16.817464999999999</c:v>
                </c:pt>
                <c:pt idx="3311">
                  <c:v>16.822465000000001</c:v>
                </c:pt>
                <c:pt idx="3312">
                  <c:v>16.827465</c:v>
                </c:pt>
                <c:pt idx="3313">
                  <c:v>16.832464999999999</c:v>
                </c:pt>
                <c:pt idx="3314">
                  <c:v>16.837465000000002</c:v>
                </c:pt>
                <c:pt idx="3315">
                  <c:v>16.842465000000001</c:v>
                </c:pt>
                <c:pt idx="3316">
                  <c:v>16.847465</c:v>
                </c:pt>
                <c:pt idx="3317">
                  <c:v>16.852464999999999</c:v>
                </c:pt>
                <c:pt idx="3318">
                  <c:v>16.857465000000001</c:v>
                </c:pt>
                <c:pt idx="3319">
                  <c:v>16.862465</c:v>
                </c:pt>
                <c:pt idx="3320">
                  <c:v>16.867464999999999</c:v>
                </c:pt>
                <c:pt idx="3321">
                  <c:v>16.872465000000002</c:v>
                </c:pt>
                <c:pt idx="3322">
                  <c:v>16.877465000000001</c:v>
                </c:pt>
                <c:pt idx="3323">
                  <c:v>16.882465</c:v>
                </c:pt>
                <c:pt idx="3324">
                  <c:v>16.891648</c:v>
                </c:pt>
                <c:pt idx="3325">
                  <c:v>16.892465000000001</c:v>
                </c:pt>
                <c:pt idx="3326">
                  <c:v>16.897465</c:v>
                </c:pt>
                <c:pt idx="3327">
                  <c:v>16.902464999999999</c:v>
                </c:pt>
                <c:pt idx="3328">
                  <c:v>16.907464999999998</c:v>
                </c:pt>
                <c:pt idx="3329">
                  <c:v>16.912465000000001</c:v>
                </c:pt>
                <c:pt idx="3330">
                  <c:v>16.917465</c:v>
                </c:pt>
                <c:pt idx="3331">
                  <c:v>16.922464999999999</c:v>
                </c:pt>
                <c:pt idx="3332">
                  <c:v>16.927465000000002</c:v>
                </c:pt>
                <c:pt idx="3333">
                  <c:v>16.932465000000001</c:v>
                </c:pt>
                <c:pt idx="3334">
                  <c:v>16.937465</c:v>
                </c:pt>
                <c:pt idx="3335">
                  <c:v>16.942464999999999</c:v>
                </c:pt>
                <c:pt idx="3336">
                  <c:v>16.947465000000001</c:v>
                </c:pt>
                <c:pt idx="3337">
                  <c:v>16.952465</c:v>
                </c:pt>
                <c:pt idx="3338">
                  <c:v>16.957464999999999</c:v>
                </c:pt>
                <c:pt idx="3339">
                  <c:v>16.962465000000002</c:v>
                </c:pt>
                <c:pt idx="3340">
                  <c:v>16.967465000000001</c:v>
                </c:pt>
                <c:pt idx="3341">
                  <c:v>16.972465</c:v>
                </c:pt>
                <c:pt idx="3342">
                  <c:v>16.977464999999999</c:v>
                </c:pt>
                <c:pt idx="3343">
                  <c:v>16.982465000000001</c:v>
                </c:pt>
                <c:pt idx="3344">
                  <c:v>16.987465</c:v>
                </c:pt>
                <c:pt idx="3345">
                  <c:v>16.992464999999999</c:v>
                </c:pt>
                <c:pt idx="3346">
                  <c:v>16.997465000000002</c:v>
                </c:pt>
                <c:pt idx="3347">
                  <c:v>17.002465000000001</c:v>
                </c:pt>
                <c:pt idx="3348">
                  <c:v>17.007465</c:v>
                </c:pt>
                <c:pt idx="3349">
                  <c:v>17.012464999999999</c:v>
                </c:pt>
                <c:pt idx="3350">
                  <c:v>17.017465000000001</c:v>
                </c:pt>
                <c:pt idx="3351">
                  <c:v>17.022465</c:v>
                </c:pt>
                <c:pt idx="3352">
                  <c:v>17.027464999999999</c:v>
                </c:pt>
                <c:pt idx="3353">
                  <c:v>17.032464999999998</c:v>
                </c:pt>
                <c:pt idx="3354">
                  <c:v>17.037465000000001</c:v>
                </c:pt>
                <c:pt idx="3355">
                  <c:v>17.042465</c:v>
                </c:pt>
                <c:pt idx="3356">
                  <c:v>17.047464999999999</c:v>
                </c:pt>
                <c:pt idx="3357">
                  <c:v>17.052465999999999</c:v>
                </c:pt>
                <c:pt idx="3358">
                  <c:v>17.057465000000001</c:v>
                </c:pt>
                <c:pt idx="3359">
                  <c:v>17.062465</c:v>
                </c:pt>
                <c:pt idx="3360">
                  <c:v>17.072879</c:v>
                </c:pt>
                <c:pt idx="3361">
                  <c:v>17.072887999999999</c:v>
                </c:pt>
                <c:pt idx="3362">
                  <c:v>17.077465</c:v>
                </c:pt>
                <c:pt idx="3363">
                  <c:v>17.082464999999999</c:v>
                </c:pt>
                <c:pt idx="3364">
                  <c:v>17.087465000000002</c:v>
                </c:pt>
                <c:pt idx="3365">
                  <c:v>17.092465000000001</c:v>
                </c:pt>
                <c:pt idx="3366">
                  <c:v>17.097465</c:v>
                </c:pt>
                <c:pt idx="3367">
                  <c:v>17.102464999999999</c:v>
                </c:pt>
                <c:pt idx="3368">
                  <c:v>17.107465000000001</c:v>
                </c:pt>
                <c:pt idx="3369">
                  <c:v>17.112465</c:v>
                </c:pt>
                <c:pt idx="3370">
                  <c:v>17.117464999999999</c:v>
                </c:pt>
                <c:pt idx="3371">
                  <c:v>17.122465000000002</c:v>
                </c:pt>
                <c:pt idx="3372">
                  <c:v>17.127465000000001</c:v>
                </c:pt>
                <c:pt idx="3373">
                  <c:v>17.132465</c:v>
                </c:pt>
                <c:pt idx="3374">
                  <c:v>17.137464999999999</c:v>
                </c:pt>
                <c:pt idx="3375">
                  <c:v>17.142465000000001</c:v>
                </c:pt>
                <c:pt idx="3376">
                  <c:v>17.147465</c:v>
                </c:pt>
                <c:pt idx="3377">
                  <c:v>17.152464999999999</c:v>
                </c:pt>
                <c:pt idx="3378">
                  <c:v>17.157464999999998</c:v>
                </c:pt>
                <c:pt idx="3379">
                  <c:v>17.162465000000001</c:v>
                </c:pt>
                <c:pt idx="3380">
                  <c:v>17.167465</c:v>
                </c:pt>
                <c:pt idx="3381">
                  <c:v>17.172464999999999</c:v>
                </c:pt>
                <c:pt idx="3382">
                  <c:v>17.177465000000002</c:v>
                </c:pt>
                <c:pt idx="3383">
                  <c:v>17.182465000000001</c:v>
                </c:pt>
                <c:pt idx="3384">
                  <c:v>17.187465</c:v>
                </c:pt>
                <c:pt idx="3385">
                  <c:v>17.192464999999999</c:v>
                </c:pt>
                <c:pt idx="3386">
                  <c:v>17.197465000000001</c:v>
                </c:pt>
                <c:pt idx="3387">
                  <c:v>17.202465</c:v>
                </c:pt>
                <c:pt idx="3388">
                  <c:v>17.207464999999999</c:v>
                </c:pt>
                <c:pt idx="3389">
                  <c:v>17.212465000000002</c:v>
                </c:pt>
                <c:pt idx="3390">
                  <c:v>17.217465000000001</c:v>
                </c:pt>
                <c:pt idx="3391">
                  <c:v>17.222465</c:v>
                </c:pt>
                <c:pt idx="3392">
                  <c:v>17.227464999999999</c:v>
                </c:pt>
                <c:pt idx="3393">
                  <c:v>17.232465000000001</c:v>
                </c:pt>
                <c:pt idx="3394">
                  <c:v>17.237465</c:v>
                </c:pt>
                <c:pt idx="3395">
                  <c:v>17.242464999999999</c:v>
                </c:pt>
                <c:pt idx="3396">
                  <c:v>17.247465000000002</c:v>
                </c:pt>
                <c:pt idx="3397">
                  <c:v>17.25759</c:v>
                </c:pt>
                <c:pt idx="3398">
                  <c:v>17.257598999999999</c:v>
                </c:pt>
                <c:pt idx="3399">
                  <c:v>17.262464999999999</c:v>
                </c:pt>
                <c:pt idx="3400">
                  <c:v>17.267465000000001</c:v>
                </c:pt>
                <c:pt idx="3401">
                  <c:v>17.272465</c:v>
                </c:pt>
                <c:pt idx="3402">
                  <c:v>17.277464999999999</c:v>
                </c:pt>
                <c:pt idx="3403">
                  <c:v>17.282464999999998</c:v>
                </c:pt>
                <c:pt idx="3404">
                  <c:v>17.287465000000001</c:v>
                </c:pt>
                <c:pt idx="3405">
                  <c:v>17.292465</c:v>
                </c:pt>
                <c:pt idx="3406">
                  <c:v>17.297464999999999</c:v>
                </c:pt>
                <c:pt idx="3407">
                  <c:v>17.302465000000002</c:v>
                </c:pt>
                <c:pt idx="3408">
                  <c:v>17.307465000000001</c:v>
                </c:pt>
                <c:pt idx="3409">
                  <c:v>17.312465</c:v>
                </c:pt>
                <c:pt idx="3410">
                  <c:v>17.317464999999999</c:v>
                </c:pt>
                <c:pt idx="3411">
                  <c:v>17.322465000000001</c:v>
                </c:pt>
                <c:pt idx="3412">
                  <c:v>17.327465</c:v>
                </c:pt>
                <c:pt idx="3413">
                  <c:v>17.332464999999999</c:v>
                </c:pt>
                <c:pt idx="3414">
                  <c:v>17.337465000000002</c:v>
                </c:pt>
                <c:pt idx="3415">
                  <c:v>17.342465000000001</c:v>
                </c:pt>
                <c:pt idx="3416">
                  <c:v>17.347465</c:v>
                </c:pt>
                <c:pt idx="3417">
                  <c:v>17.352464999999999</c:v>
                </c:pt>
                <c:pt idx="3418">
                  <c:v>17.357465000000001</c:v>
                </c:pt>
                <c:pt idx="3419">
                  <c:v>17.362465</c:v>
                </c:pt>
                <c:pt idx="3420">
                  <c:v>17.367464999999999</c:v>
                </c:pt>
                <c:pt idx="3421">
                  <c:v>17.372465000000002</c:v>
                </c:pt>
                <c:pt idx="3422">
                  <c:v>17.377465000000001</c:v>
                </c:pt>
                <c:pt idx="3423">
                  <c:v>17.382465</c:v>
                </c:pt>
                <c:pt idx="3424">
                  <c:v>17.387464999999999</c:v>
                </c:pt>
                <c:pt idx="3425">
                  <c:v>17.392465000000001</c:v>
                </c:pt>
                <c:pt idx="3426">
                  <c:v>17.397465</c:v>
                </c:pt>
                <c:pt idx="3427">
                  <c:v>17.402464999999999</c:v>
                </c:pt>
                <c:pt idx="3428">
                  <c:v>17.407464999999998</c:v>
                </c:pt>
                <c:pt idx="3429">
                  <c:v>17.412465000000001</c:v>
                </c:pt>
                <c:pt idx="3430">
                  <c:v>17.417465</c:v>
                </c:pt>
                <c:pt idx="3431">
                  <c:v>17.422464999999999</c:v>
                </c:pt>
                <c:pt idx="3432">
                  <c:v>17.427465000000002</c:v>
                </c:pt>
                <c:pt idx="3433">
                  <c:v>17.432465000000001</c:v>
                </c:pt>
                <c:pt idx="3434">
                  <c:v>17.441703</c:v>
                </c:pt>
                <c:pt idx="3435">
                  <c:v>17.442464999999999</c:v>
                </c:pt>
                <c:pt idx="3436">
                  <c:v>17.447465000000001</c:v>
                </c:pt>
                <c:pt idx="3437">
                  <c:v>17.452465</c:v>
                </c:pt>
                <c:pt idx="3438">
                  <c:v>17.457464999999999</c:v>
                </c:pt>
                <c:pt idx="3439">
                  <c:v>17.462465000000002</c:v>
                </c:pt>
                <c:pt idx="3440">
                  <c:v>17.467465000000001</c:v>
                </c:pt>
                <c:pt idx="3441">
                  <c:v>17.472465</c:v>
                </c:pt>
                <c:pt idx="3442">
                  <c:v>17.477464999999999</c:v>
                </c:pt>
                <c:pt idx="3443">
                  <c:v>17.482465000000001</c:v>
                </c:pt>
                <c:pt idx="3444">
                  <c:v>17.487465</c:v>
                </c:pt>
                <c:pt idx="3445">
                  <c:v>17.492464999999999</c:v>
                </c:pt>
                <c:pt idx="3446">
                  <c:v>17.497465000000002</c:v>
                </c:pt>
                <c:pt idx="3447">
                  <c:v>17.502465000000001</c:v>
                </c:pt>
                <c:pt idx="3448">
                  <c:v>17.507465</c:v>
                </c:pt>
                <c:pt idx="3449">
                  <c:v>17.512464999999999</c:v>
                </c:pt>
                <c:pt idx="3450">
                  <c:v>17.517465000000001</c:v>
                </c:pt>
                <c:pt idx="3451">
                  <c:v>17.522465</c:v>
                </c:pt>
                <c:pt idx="3452">
                  <c:v>17.527464999999999</c:v>
                </c:pt>
                <c:pt idx="3453">
                  <c:v>17.532464999999998</c:v>
                </c:pt>
                <c:pt idx="3454">
                  <c:v>17.537465000000001</c:v>
                </c:pt>
                <c:pt idx="3455">
                  <c:v>17.542465</c:v>
                </c:pt>
                <c:pt idx="3456">
                  <c:v>17.547464999999999</c:v>
                </c:pt>
                <c:pt idx="3457">
                  <c:v>17.552465000000002</c:v>
                </c:pt>
                <c:pt idx="3458">
                  <c:v>17.557465000000001</c:v>
                </c:pt>
                <c:pt idx="3459">
                  <c:v>17.562465</c:v>
                </c:pt>
                <c:pt idx="3460">
                  <c:v>17.567464999999999</c:v>
                </c:pt>
                <c:pt idx="3461">
                  <c:v>17.572465000000001</c:v>
                </c:pt>
                <c:pt idx="3462">
                  <c:v>17.577465</c:v>
                </c:pt>
                <c:pt idx="3463">
                  <c:v>17.582464999999999</c:v>
                </c:pt>
                <c:pt idx="3464">
                  <c:v>17.587465000000002</c:v>
                </c:pt>
                <c:pt idx="3465">
                  <c:v>17.592466000000002</c:v>
                </c:pt>
                <c:pt idx="3466">
                  <c:v>17.597465</c:v>
                </c:pt>
                <c:pt idx="3467">
                  <c:v>17.602464999999999</c:v>
                </c:pt>
                <c:pt idx="3468">
                  <c:v>17.607465000000001</c:v>
                </c:pt>
                <c:pt idx="3469">
                  <c:v>17.612465</c:v>
                </c:pt>
                <c:pt idx="3470">
                  <c:v>17.621645000000001</c:v>
                </c:pt>
                <c:pt idx="3471">
                  <c:v>17.622465000000002</c:v>
                </c:pt>
                <c:pt idx="3472">
                  <c:v>17.627465000000001</c:v>
                </c:pt>
                <c:pt idx="3473">
                  <c:v>17.632465</c:v>
                </c:pt>
                <c:pt idx="3474">
                  <c:v>17.637464999999999</c:v>
                </c:pt>
                <c:pt idx="3475">
                  <c:v>17.642465000000001</c:v>
                </c:pt>
                <c:pt idx="3476">
                  <c:v>17.647465</c:v>
                </c:pt>
                <c:pt idx="3477">
                  <c:v>17.652464999999999</c:v>
                </c:pt>
                <c:pt idx="3478">
                  <c:v>17.657464999999998</c:v>
                </c:pt>
                <c:pt idx="3479">
                  <c:v>17.662465000000001</c:v>
                </c:pt>
                <c:pt idx="3480">
                  <c:v>17.667465</c:v>
                </c:pt>
                <c:pt idx="3481">
                  <c:v>17.672464999999999</c:v>
                </c:pt>
                <c:pt idx="3482">
                  <c:v>17.677465000000002</c:v>
                </c:pt>
                <c:pt idx="3483">
                  <c:v>17.682465000000001</c:v>
                </c:pt>
                <c:pt idx="3484">
                  <c:v>17.687465</c:v>
                </c:pt>
                <c:pt idx="3485">
                  <c:v>17.692464999999999</c:v>
                </c:pt>
                <c:pt idx="3486">
                  <c:v>17.697465000000001</c:v>
                </c:pt>
                <c:pt idx="3487">
                  <c:v>17.702465</c:v>
                </c:pt>
                <c:pt idx="3488">
                  <c:v>17.707464999999999</c:v>
                </c:pt>
                <c:pt idx="3489">
                  <c:v>17.712465000000002</c:v>
                </c:pt>
                <c:pt idx="3490">
                  <c:v>17.717465000000001</c:v>
                </c:pt>
                <c:pt idx="3491">
                  <c:v>17.722465</c:v>
                </c:pt>
                <c:pt idx="3492">
                  <c:v>17.727464999999999</c:v>
                </c:pt>
                <c:pt idx="3493">
                  <c:v>17.732465000000001</c:v>
                </c:pt>
                <c:pt idx="3494">
                  <c:v>17.737465</c:v>
                </c:pt>
                <c:pt idx="3495">
                  <c:v>17.742464999999999</c:v>
                </c:pt>
                <c:pt idx="3496">
                  <c:v>17.747465000000002</c:v>
                </c:pt>
                <c:pt idx="3497">
                  <c:v>17.752465000000001</c:v>
                </c:pt>
                <c:pt idx="3498">
                  <c:v>17.757465</c:v>
                </c:pt>
                <c:pt idx="3499">
                  <c:v>17.762464999999999</c:v>
                </c:pt>
                <c:pt idx="3500">
                  <c:v>17.767465000000001</c:v>
                </c:pt>
                <c:pt idx="3501">
                  <c:v>17.772465</c:v>
                </c:pt>
                <c:pt idx="3502">
                  <c:v>17.777464999999999</c:v>
                </c:pt>
                <c:pt idx="3503">
                  <c:v>17.782464999999998</c:v>
                </c:pt>
                <c:pt idx="3504">
                  <c:v>17.787465000000001</c:v>
                </c:pt>
                <c:pt idx="3505">
                  <c:v>17.792465</c:v>
                </c:pt>
                <c:pt idx="3506">
                  <c:v>17.797464999999999</c:v>
                </c:pt>
                <c:pt idx="3507">
                  <c:v>17.807809000000002</c:v>
                </c:pt>
                <c:pt idx="3508">
                  <c:v>17.807818000000001</c:v>
                </c:pt>
                <c:pt idx="3509">
                  <c:v>17.812465</c:v>
                </c:pt>
                <c:pt idx="3510">
                  <c:v>17.817464999999999</c:v>
                </c:pt>
                <c:pt idx="3511">
                  <c:v>17.822465000000001</c:v>
                </c:pt>
                <c:pt idx="3512">
                  <c:v>17.827465</c:v>
                </c:pt>
                <c:pt idx="3513">
                  <c:v>17.832464999999999</c:v>
                </c:pt>
                <c:pt idx="3514">
                  <c:v>17.837465000000002</c:v>
                </c:pt>
                <c:pt idx="3515">
                  <c:v>17.842465000000001</c:v>
                </c:pt>
                <c:pt idx="3516">
                  <c:v>17.847465</c:v>
                </c:pt>
                <c:pt idx="3517">
                  <c:v>17.852466</c:v>
                </c:pt>
                <c:pt idx="3518">
                  <c:v>17.857465000000001</c:v>
                </c:pt>
                <c:pt idx="3519">
                  <c:v>17.862465</c:v>
                </c:pt>
                <c:pt idx="3520">
                  <c:v>17.867464999999999</c:v>
                </c:pt>
                <c:pt idx="3521">
                  <c:v>17.872465000000002</c:v>
                </c:pt>
                <c:pt idx="3522">
                  <c:v>17.877465000000001</c:v>
                </c:pt>
                <c:pt idx="3523">
                  <c:v>17.882466000000001</c:v>
                </c:pt>
                <c:pt idx="3524">
                  <c:v>17.887464999999999</c:v>
                </c:pt>
                <c:pt idx="3525">
                  <c:v>17.892465000000001</c:v>
                </c:pt>
                <c:pt idx="3526">
                  <c:v>17.897465</c:v>
                </c:pt>
                <c:pt idx="3527">
                  <c:v>17.902464999999999</c:v>
                </c:pt>
                <c:pt idx="3528">
                  <c:v>17.907464999999998</c:v>
                </c:pt>
                <c:pt idx="3529">
                  <c:v>17.912465000000001</c:v>
                </c:pt>
                <c:pt idx="3530">
                  <c:v>17.917465</c:v>
                </c:pt>
                <c:pt idx="3531">
                  <c:v>17.922464999999999</c:v>
                </c:pt>
                <c:pt idx="3532">
                  <c:v>17.927465000000002</c:v>
                </c:pt>
                <c:pt idx="3533">
                  <c:v>17.932465000000001</c:v>
                </c:pt>
                <c:pt idx="3534">
                  <c:v>17.937465</c:v>
                </c:pt>
                <c:pt idx="3535">
                  <c:v>17.942464999999999</c:v>
                </c:pt>
                <c:pt idx="3536">
                  <c:v>17.947465000000001</c:v>
                </c:pt>
                <c:pt idx="3537">
                  <c:v>17.952466000000001</c:v>
                </c:pt>
                <c:pt idx="3538">
                  <c:v>17.957464999999999</c:v>
                </c:pt>
                <c:pt idx="3539">
                  <c:v>17.962465999999999</c:v>
                </c:pt>
                <c:pt idx="3540">
                  <c:v>17.967465000000001</c:v>
                </c:pt>
                <c:pt idx="3541">
                  <c:v>17.972465</c:v>
                </c:pt>
                <c:pt idx="3542">
                  <c:v>17.977464999999999</c:v>
                </c:pt>
                <c:pt idx="3543">
                  <c:v>17.987648</c:v>
                </c:pt>
                <c:pt idx="3544">
                  <c:v>17.987655999999998</c:v>
                </c:pt>
                <c:pt idx="3545">
                  <c:v>17.992464999999999</c:v>
                </c:pt>
                <c:pt idx="3546">
                  <c:v>17.997465000000002</c:v>
                </c:pt>
                <c:pt idx="3547">
                  <c:v>18.002465000000001</c:v>
                </c:pt>
                <c:pt idx="3548">
                  <c:v>18.007465</c:v>
                </c:pt>
                <c:pt idx="3549">
                  <c:v>18.012464999999999</c:v>
                </c:pt>
                <c:pt idx="3550">
                  <c:v>18.017465000000001</c:v>
                </c:pt>
                <c:pt idx="3551">
                  <c:v>18.022465</c:v>
                </c:pt>
                <c:pt idx="3552">
                  <c:v>18.027464999999999</c:v>
                </c:pt>
                <c:pt idx="3553">
                  <c:v>18.032464999999998</c:v>
                </c:pt>
                <c:pt idx="3554">
                  <c:v>18.037465000000001</c:v>
                </c:pt>
                <c:pt idx="3555">
                  <c:v>18.042465</c:v>
                </c:pt>
                <c:pt idx="3556">
                  <c:v>18.047464999999999</c:v>
                </c:pt>
                <c:pt idx="3557">
                  <c:v>18.052465000000002</c:v>
                </c:pt>
                <c:pt idx="3558">
                  <c:v>18.057465000000001</c:v>
                </c:pt>
                <c:pt idx="3559">
                  <c:v>18.062465</c:v>
                </c:pt>
                <c:pt idx="3560">
                  <c:v>18.067464999999999</c:v>
                </c:pt>
                <c:pt idx="3561">
                  <c:v>18.072465000000001</c:v>
                </c:pt>
                <c:pt idx="3562">
                  <c:v>18.077465</c:v>
                </c:pt>
                <c:pt idx="3563">
                  <c:v>18.082464999999999</c:v>
                </c:pt>
                <c:pt idx="3564">
                  <c:v>18.087465000000002</c:v>
                </c:pt>
                <c:pt idx="3565">
                  <c:v>18.092465000000001</c:v>
                </c:pt>
                <c:pt idx="3566">
                  <c:v>18.097465</c:v>
                </c:pt>
                <c:pt idx="3567">
                  <c:v>18.102464999999999</c:v>
                </c:pt>
                <c:pt idx="3568">
                  <c:v>18.107465000000001</c:v>
                </c:pt>
                <c:pt idx="3569">
                  <c:v>18.112465</c:v>
                </c:pt>
                <c:pt idx="3570">
                  <c:v>18.117464999999999</c:v>
                </c:pt>
                <c:pt idx="3571">
                  <c:v>18.122465000000002</c:v>
                </c:pt>
                <c:pt idx="3572">
                  <c:v>18.127465000000001</c:v>
                </c:pt>
                <c:pt idx="3573">
                  <c:v>18.132465</c:v>
                </c:pt>
                <c:pt idx="3574">
                  <c:v>18.137464999999999</c:v>
                </c:pt>
                <c:pt idx="3575">
                  <c:v>18.142465000000001</c:v>
                </c:pt>
                <c:pt idx="3576">
                  <c:v>18.147465</c:v>
                </c:pt>
                <c:pt idx="3577">
                  <c:v>18.152464999999999</c:v>
                </c:pt>
                <c:pt idx="3578">
                  <c:v>18.157464999999998</c:v>
                </c:pt>
                <c:pt idx="3579">
                  <c:v>18.162465000000001</c:v>
                </c:pt>
                <c:pt idx="3580">
                  <c:v>18.171692</c:v>
                </c:pt>
                <c:pt idx="3581">
                  <c:v>18.172464999999999</c:v>
                </c:pt>
                <c:pt idx="3582">
                  <c:v>18.177465000000002</c:v>
                </c:pt>
                <c:pt idx="3583">
                  <c:v>18.182465000000001</c:v>
                </c:pt>
                <c:pt idx="3584">
                  <c:v>18.187465</c:v>
                </c:pt>
                <c:pt idx="3585">
                  <c:v>18.192464999999999</c:v>
                </c:pt>
                <c:pt idx="3586">
                  <c:v>18.197465000000001</c:v>
                </c:pt>
                <c:pt idx="3587">
                  <c:v>18.202465</c:v>
                </c:pt>
                <c:pt idx="3588">
                  <c:v>18.207464999999999</c:v>
                </c:pt>
                <c:pt idx="3589">
                  <c:v>18.212465000000002</c:v>
                </c:pt>
                <c:pt idx="3590">
                  <c:v>18.217465000000001</c:v>
                </c:pt>
                <c:pt idx="3591">
                  <c:v>18.222465</c:v>
                </c:pt>
                <c:pt idx="3592">
                  <c:v>18.227464999999999</c:v>
                </c:pt>
                <c:pt idx="3593">
                  <c:v>18.232465000000001</c:v>
                </c:pt>
                <c:pt idx="3594">
                  <c:v>18.237465</c:v>
                </c:pt>
                <c:pt idx="3595">
                  <c:v>18.242464999999999</c:v>
                </c:pt>
                <c:pt idx="3596">
                  <c:v>18.247465000000002</c:v>
                </c:pt>
                <c:pt idx="3597">
                  <c:v>18.252465000000001</c:v>
                </c:pt>
                <c:pt idx="3598">
                  <c:v>18.257465</c:v>
                </c:pt>
                <c:pt idx="3599">
                  <c:v>18.262466</c:v>
                </c:pt>
                <c:pt idx="3600">
                  <c:v>18.267465000000001</c:v>
                </c:pt>
                <c:pt idx="3601">
                  <c:v>18.272465</c:v>
                </c:pt>
                <c:pt idx="3602">
                  <c:v>18.277464999999999</c:v>
                </c:pt>
                <c:pt idx="3603">
                  <c:v>18.282464999999998</c:v>
                </c:pt>
                <c:pt idx="3604">
                  <c:v>18.287465000000001</c:v>
                </c:pt>
                <c:pt idx="3605">
                  <c:v>18.292465</c:v>
                </c:pt>
                <c:pt idx="3606">
                  <c:v>18.297464999999999</c:v>
                </c:pt>
                <c:pt idx="3607">
                  <c:v>18.302465000000002</c:v>
                </c:pt>
                <c:pt idx="3608">
                  <c:v>18.307465000000001</c:v>
                </c:pt>
                <c:pt idx="3609">
                  <c:v>18.312465</c:v>
                </c:pt>
                <c:pt idx="3610">
                  <c:v>18.317464999999999</c:v>
                </c:pt>
                <c:pt idx="3611">
                  <c:v>18.322465000000001</c:v>
                </c:pt>
                <c:pt idx="3612">
                  <c:v>18.327465</c:v>
                </c:pt>
                <c:pt idx="3613">
                  <c:v>18.332464999999999</c:v>
                </c:pt>
                <c:pt idx="3614">
                  <c:v>18.337465000000002</c:v>
                </c:pt>
                <c:pt idx="3615">
                  <c:v>18.342466000000002</c:v>
                </c:pt>
                <c:pt idx="3616">
                  <c:v>18.351647</c:v>
                </c:pt>
                <c:pt idx="3617">
                  <c:v>18.352464999999999</c:v>
                </c:pt>
                <c:pt idx="3618">
                  <c:v>18.357465000000001</c:v>
                </c:pt>
                <c:pt idx="3619">
                  <c:v>18.362465</c:v>
                </c:pt>
                <c:pt idx="3620">
                  <c:v>18.367464999999999</c:v>
                </c:pt>
                <c:pt idx="3621">
                  <c:v>18.372465000000002</c:v>
                </c:pt>
                <c:pt idx="3622">
                  <c:v>18.377465000000001</c:v>
                </c:pt>
                <c:pt idx="3623">
                  <c:v>18.382465</c:v>
                </c:pt>
                <c:pt idx="3624">
                  <c:v>18.387464999999999</c:v>
                </c:pt>
                <c:pt idx="3625">
                  <c:v>18.392465000000001</c:v>
                </c:pt>
                <c:pt idx="3626">
                  <c:v>18.397466000000001</c:v>
                </c:pt>
                <c:pt idx="3627">
                  <c:v>18.402464999999999</c:v>
                </c:pt>
                <c:pt idx="3628">
                  <c:v>18.407464999999998</c:v>
                </c:pt>
                <c:pt idx="3629">
                  <c:v>18.412465000000001</c:v>
                </c:pt>
                <c:pt idx="3630">
                  <c:v>18.417466000000001</c:v>
                </c:pt>
                <c:pt idx="3631">
                  <c:v>18.422464999999999</c:v>
                </c:pt>
                <c:pt idx="3632">
                  <c:v>18.427465000000002</c:v>
                </c:pt>
                <c:pt idx="3633">
                  <c:v>18.432465000000001</c:v>
                </c:pt>
                <c:pt idx="3634">
                  <c:v>18.437465</c:v>
                </c:pt>
                <c:pt idx="3635">
                  <c:v>18.442464999999999</c:v>
                </c:pt>
                <c:pt idx="3636">
                  <c:v>18.447465000000001</c:v>
                </c:pt>
                <c:pt idx="3637">
                  <c:v>18.452465</c:v>
                </c:pt>
                <c:pt idx="3638">
                  <c:v>18.457464999999999</c:v>
                </c:pt>
                <c:pt idx="3639">
                  <c:v>18.462465000000002</c:v>
                </c:pt>
                <c:pt idx="3640">
                  <c:v>18.467465000000001</c:v>
                </c:pt>
                <c:pt idx="3641">
                  <c:v>18.472465</c:v>
                </c:pt>
                <c:pt idx="3642">
                  <c:v>18.477464999999999</c:v>
                </c:pt>
                <c:pt idx="3643">
                  <c:v>18.482465000000001</c:v>
                </c:pt>
                <c:pt idx="3644">
                  <c:v>18.487465</c:v>
                </c:pt>
                <c:pt idx="3645">
                  <c:v>18.492464999999999</c:v>
                </c:pt>
                <c:pt idx="3646">
                  <c:v>18.497465000000002</c:v>
                </c:pt>
                <c:pt idx="3647">
                  <c:v>18.502465000000001</c:v>
                </c:pt>
                <c:pt idx="3648">
                  <c:v>18.507465</c:v>
                </c:pt>
                <c:pt idx="3649">
                  <c:v>18.512464999999999</c:v>
                </c:pt>
                <c:pt idx="3650">
                  <c:v>18.517465000000001</c:v>
                </c:pt>
                <c:pt idx="3651">
                  <c:v>18.522465</c:v>
                </c:pt>
                <c:pt idx="3652">
                  <c:v>18.527464999999999</c:v>
                </c:pt>
                <c:pt idx="3653">
                  <c:v>18.53781</c:v>
                </c:pt>
                <c:pt idx="3654">
                  <c:v>18.537818999999999</c:v>
                </c:pt>
                <c:pt idx="3655">
                  <c:v>18.542465</c:v>
                </c:pt>
                <c:pt idx="3656">
                  <c:v>18.547464999999999</c:v>
                </c:pt>
                <c:pt idx="3657">
                  <c:v>18.552465000000002</c:v>
                </c:pt>
                <c:pt idx="3658">
                  <c:v>18.557465000000001</c:v>
                </c:pt>
                <c:pt idx="3659">
                  <c:v>18.562465</c:v>
                </c:pt>
                <c:pt idx="3660">
                  <c:v>18.567464999999999</c:v>
                </c:pt>
                <c:pt idx="3661">
                  <c:v>18.572465000000001</c:v>
                </c:pt>
                <c:pt idx="3662">
                  <c:v>18.577465</c:v>
                </c:pt>
                <c:pt idx="3663">
                  <c:v>18.582464999999999</c:v>
                </c:pt>
                <c:pt idx="3664">
                  <c:v>18.587465000000002</c:v>
                </c:pt>
                <c:pt idx="3665">
                  <c:v>18.592465000000001</c:v>
                </c:pt>
                <c:pt idx="3666">
                  <c:v>18.597465</c:v>
                </c:pt>
                <c:pt idx="3667">
                  <c:v>18.602464999999999</c:v>
                </c:pt>
                <c:pt idx="3668">
                  <c:v>18.607465000000001</c:v>
                </c:pt>
                <c:pt idx="3669">
                  <c:v>18.612465</c:v>
                </c:pt>
                <c:pt idx="3670">
                  <c:v>18.617464999999999</c:v>
                </c:pt>
                <c:pt idx="3671">
                  <c:v>18.622465000000002</c:v>
                </c:pt>
                <c:pt idx="3672">
                  <c:v>18.627465000000001</c:v>
                </c:pt>
                <c:pt idx="3673">
                  <c:v>18.632465</c:v>
                </c:pt>
                <c:pt idx="3674">
                  <c:v>18.637464999999999</c:v>
                </c:pt>
                <c:pt idx="3675">
                  <c:v>18.642465000000001</c:v>
                </c:pt>
                <c:pt idx="3676">
                  <c:v>18.647465</c:v>
                </c:pt>
                <c:pt idx="3677">
                  <c:v>18.652464999999999</c:v>
                </c:pt>
                <c:pt idx="3678">
                  <c:v>18.657464999999998</c:v>
                </c:pt>
                <c:pt idx="3679">
                  <c:v>18.662465000000001</c:v>
                </c:pt>
                <c:pt idx="3680">
                  <c:v>18.667465</c:v>
                </c:pt>
                <c:pt idx="3681">
                  <c:v>18.672464999999999</c:v>
                </c:pt>
                <c:pt idx="3682">
                  <c:v>18.677465000000002</c:v>
                </c:pt>
                <c:pt idx="3683">
                  <c:v>18.682465000000001</c:v>
                </c:pt>
                <c:pt idx="3684">
                  <c:v>18.687465</c:v>
                </c:pt>
                <c:pt idx="3685">
                  <c:v>18.692464999999999</c:v>
                </c:pt>
                <c:pt idx="3686">
                  <c:v>18.697465000000001</c:v>
                </c:pt>
                <c:pt idx="3687">
                  <c:v>18.702465</c:v>
                </c:pt>
                <c:pt idx="3688">
                  <c:v>18.707464999999999</c:v>
                </c:pt>
                <c:pt idx="3689">
                  <c:v>18.712465000000002</c:v>
                </c:pt>
                <c:pt idx="3690">
                  <c:v>18.722526999999999</c:v>
                </c:pt>
                <c:pt idx="3691">
                  <c:v>18.722535000000001</c:v>
                </c:pt>
                <c:pt idx="3692">
                  <c:v>18.727464999999999</c:v>
                </c:pt>
                <c:pt idx="3693">
                  <c:v>18.732465000000001</c:v>
                </c:pt>
                <c:pt idx="3694">
                  <c:v>18.737465</c:v>
                </c:pt>
                <c:pt idx="3695">
                  <c:v>18.742464999999999</c:v>
                </c:pt>
                <c:pt idx="3696">
                  <c:v>18.747465000000002</c:v>
                </c:pt>
                <c:pt idx="3697">
                  <c:v>18.752465000000001</c:v>
                </c:pt>
                <c:pt idx="3698">
                  <c:v>18.757465</c:v>
                </c:pt>
                <c:pt idx="3699">
                  <c:v>18.762464999999999</c:v>
                </c:pt>
                <c:pt idx="3700">
                  <c:v>18.767465000000001</c:v>
                </c:pt>
                <c:pt idx="3701">
                  <c:v>18.772465</c:v>
                </c:pt>
                <c:pt idx="3702">
                  <c:v>18.777464999999999</c:v>
                </c:pt>
                <c:pt idx="3703">
                  <c:v>18.782464999999998</c:v>
                </c:pt>
                <c:pt idx="3704">
                  <c:v>18.787465000000001</c:v>
                </c:pt>
                <c:pt idx="3705">
                  <c:v>18.792465</c:v>
                </c:pt>
                <c:pt idx="3706">
                  <c:v>18.797464999999999</c:v>
                </c:pt>
                <c:pt idx="3707">
                  <c:v>18.802465000000002</c:v>
                </c:pt>
                <c:pt idx="3708">
                  <c:v>18.807465000000001</c:v>
                </c:pt>
                <c:pt idx="3709">
                  <c:v>18.812465</c:v>
                </c:pt>
                <c:pt idx="3710">
                  <c:v>18.817464999999999</c:v>
                </c:pt>
                <c:pt idx="3711">
                  <c:v>18.822465000000001</c:v>
                </c:pt>
                <c:pt idx="3712">
                  <c:v>18.827465</c:v>
                </c:pt>
                <c:pt idx="3713">
                  <c:v>18.832464999999999</c:v>
                </c:pt>
                <c:pt idx="3714">
                  <c:v>18.837465000000002</c:v>
                </c:pt>
                <c:pt idx="3715">
                  <c:v>18.842465000000001</c:v>
                </c:pt>
                <c:pt idx="3716">
                  <c:v>18.847465</c:v>
                </c:pt>
                <c:pt idx="3717">
                  <c:v>18.852464999999999</c:v>
                </c:pt>
                <c:pt idx="3718">
                  <c:v>18.857465000000001</c:v>
                </c:pt>
                <c:pt idx="3719">
                  <c:v>18.862465</c:v>
                </c:pt>
                <c:pt idx="3720">
                  <c:v>18.867464999999999</c:v>
                </c:pt>
                <c:pt idx="3721">
                  <c:v>18.872465000000002</c:v>
                </c:pt>
                <c:pt idx="3722">
                  <c:v>18.877465000000001</c:v>
                </c:pt>
                <c:pt idx="3723">
                  <c:v>18.882465</c:v>
                </c:pt>
                <c:pt idx="3724">
                  <c:v>18.887464999999999</c:v>
                </c:pt>
                <c:pt idx="3725">
                  <c:v>18.892465000000001</c:v>
                </c:pt>
                <c:pt idx="3726">
                  <c:v>18.901626</c:v>
                </c:pt>
                <c:pt idx="3727">
                  <c:v>18.902464999999999</c:v>
                </c:pt>
                <c:pt idx="3728">
                  <c:v>18.907464999999998</c:v>
                </c:pt>
                <c:pt idx="3729">
                  <c:v>18.912465000000001</c:v>
                </c:pt>
                <c:pt idx="3730">
                  <c:v>18.917465</c:v>
                </c:pt>
                <c:pt idx="3731">
                  <c:v>18.922464999999999</c:v>
                </c:pt>
                <c:pt idx="3732">
                  <c:v>18.927465000000002</c:v>
                </c:pt>
                <c:pt idx="3733">
                  <c:v>18.932465000000001</c:v>
                </c:pt>
                <c:pt idx="3734">
                  <c:v>18.937465</c:v>
                </c:pt>
                <c:pt idx="3735">
                  <c:v>18.942464999999999</c:v>
                </c:pt>
                <c:pt idx="3736">
                  <c:v>18.947465000000001</c:v>
                </c:pt>
                <c:pt idx="3737">
                  <c:v>18.952465</c:v>
                </c:pt>
                <c:pt idx="3738">
                  <c:v>18.957464999999999</c:v>
                </c:pt>
                <c:pt idx="3739">
                  <c:v>18.962465000000002</c:v>
                </c:pt>
                <c:pt idx="3740">
                  <c:v>18.967465000000001</c:v>
                </c:pt>
                <c:pt idx="3741">
                  <c:v>18.972465</c:v>
                </c:pt>
                <c:pt idx="3742">
                  <c:v>18.977464999999999</c:v>
                </c:pt>
                <c:pt idx="3743">
                  <c:v>18.982465000000001</c:v>
                </c:pt>
                <c:pt idx="3744">
                  <c:v>18.987465</c:v>
                </c:pt>
                <c:pt idx="3745">
                  <c:v>18.992464999999999</c:v>
                </c:pt>
                <c:pt idx="3746">
                  <c:v>18.997465000000002</c:v>
                </c:pt>
                <c:pt idx="3747">
                  <c:v>19.002465000000001</c:v>
                </c:pt>
                <c:pt idx="3748">
                  <c:v>19.007465</c:v>
                </c:pt>
                <c:pt idx="3749">
                  <c:v>19.012464999999999</c:v>
                </c:pt>
                <c:pt idx="3750">
                  <c:v>19.017465000000001</c:v>
                </c:pt>
                <c:pt idx="3751">
                  <c:v>19.022465</c:v>
                </c:pt>
                <c:pt idx="3752">
                  <c:v>19.027464999999999</c:v>
                </c:pt>
                <c:pt idx="3753">
                  <c:v>19.032464999999998</c:v>
                </c:pt>
                <c:pt idx="3754">
                  <c:v>19.037465000000001</c:v>
                </c:pt>
                <c:pt idx="3755">
                  <c:v>19.042465</c:v>
                </c:pt>
                <c:pt idx="3756">
                  <c:v>19.047464999999999</c:v>
                </c:pt>
                <c:pt idx="3757">
                  <c:v>19.052465000000002</c:v>
                </c:pt>
                <c:pt idx="3758">
                  <c:v>19.057465000000001</c:v>
                </c:pt>
                <c:pt idx="3759">
                  <c:v>19.062465</c:v>
                </c:pt>
                <c:pt idx="3760">
                  <c:v>19.067464999999999</c:v>
                </c:pt>
                <c:pt idx="3761">
                  <c:v>19.072465000000001</c:v>
                </c:pt>
                <c:pt idx="3762">
                  <c:v>19.077465</c:v>
                </c:pt>
                <c:pt idx="3763">
                  <c:v>19.086635999999999</c:v>
                </c:pt>
                <c:pt idx="3764">
                  <c:v>19.087465000000002</c:v>
                </c:pt>
                <c:pt idx="3765">
                  <c:v>19.092465000000001</c:v>
                </c:pt>
                <c:pt idx="3766">
                  <c:v>19.097465</c:v>
                </c:pt>
                <c:pt idx="3767">
                  <c:v>19.102464999999999</c:v>
                </c:pt>
                <c:pt idx="3768">
                  <c:v>19.107465999999999</c:v>
                </c:pt>
                <c:pt idx="3769">
                  <c:v>19.112465</c:v>
                </c:pt>
                <c:pt idx="3770">
                  <c:v>19.117466</c:v>
                </c:pt>
                <c:pt idx="3771">
                  <c:v>19.122465000000002</c:v>
                </c:pt>
                <c:pt idx="3772">
                  <c:v>19.127465000000001</c:v>
                </c:pt>
                <c:pt idx="3773">
                  <c:v>19.132465</c:v>
                </c:pt>
                <c:pt idx="3774">
                  <c:v>19.137464999999999</c:v>
                </c:pt>
                <c:pt idx="3775">
                  <c:v>19.142465000000001</c:v>
                </c:pt>
                <c:pt idx="3776">
                  <c:v>19.147465</c:v>
                </c:pt>
                <c:pt idx="3777">
                  <c:v>19.152464999999999</c:v>
                </c:pt>
                <c:pt idx="3778">
                  <c:v>19.157464999999998</c:v>
                </c:pt>
                <c:pt idx="3779">
                  <c:v>19.162465000000001</c:v>
                </c:pt>
                <c:pt idx="3780">
                  <c:v>19.167465</c:v>
                </c:pt>
                <c:pt idx="3781">
                  <c:v>19.172464999999999</c:v>
                </c:pt>
                <c:pt idx="3782">
                  <c:v>19.177465999999999</c:v>
                </c:pt>
                <c:pt idx="3783">
                  <c:v>19.182465000000001</c:v>
                </c:pt>
                <c:pt idx="3784">
                  <c:v>19.187465</c:v>
                </c:pt>
                <c:pt idx="3785">
                  <c:v>19.192464999999999</c:v>
                </c:pt>
                <c:pt idx="3786">
                  <c:v>19.197465000000001</c:v>
                </c:pt>
                <c:pt idx="3787">
                  <c:v>19.202465</c:v>
                </c:pt>
                <c:pt idx="3788">
                  <c:v>19.207464999999999</c:v>
                </c:pt>
                <c:pt idx="3789">
                  <c:v>19.212465000000002</c:v>
                </c:pt>
                <c:pt idx="3790">
                  <c:v>19.217465000000001</c:v>
                </c:pt>
                <c:pt idx="3791">
                  <c:v>19.222465</c:v>
                </c:pt>
                <c:pt idx="3792">
                  <c:v>19.227464999999999</c:v>
                </c:pt>
                <c:pt idx="3793">
                  <c:v>19.232465000000001</c:v>
                </c:pt>
                <c:pt idx="3794">
                  <c:v>19.237465</c:v>
                </c:pt>
                <c:pt idx="3795">
                  <c:v>19.242464999999999</c:v>
                </c:pt>
                <c:pt idx="3796">
                  <c:v>19.247465000000002</c:v>
                </c:pt>
                <c:pt idx="3797">
                  <c:v>19.252465000000001</c:v>
                </c:pt>
                <c:pt idx="3798">
                  <c:v>19.257465</c:v>
                </c:pt>
                <c:pt idx="3799">
                  <c:v>19.267876000000001</c:v>
                </c:pt>
                <c:pt idx="3800">
                  <c:v>19.267885</c:v>
                </c:pt>
                <c:pt idx="3801">
                  <c:v>19.272465</c:v>
                </c:pt>
                <c:pt idx="3802">
                  <c:v>19.277464999999999</c:v>
                </c:pt>
                <c:pt idx="3803">
                  <c:v>19.282464999999998</c:v>
                </c:pt>
                <c:pt idx="3804">
                  <c:v>19.287465000000001</c:v>
                </c:pt>
                <c:pt idx="3805">
                  <c:v>19.292465</c:v>
                </c:pt>
                <c:pt idx="3806">
                  <c:v>19.297464999999999</c:v>
                </c:pt>
                <c:pt idx="3807">
                  <c:v>19.302465000000002</c:v>
                </c:pt>
                <c:pt idx="3808">
                  <c:v>19.307465000000001</c:v>
                </c:pt>
                <c:pt idx="3809">
                  <c:v>19.312465</c:v>
                </c:pt>
                <c:pt idx="3810">
                  <c:v>19.317464999999999</c:v>
                </c:pt>
                <c:pt idx="3811">
                  <c:v>19.322465000000001</c:v>
                </c:pt>
                <c:pt idx="3812">
                  <c:v>19.327465</c:v>
                </c:pt>
                <c:pt idx="3813">
                  <c:v>19.332464999999999</c:v>
                </c:pt>
                <c:pt idx="3814">
                  <c:v>19.337465000000002</c:v>
                </c:pt>
                <c:pt idx="3815">
                  <c:v>19.342465000000001</c:v>
                </c:pt>
                <c:pt idx="3816">
                  <c:v>19.347465</c:v>
                </c:pt>
                <c:pt idx="3817">
                  <c:v>19.352464999999999</c:v>
                </c:pt>
                <c:pt idx="3818">
                  <c:v>19.357465000000001</c:v>
                </c:pt>
                <c:pt idx="3819">
                  <c:v>19.362465</c:v>
                </c:pt>
                <c:pt idx="3820">
                  <c:v>19.367464999999999</c:v>
                </c:pt>
                <c:pt idx="3821">
                  <c:v>19.372465000000002</c:v>
                </c:pt>
                <c:pt idx="3822">
                  <c:v>19.377465000000001</c:v>
                </c:pt>
                <c:pt idx="3823">
                  <c:v>19.382465</c:v>
                </c:pt>
                <c:pt idx="3824">
                  <c:v>19.387464999999999</c:v>
                </c:pt>
                <c:pt idx="3825">
                  <c:v>19.392465000000001</c:v>
                </c:pt>
                <c:pt idx="3826">
                  <c:v>19.397465</c:v>
                </c:pt>
                <c:pt idx="3827">
                  <c:v>19.402464999999999</c:v>
                </c:pt>
                <c:pt idx="3828">
                  <c:v>19.407464999999998</c:v>
                </c:pt>
                <c:pt idx="3829">
                  <c:v>19.412465000000001</c:v>
                </c:pt>
                <c:pt idx="3830">
                  <c:v>19.417465</c:v>
                </c:pt>
                <c:pt idx="3831">
                  <c:v>19.422464999999999</c:v>
                </c:pt>
                <c:pt idx="3832">
                  <c:v>19.427465000000002</c:v>
                </c:pt>
                <c:pt idx="3833">
                  <c:v>19.432465000000001</c:v>
                </c:pt>
                <c:pt idx="3834">
                  <c:v>19.437465</c:v>
                </c:pt>
                <c:pt idx="3835">
                  <c:v>19.442464999999999</c:v>
                </c:pt>
                <c:pt idx="3836">
                  <c:v>19.452570999999999</c:v>
                </c:pt>
                <c:pt idx="3837">
                  <c:v>19.452580000000001</c:v>
                </c:pt>
                <c:pt idx="3838">
                  <c:v>19.457464999999999</c:v>
                </c:pt>
                <c:pt idx="3839">
                  <c:v>19.462465000000002</c:v>
                </c:pt>
                <c:pt idx="3840">
                  <c:v>19.467465000000001</c:v>
                </c:pt>
                <c:pt idx="3841">
                  <c:v>19.472465</c:v>
                </c:pt>
                <c:pt idx="3842">
                  <c:v>19.477464999999999</c:v>
                </c:pt>
                <c:pt idx="3843">
                  <c:v>19.482465000000001</c:v>
                </c:pt>
                <c:pt idx="3844">
                  <c:v>19.487465</c:v>
                </c:pt>
                <c:pt idx="3845">
                  <c:v>19.492464999999999</c:v>
                </c:pt>
                <c:pt idx="3846">
                  <c:v>19.497465000000002</c:v>
                </c:pt>
                <c:pt idx="3847">
                  <c:v>19.502465000000001</c:v>
                </c:pt>
                <c:pt idx="3848">
                  <c:v>19.507465</c:v>
                </c:pt>
                <c:pt idx="3849">
                  <c:v>19.512464999999999</c:v>
                </c:pt>
                <c:pt idx="3850">
                  <c:v>19.517465000000001</c:v>
                </c:pt>
                <c:pt idx="3851">
                  <c:v>19.522465</c:v>
                </c:pt>
                <c:pt idx="3852">
                  <c:v>19.527464999999999</c:v>
                </c:pt>
                <c:pt idx="3853">
                  <c:v>19.532464999999998</c:v>
                </c:pt>
                <c:pt idx="3854">
                  <c:v>19.537465000000001</c:v>
                </c:pt>
                <c:pt idx="3855">
                  <c:v>19.542465</c:v>
                </c:pt>
                <c:pt idx="3856">
                  <c:v>19.547464999999999</c:v>
                </c:pt>
                <c:pt idx="3857">
                  <c:v>19.552465000000002</c:v>
                </c:pt>
                <c:pt idx="3858">
                  <c:v>19.557465000000001</c:v>
                </c:pt>
                <c:pt idx="3859">
                  <c:v>19.562465</c:v>
                </c:pt>
                <c:pt idx="3860">
                  <c:v>19.567464999999999</c:v>
                </c:pt>
                <c:pt idx="3861">
                  <c:v>19.572465000000001</c:v>
                </c:pt>
                <c:pt idx="3862">
                  <c:v>19.577465</c:v>
                </c:pt>
                <c:pt idx="3863">
                  <c:v>19.582464999999999</c:v>
                </c:pt>
                <c:pt idx="3864">
                  <c:v>19.587465000000002</c:v>
                </c:pt>
                <c:pt idx="3865">
                  <c:v>19.592465000000001</c:v>
                </c:pt>
                <c:pt idx="3866">
                  <c:v>19.597465</c:v>
                </c:pt>
                <c:pt idx="3867">
                  <c:v>19.602464999999999</c:v>
                </c:pt>
                <c:pt idx="3868">
                  <c:v>19.607465000000001</c:v>
                </c:pt>
                <c:pt idx="3869">
                  <c:v>19.612465</c:v>
                </c:pt>
                <c:pt idx="3870">
                  <c:v>19.617464999999999</c:v>
                </c:pt>
                <c:pt idx="3871">
                  <c:v>19.622465000000002</c:v>
                </c:pt>
                <c:pt idx="3872">
                  <c:v>19.631620999999999</c:v>
                </c:pt>
                <c:pt idx="3873">
                  <c:v>19.632465</c:v>
                </c:pt>
                <c:pt idx="3874">
                  <c:v>19.637464999999999</c:v>
                </c:pt>
                <c:pt idx="3875">
                  <c:v>19.642465000000001</c:v>
                </c:pt>
                <c:pt idx="3876">
                  <c:v>19.647465</c:v>
                </c:pt>
                <c:pt idx="3877">
                  <c:v>19.652464999999999</c:v>
                </c:pt>
                <c:pt idx="3878">
                  <c:v>19.657464999999998</c:v>
                </c:pt>
                <c:pt idx="3879">
                  <c:v>19.662465000000001</c:v>
                </c:pt>
                <c:pt idx="3880">
                  <c:v>19.667465</c:v>
                </c:pt>
                <c:pt idx="3881">
                  <c:v>19.672464999999999</c:v>
                </c:pt>
                <c:pt idx="3882">
                  <c:v>19.677465000000002</c:v>
                </c:pt>
                <c:pt idx="3883">
                  <c:v>19.682465000000001</c:v>
                </c:pt>
                <c:pt idx="3884">
                  <c:v>19.687465</c:v>
                </c:pt>
                <c:pt idx="3885">
                  <c:v>19.692464999999999</c:v>
                </c:pt>
                <c:pt idx="3886">
                  <c:v>19.697465000000001</c:v>
                </c:pt>
                <c:pt idx="3887">
                  <c:v>19.702465</c:v>
                </c:pt>
                <c:pt idx="3888">
                  <c:v>19.707464999999999</c:v>
                </c:pt>
                <c:pt idx="3889">
                  <c:v>19.712465000000002</c:v>
                </c:pt>
                <c:pt idx="3890">
                  <c:v>19.717465000000001</c:v>
                </c:pt>
                <c:pt idx="3891">
                  <c:v>19.722465</c:v>
                </c:pt>
                <c:pt idx="3892">
                  <c:v>19.727464999999999</c:v>
                </c:pt>
                <c:pt idx="3893">
                  <c:v>19.732465000000001</c:v>
                </c:pt>
                <c:pt idx="3894">
                  <c:v>19.737465</c:v>
                </c:pt>
                <c:pt idx="3895">
                  <c:v>19.742464999999999</c:v>
                </c:pt>
                <c:pt idx="3896">
                  <c:v>19.747465000000002</c:v>
                </c:pt>
                <c:pt idx="3897">
                  <c:v>19.752465000000001</c:v>
                </c:pt>
                <c:pt idx="3898">
                  <c:v>19.757465</c:v>
                </c:pt>
                <c:pt idx="3899">
                  <c:v>19.762464999999999</c:v>
                </c:pt>
                <c:pt idx="3900">
                  <c:v>19.767465000000001</c:v>
                </c:pt>
                <c:pt idx="3901">
                  <c:v>19.772465</c:v>
                </c:pt>
                <c:pt idx="3902">
                  <c:v>19.777464999999999</c:v>
                </c:pt>
                <c:pt idx="3903">
                  <c:v>19.782464999999998</c:v>
                </c:pt>
                <c:pt idx="3904">
                  <c:v>19.787465000000001</c:v>
                </c:pt>
                <c:pt idx="3905">
                  <c:v>19.792465</c:v>
                </c:pt>
                <c:pt idx="3906">
                  <c:v>19.797464999999999</c:v>
                </c:pt>
                <c:pt idx="3907">
                  <c:v>19.802465000000002</c:v>
                </c:pt>
                <c:pt idx="3908">
                  <c:v>19.807465000000001</c:v>
                </c:pt>
                <c:pt idx="3909">
                  <c:v>19.816582999999998</c:v>
                </c:pt>
                <c:pt idx="3910">
                  <c:v>19.817464999999999</c:v>
                </c:pt>
                <c:pt idx="3911">
                  <c:v>19.822465000000001</c:v>
                </c:pt>
                <c:pt idx="3912">
                  <c:v>19.827465</c:v>
                </c:pt>
                <c:pt idx="3913">
                  <c:v>19.832464999999999</c:v>
                </c:pt>
                <c:pt idx="3914">
                  <c:v>19.837465000000002</c:v>
                </c:pt>
                <c:pt idx="3915">
                  <c:v>19.842465000000001</c:v>
                </c:pt>
                <c:pt idx="3916">
                  <c:v>19.847465</c:v>
                </c:pt>
                <c:pt idx="3917">
                  <c:v>19.852464999999999</c:v>
                </c:pt>
                <c:pt idx="3918">
                  <c:v>19.857465000000001</c:v>
                </c:pt>
                <c:pt idx="3919">
                  <c:v>19.862465</c:v>
                </c:pt>
                <c:pt idx="3920">
                  <c:v>19.867464999999999</c:v>
                </c:pt>
                <c:pt idx="3921">
                  <c:v>19.872465000000002</c:v>
                </c:pt>
                <c:pt idx="3922">
                  <c:v>19.877465000000001</c:v>
                </c:pt>
                <c:pt idx="3923">
                  <c:v>19.882465</c:v>
                </c:pt>
                <c:pt idx="3924">
                  <c:v>19.887464999999999</c:v>
                </c:pt>
                <c:pt idx="3925">
                  <c:v>19.892465000000001</c:v>
                </c:pt>
                <c:pt idx="3926">
                  <c:v>19.897465</c:v>
                </c:pt>
                <c:pt idx="3927">
                  <c:v>19.902464999999999</c:v>
                </c:pt>
                <c:pt idx="3928">
                  <c:v>19.907464999999998</c:v>
                </c:pt>
                <c:pt idx="3929">
                  <c:v>19.912465000000001</c:v>
                </c:pt>
                <c:pt idx="3930">
                  <c:v>19.917465</c:v>
                </c:pt>
                <c:pt idx="3931">
                  <c:v>19.922464999999999</c:v>
                </c:pt>
                <c:pt idx="3932">
                  <c:v>19.927465000000002</c:v>
                </c:pt>
                <c:pt idx="3933">
                  <c:v>19.932465000000001</c:v>
                </c:pt>
                <c:pt idx="3934">
                  <c:v>19.937465</c:v>
                </c:pt>
                <c:pt idx="3935">
                  <c:v>19.942464999999999</c:v>
                </c:pt>
                <c:pt idx="3936">
                  <c:v>19.947465000000001</c:v>
                </c:pt>
                <c:pt idx="3937">
                  <c:v>19.952466000000001</c:v>
                </c:pt>
                <c:pt idx="3938">
                  <c:v>19.957464999999999</c:v>
                </c:pt>
                <c:pt idx="3939">
                  <c:v>19.962465000000002</c:v>
                </c:pt>
                <c:pt idx="3940">
                  <c:v>19.967466000000002</c:v>
                </c:pt>
                <c:pt idx="3941">
                  <c:v>19.972465</c:v>
                </c:pt>
                <c:pt idx="3942">
                  <c:v>19.977464999999999</c:v>
                </c:pt>
                <c:pt idx="3943">
                  <c:v>19.982465000000001</c:v>
                </c:pt>
                <c:pt idx="3944">
                  <c:v>19.987465</c:v>
                </c:pt>
                <c:pt idx="3945">
                  <c:v>19.992464999999999</c:v>
                </c:pt>
                <c:pt idx="3946">
                  <c:v>20.002796999999997</c:v>
                </c:pt>
                <c:pt idx="3947">
                  <c:v>20.002806</c:v>
                </c:pt>
                <c:pt idx="3948">
                  <c:v>20.007465</c:v>
                </c:pt>
                <c:pt idx="3949">
                  <c:v>20.012464999999999</c:v>
                </c:pt>
                <c:pt idx="3950">
                  <c:v>20.017465000000001</c:v>
                </c:pt>
                <c:pt idx="3951">
                  <c:v>20.022465</c:v>
                </c:pt>
                <c:pt idx="3952">
                  <c:v>20.027464999999999</c:v>
                </c:pt>
                <c:pt idx="3953">
                  <c:v>20.032464999999998</c:v>
                </c:pt>
                <c:pt idx="3954">
                  <c:v>20.037465000000001</c:v>
                </c:pt>
                <c:pt idx="3955">
                  <c:v>20.042465</c:v>
                </c:pt>
                <c:pt idx="3956">
                  <c:v>20.047464999999999</c:v>
                </c:pt>
                <c:pt idx="3957">
                  <c:v>20.052465000000002</c:v>
                </c:pt>
                <c:pt idx="3958">
                  <c:v>20.057465000000001</c:v>
                </c:pt>
                <c:pt idx="3959">
                  <c:v>20.062465</c:v>
                </c:pt>
                <c:pt idx="3960">
                  <c:v>20.067464999999999</c:v>
                </c:pt>
                <c:pt idx="3961">
                  <c:v>20.072465000000001</c:v>
                </c:pt>
                <c:pt idx="3962">
                  <c:v>20.077465</c:v>
                </c:pt>
                <c:pt idx="3963">
                  <c:v>20.082464999999999</c:v>
                </c:pt>
                <c:pt idx="3964">
                  <c:v>20.087465000000002</c:v>
                </c:pt>
                <c:pt idx="3965">
                  <c:v>20.092465000000001</c:v>
                </c:pt>
                <c:pt idx="3966">
                  <c:v>20.097465</c:v>
                </c:pt>
                <c:pt idx="3967">
                  <c:v>20.102464999999999</c:v>
                </c:pt>
                <c:pt idx="3968">
                  <c:v>20.107465000000001</c:v>
                </c:pt>
                <c:pt idx="3969">
                  <c:v>20.112465</c:v>
                </c:pt>
                <c:pt idx="3970">
                  <c:v>20.117464999999999</c:v>
                </c:pt>
                <c:pt idx="3971">
                  <c:v>20.122465000000002</c:v>
                </c:pt>
                <c:pt idx="3972">
                  <c:v>20.127465000000001</c:v>
                </c:pt>
                <c:pt idx="3973">
                  <c:v>20.132465</c:v>
                </c:pt>
                <c:pt idx="3974">
                  <c:v>20.137464999999999</c:v>
                </c:pt>
                <c:pt idx="3975">
                  <c:v>20.142465000000001</c:v>
                </c:pt>
                <c:pt idx="3976">
                  <c:v>20.147465</c:v>
                </c:pt>
                <c:pt idx="3977">
                  <c:v>20.152464999999999</c:v>
                </c:pt>
                <c:pt idx="3978">
                  <c:v>20.157464999999998</c:v>
                </c:pt>
                <c:pt idx="3979">
                  <c:v>20.162465000000001</c:v>
                </c:pt>
                <c:pt idx="3980">
                  <c:v>20.167465</c:v>
                </c:pt>
                <c:pt idx="3981">
                  <c:v>20.172464999999999</c:v>
                </c:pt>
                <c:pt idx="3982">
                  <c:v>20.182594000000002</c:v>
                </c:pt>
                <c:pt idx="3983">
                  <c:v>20.182601999999999</c:v>
                </c:pt>
                <c:pt idx="3984">
                  <c:v>20.187465</c:v>
                </c:pt>
                <c:pt idx="3985">
                  <c:v>20.192464999999999</c:v>
                </c:pt>
                <c:pt idx="3986">
                  <c:v>20.197465000000001</c:v>
                </c:pt>
                <c:pt idx="3987">
                  <c:v>20.202465</c:v>
                </c:pt>
                <c:pt idx="3988">
                  <c:v>20.207464999999999</c:v>
                </c:pt>
                <c:pt idx="3989">
                  <c:v>20.212465000000002</c:v>
                </c:pt>
                <c:pt idx="3990">
                  <c:v>20.217466000000002</c:v>
                </c:pt>
                <c:pt idx="3991">
                  <c:v>20.222465</c:v>
                </c:pt>
                <c:pt idx="3992">
                  <c:v>20.227466</c:v>
                </c:pt>
                <c:pt idx="3993">
                  <c:v>20.232465000000001</c:v>
                </c:pt>
                <c:pt idx="3994">
                  <c:v>20.237466000000001</c:v>
                </c:pt>
                <c:pt idx="3995">
                  <c:v>20.242464999999999</c:v>
                </c:pt>
                <c:pt idx="3996">
                  <c:v>20.247465000000002</c:v>
                </c:pt>
                <c:pt idx="3997">
                  <c:v>20.252465000000001</c:v>
                </c:pt>
                <c:pt idx="3998">
                  <c:v>20.257465</c:v>
                </c:pt>
                <c:pt idx="3999">
                  <c:v>20.262464999999999</c:v>
                </c:pt>
                <c:pt idx="4000">
                  <c:v>20.267465999999999</c:v>
                </c:pt>
                <c:pt idx="4001">
                  <c:v>20.272465</c:v>
                </c:pt>
                <c:pt idx="4002">
                  <c:v>20.277464999999999</c:v>
                </c:pt>
                <c:pt idx="4003">
                  <c:v>20.282464999999998</c:v>
                </c:pt>
                <c:pt idx="4004">
                  <c:v>20.287465000000001</c:v>
                </c:pt>
                <c:pt idx="4005">
                  <c:v>20.292465</c:v>
                </c:pt>
                <c:pt idx="4006">
                  <c:v>20.297464999999999</c:v>
                </c:pt>
              </c:numCache>
            </c:numRef>
          </c:xVal>
          <c:yVal>
            <c:numRef>
              <c:f>log_eval_2vm1tlsf_semaphore!$B$1:$B$4007</c:f>
              <c:numCache>
                <c:formatCode>General</c:formatCode>
                <c:ptCount val="40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89.992000000000004</c:v>
                </c:pt>
                <c:pt idx="4">
                  <c:v>123.36799999999999</c:v>
                </c:pt>
                <c:pt idx="5">
                  <c:v>156.24799999999999</c:v>
                </c:pt>
                <c:pt idx="6">
                  <c:v>243.31200000000001</c:v>
                </c:pt>
                <c:pt idx="7">
                  <c:v>286.13600000000002</c:v>
                </c:pt>
                <c:pt idx="8">
                  <c:v>313.22399999999999</c:v>
                </c:pt>
                <c:pt idx="9">
                  <c:v>313.22399999999999</c:v>
                </c:pt>
                <c:pt idx="10">
                  <c:v>314.70400000000001</c:v>
                </c:pt>
                <c:pt idx="11">
                  <c:v>314.70400000000001</c:v>
                </c:pt>
                <c:pt idx="12">
                  <c:v>320.24799999999999</c:v>
                </c:pt>
                <c:pt idx="13">
                  <c:v>320.24799999999999</c:v>
                </c:pt>
                <c:pt idx="14">
                  <c:v>323.26400000000001</c:v>
                </c:pt>
                <c:pt idx="15">
                  <c:v>323.26400000000001</c:v>
                </c:pt>
                <c:pt idx="16">
                  <c:v>326.24799999999999</c:v>
                </c:pt>
                <c:pt idx="17">
                  <c:v>326.24799999999999</c:v>
                </c:pt>
                <c:pt idx="18">
                  <c:v>327.26400000000001</c:v>
                </c:pt>
                <c:pt idx="19">
                  <c:v>327.26400000000001</c:v>
                </c:pt>
                <c:pt idx="20">
                  <c:v>330.28</c:v>
                </c:pt>
                <c:pt idx="21">
                  <c:v>330.28</c:v>
                </c:pt>
                <c:pt idx="22">
                  <c:v>333.69600000000003</c:v>
                </c:pt>
                <c:pt idx="23">
                  <c:v>333.69600000000003</c:v>
                </c:pt>
                <c:pt idx="24">
                  <c:v>334.14400000000001</c:v>
                </c:pt>
                <c:pt idx="25">
                  <c:v>334.14400000000001</c:v>
                </c:pt>
                <c:pt idx="26">
                  <c:v>338.416</c:v>
                </c:pt>
                <c:pt idx="27">
                  <c:v>338.416</c:v>
                </c:pt>
                <c:pt idx="28">
                  <c:v>341.93599999999998</c:v>
                </c:pt>
                <c:pt idx="29">
                  <c:v>341.93599999999998</c:v>
                </c:pt>
                <c:pt idx="30">
                  <c:v>345.99200000000002</c:v>
                </c:pt>
                <c:pt idx="31">
                  <c:v>345.99200000000002</c:v>
                </c:pt>
                <c:pt idx="32">
                  <c:v>348.72800000000001</c:v>
                </c:pt>
                <c:pt idx="33">
                  <c:v>348.72800000000001</c:v>
                </c:pt>
                <c:pt idx="34">
                  <c:v>352.33600000000001</c:v>
                </c:pt>
                <c:pt idx="35">
                  <c:v>352.33600000000001</c:v>
                </c:pt>
                <c:pt idx="36">
                  <c:v>353.464</c:v>
                </c:pt>
                <c:pt idx="37">
                  <c:v>353.464</c:v>
                </c:pt>
                <c:pt idx="38">
                  <c:v>356.52800000000002</c:v>
                </c:pt>
                <c:pt idx="39">
                  <c:v>356.52800000000002</c:v>
                </c:pt>
                <c:pt idx="40">
                  <c:v>356.52800000000002</c:v>
                </c:pt>
                <c:pt idx="41">
                  <c:v>359.35199999999998</c:v>
                </c:pt>
                <c:pt idx="42">
                  <c:v>359.35199999999998</c:v>
                </c:pt>
                <c:pt idx="43">
                  <c:v>364.52</c:v>
                </c:pt>
                <c:pt idx="44">
                  <c:v>364.52</c:v>
                </c:pt>
                <c:pt idx="45">
                  <c:v>369.584</c:v>
                </c:pt>
                <c:pt idx="46">
                  <c:v>369.584</c:v>
                </c:pt>
                <c:pt idx="47">
                  <c:v>370.79199999999997</c:v>
                </c:pt>
                <c:pt idx="48">
                  <c:v>370.79199999999997</c:v>
                </c:pt>
                <c:pt idx="49">
                  <c:v>374.35199999999998</c:v>
                </c:pt>
                <c:pt idx="50">
                  <c:v>374.35199999999998</c:v>
                </c:pt>
                <c:pt idx="51">
                  <c:v>379.16</c:v>
                </c:pt>
                <c:pt idx="52">
                  <c:v>379.16</c:v>
                </c:pt>
                <c:pt idx="53">
                  <c:v>382.67200000000003</c:v>
                </c:pt>
                <c:pt idx="54">
                  <c:v>382.67200000000003</c:v>
                </c:pt>
                <c:pt idx="55">
                  <c:v>384.05599999999998</c:v>
                </c:pt>
                <c:pt idx="56">
                  <c:v>384.05599999999998</c:v>
                </c:pt>
                <c:pt idx="57">
                  <c:v>388.2</c:v>
                </c:pt>
                <c:pt idx="58">
                  <c:v>388.2</c:v>
                </c:pt>
                <c:pt idx="59">
                  <c:v>391.22399999999999</c:v>
                </c:pt>
                <c:pt idx="60">
                  <c:v>391.22399999999999</c:v>
                </c:pt>
                <c:pt idx="61">
                  <c:v>395.23200000000003</c:v>
                </c:pt>
                <c:pt idx="62">
                  <c:v>395.23200000000003</c:v>
                </c:pt>
                <c:pt idx="63">
                  <c:v>400.64</c:v>
                </c:pt>
                <c:pt idx="64">
                  <c:v>400.64</c:v>
                </c:pt>
                <c:pt idx="65">
                  <c:v>404.99200000000002</c:v>
                </c:pt>
                <c:pt idx="66">
                  <c:v>404.99200000000002</c:v>
                </c:pt>
                <c:pt idx="67">
                  <c:v>408.69600000000003</c:v>
                </c:pt>
                <c:pt idx="68">
                  <c:v>408.69600000000003</c:v>
                </c:pt>
                <c:pt idx="69">
                  <c:v>411.68799999999999</c:v>
                </c:pt>
                <c:pt idx="70">
                  <c:v>411.68799999999999</c:v>
                </c:pt>
                <c:pt idx="71">
                  <c:v>415.22399999999999</c:v>
                </c:pt>
                <c:pt idx="72">
                  <c:v>415.22399999999999</c:v>
                </c:pt>
                <c:pt idx="73">
                  <c:v>416.84</c:v>
                </c:pt>
                <c:pt idx="74">
                  <c:v>416.84</c:v>
                </c:pt>
                <c:pt idx="75">
                  <c:v>416.84</c:v>
                </c:pt>
                <c:pt idx="76">
                  <c:v>416.84</c:v>
                </c:pt>
                <c:pt idx="77">
                  <c:v>418.64</c:v>
                </c:pt>
                <c:pt idx="78">
                  <c:v>418.64</c:v>
                </c:pt>
                <c:pt idx="79">
                  <c:v>423.36</c:v>
                </c:pt>
                <c:pt idx="80">
                  <c:v>423.36</c:v>
                </c:pt>
                <c:pt idx="81">
                  <c:v>426.71199999999999</c:v>
                </c:pt>
                <c:pt idx="82">
                  <c:v>426.71199999999999</c:v>
                </c:pt>
                <c:pt idx="83">
                  <c:v>430.84800000000001</c:v>
                </c:pt>
                <c:pt idx="84">
                  <c:v>430.84800000000001</c:v>
                </c:pt>
                <c:pt idx="85">
                  <c:v>432.83199999999999</c:v>
                </c:pt>
                <c:pt idx="86">
                  <c:v>432.83199999999999</c:v>
                </c:pt>
                <c:pt idx="87">
                  <c:v>435.30399999999997</c:v>
                </c:pt>
                <c:pt idx="88">
                  <c:v>435.30399999999997</c:v>
                </c:pt>
                <c:pt idx="89">
                  <c:v>439.28800000000001</c:v>
                </c:pt>
                <c:pt idx="90">
                  <c:v>439.28800000000001</c:v>
                </c:pt>
                <c:pt idx="91">
                  <c:v>444.83199999999999</c:v>
                </c:pt>
                <c:pt idx="92">
                  <c:v>444.83199999999999</c:v>
                </c:pt>
                <c:pt idx="93">
                  <c:v>448.66399999999999</c:v>
                </c:pt>
                <c:pt idx="94">
                  <c:v>448.66399999999999</c:v>
                </c:pt>
                <c:pt idx="95">
                  <c:v>452.40800000000002</c:v>
                </c:pt>
                <c:pt idx="96">
                  <c:v>452.40800000000002</c:v>
                </c:pt>
                <c:pt idx="97">
                  <c:v>455.488</c:v>
                </c:pt>
                <c:pt idx="98">
                  <c:v>455.488</c:v>
                </c:pt>
                <c:pt idx="99">
                  <c:v>460.2</c:v>
                </c:pt>
                <c:pt idx="100">
                  <c:v>460.2</c:v>
                </c:pt>
                <c:pt idx="101">
                  <c:v>463.96</c:v>
                </c:pt>
                <c:pt idx="102">
                  <c:v>463.96</c:v>
                </c:pt>
                <c:pt idx="103">
                  <c:v>508.31200000000001</c:v>
                </c:pt>
                <c:pt idx="104">
                  <c:v>508.31200000000001</c:v>
                </c:pt>
                <c:pt idx="105">
                  <c:v>530.54399999999998</c:v>
                </c:pt>
                <c:pt idx="106">
                  <c:v>530.54399999999998</c:v>
                </c:pt>
                <c:pt idx="107">
                  <c:v>387.01600000000002</c:v>
                </c:pt>
                <c:pt idx="108">
                  <c:v>387.01600000000002</c:v>
                </c:pt>
                <c:pt idx="109">
                  <c:v>388.65600000000001</c:v>
                </c:pt>
                <c:pt idx="110">
                  <c:v>388.65600000000001</c:v>
                </c:pt>
                <c:pt idx="111">
                  <c:v>392.19200000000001</c:v>
                </c:pt>
                <c:pt idx="112">
                  <c:v>392.19200000000001</c:v>
                </c:pt>
                <c:pt idx="113">
                  <c:v>392.19200000000001</c:v>
                </c:pt>
                <c:pt idx="114">
                  <c:v>395.92</c:v>
                </c:pt>
                <c:pt idx="115">
                  <c:v>395.92</c:v>
                </c:pt>
                <c:pt idx="116">
                  <c:v>397.928</c:v>
                </c:pt>
                <c:pt idx="117">
                  <c:v>397.928</c:v>
                </c:pt>
                <c:pt idx="118">
                  <c:v>402.13600000000002</c:v>
                </c:pt>
                <c:pt idx="119">
                  <c:v>402.13600000000002</c:v>
                </c:pt>
                <c:pt idx="120">
                  <c:v>405.38400000000001</c:v>
                </c:pt>
                <c:pt idx="121">
                  <c:v>405.38400000000001</c:v>
                </c:pt>
                <c:pt idx="122">
                  <c:v>406.17599999999999</c:v>
                </c:pt>
                <c:pt idx="123">
                  <c:v>406.17599999999999</c:v>
                </c:pt>
                <c:pt idx="124">
                  <c:v>407.47199999999998</c:v>
                </c:pt>
                <c:pt idx="125">
                  <c:v>407.47199999999998</c:v>
                </c:pt>
                <c:pt idx="126">
                  <c:v>412.49599999999998</c:v>
                </c:pt>
                <c:pt idx="127">
                  <c:v>412.49599999999998</c:v>
                </c:pt>
                <c:pt idx="128">
                  <c:v>417.16800000000001</c:v>
                </c:pt>
                <c:pt idx="129">
                  <c:v>417.16800000000001</c:v>
                </c:pt>
                <c:pt idx="130">
                  <c:v>422</c:v>
                </c:pt>
                <c:pt idx="131">
                  <c:v>422</c:v>
                </c:pt>
                <c:pt idx="132">
                  <c:v>422.77600000000001</c:v>
                </c:pt>
                <c:pt idx="133">
                  <c:v>422.77600000000001</c:v>
                </c:pt>
                <c:pt idx="134">
                  <c:v>425.928</c:v>
                </c:pt>
                <c:pt idx="135">
                  <c:v>425.928</c:v>
                </c:pt>
                <c:pt idx="136">
                  <c:v>430.61599999999999</c:v>
                </c:pt>
                <c:pt idx="137">
                  <c:v>430.61599999999999</c:v>
                </c:pt>
                <c:pt idx="138">
                  <c:v>433.96800000000002</c:v>
                </c:pt>
                <c:pt idx="139">
                  <c:v>433.96800000000002</c:v>
                </c:pt>
                <c:pt idx="140">
                  <c:v>437.66399999999999</c:v>
                </c:pt>
                <c:pt idx="141">
                  <c:v>437.66399999999999</c:v>
                </c:pt>
                <c:pt idx="142">
                  <c:v>442.77600000000001</c:v>
                </c:pt>
                <c:pt idx="143">
                  <c:v>442.77600000000001</c:v>
                </c:pt>
                <c:pt idx="144">
                  <c:v>444.024</c:v>
                </c:pt>
                <c:pt idx="145">
                  <c:v>444.024</c:v>
                </c:pt>
                <c:pt idx="146">
                  <c:v>447</c:v>
                </c:pt>
                <c:pt idx="147">
                  <c:v>447</c:v>
                </c:pt>
                <c:pt idx="148">
                  <c:v>447</c:v>
                </c:pt>
                <c:pt idx="149">
                  <c:v>447</c:v>
                </c:pt>
                <c:pt idx="150">
                  <c:v>450.43200000000002</c:v>
                </c:pt>
                <c:pt idx="151">
                  <c:v>450.43200000000002</c:v>
                </c:pt>
                <c:pt idx="152">
                  <c:v>453.23200000000003</c:v>
                </c:pt>
                <c:pt idx="153">
                  <c:v>453.23200000000003</c:v>
                </c:pt>
                <c:pt idx="154">
                  <c:v>454.24799999999999</c:v>
                </c:pt>
                <c:pt idx="155">
                  <c:v>454.24799999999999</c:v>
                </c:pt>
                <c:pt idx="156">
                  <c:v>457.31200000000001</c:v>
                </c:pt>
                <c:pt idx="157">
                  <c:v>457.31200000000001</c:v>
                </c:pt>
                <c:pt idx="158">
                  <c:v>460.28</c:v>
                </c:pt>
                <c:pt idx="159">
                  <c:v>460.28</c:v>
                </c:pt>
                <c:pt idx="160">
                  <c:v>460.99200000000002</c:v>
                </c:pt>
                <c:pt idx="161">
                  <c:v>460.99200000000002</c:v>
                </c:pt>
                <c:pt idx="162">
                  <c:v>463.12</c:v>
                </c:pt>
                <c:pt idx="163">
                  <c:v>463.12</c:v>
                </c:pt>
                <c:pt idx="164">
                  <c:v>466.4</c:v>
                </c:pt>
                <c:pt idx="165">
                  <c:v>466.4</c:v>
                </c:pt>
                <c:pt idx="166">
                  <c:v>469.584</c:v>
                </c:pt>
                <c:pt idx="167">
                  <c:v>469.584</c:v>
                </c:pt>
                <c:pt idx="168">
                  <c:v>475.18400000000003</c:v>
                </c:pt>
                <c:pt idx="169">
                  <c:v>475.18400000000003</c:v>
                </c:pt>
                <c:pt idx="170">
                  <c:v>476.59199999999998</c:v>
                </c:pt>
                <c:pt idx="171">
                  <c:v>476.59199999999998</c:v>
                </c:pt>
                <c:pt idx="172">
                  <c:v>477.89600000000002</c:v>
                </c:pt>
                <c:pt idx="173">
                  <c:v>477.89600000000002</c:v>
                </c:pt>
                <c:pt idx="174">
                  <c:v>480.536</c:v>
                </c:pt>
                <c:pt idx="175">
                  <c:v>480.536</c:v>
                </c:pt>
                <c:pt idx="176">
                  <c:v>484.24</c:v>
                </c:pt>
                <c:pt idx="177">
                  <c:v>484.24</c:v>
                </c:pt>
                <c:pt idx="178">
                  <c:v>487.87200000000001</c:v>
                </c:pt>
                <c:pt idx="179">
                  <c:v>487.87200000000001</c:v>
                </c:pt>
                <c:pt idx="180">
                  <c:v>491.56799999999998</c:v>
                </c:pt>
                <c:pt idx="181">
                  <c:v>491.56799999999998</c:v>
                </c:pt>
                <c:pt idx="182">
                  <c:v>492.13600000000002</c:v>
                </c:pt>
                <c:pt idx="183">
                  <c:v>492.13600000000002</c:v>
                </c:pt>
                <c:pt idx="184">
                  <c:v>492.13600000000002</c:v>
                </c:pt>
                <c:pt idx="185">
                  <c:v>493.584</c:v>
                </c:pt>
                <c:pt idx="186">
                  <c:v>493.584</c:v>
                </c:pt>
                <c:pt idx="187">
                  <c:v>497.47199999999998</c:v>
                </c:pt>
                <c:pt idx="188">
                  <c:v>497.47199999999998</c:v>
                </c:pt>
                <c:pt idx="189">
                  <c:v>500.18400000000003</c:v>
                </c:pt>
                <c:pt idx="190">
                  <c:v>500.18400000000003</c:v>
                </c:pt>
                <c:pt idx="191">
                  <c:v>504.45600000000002</c:v>
                </c:pt>
                <c:pt idx="192">
                  <c:v>504.45600000000002</c:v>
                </c:pt>
                <c:pt idx="193">
                  <c:v>507.62400000000002</c:v>
                </c:pt>
                <c:pt idx="194">
                  <c:v>507.62400000000002</c:v>
                </c:pt>
                <c:pt idx="195">
                  <c:v>509.85599999999999</c:v>
                </c:pt>
                <c:pt idx="196">
                  <c:v>509.85599999999999</c:v>
                </c:pt>
                <c:pt idx="197">
                  <c:v>513.63199999999995</c:v>
                </c:pt>
                <c:pt idx="198">
                  <c:v>513.63199999999995</c:v>
                </c:pt>
                <c:pt idx="199">
                  <c:v>518.08799999999997</c:v>
                </c:pt>
                <c:pt idx="200">
                  <c:v>518.08799999999997</c:v>
                </c:pt>
                <c:pt idx="201">
                  <c:v>520.96799999999996</c:v>
                </c:pt>
                <c:pt idx="202">
                  <c:v>520.96799999999996</c:v>
                </c:pt>
                <c:pt idx="203">
                  <c:v>523.56799999999998</c:v>
                </c:pt>
                <c:pt idx="204">
                  <c:v>523.56799999999998</c:v>
                </c:pt>
                <c:pt idx="205">
                  <c:v>525.27200000000005</c:v>
                </c:pt>
                <c:pt idx="206">
                  <c:v>525.27200000000005</c:v>
                </c:pt>
                <c:pt idx="207">
                  <c:v>526.76800000000003</c:v>
                </c:pt>
                <c:pt idx="208">
                  <c:v>526.76800000000003</c:v>
                </c:pt>
                <c:pt idx="209">
                  <c:v>529.48</c:v>
                </c:pt>
                <c:pt idx="210">
                  <c:v>529.48</c:v>
                </c:pt>
                <c:pt idx="211">
                  <c:v>531.78399999999999</c:v>
                </c:pt>
                <c:pt idx="212">
                  <c:v>531.78399999999999</c:v>
                </c:pt>
                <c:pt idx="213">
                  <c:v>533.952</c:v>
                </c:pt>
                <c:pt idx="214">
                  <c:v>533.952</c:v>
                </c:pt>
                <c:pt idx="215">
                  <c:v>537.41600000000005</c:v>
                </c:pt>
                <c:pt idx="216">
                  <c:v>537.41600000000005</c:v>
                </c:pt>
                <c:pt idx="217">
                  <c:v>539.096</c:v>
                </c:pt>
                <c:pt idx="218">
                  <c:v>539.096</c:v>
                </c:pt>
                <c:pt idx="219">
                  <c:v>539.096</c:v>
                </c:pt>
                <c:pt idx="220">
                  <c:v>542.91999999999996</c:v>
                </c:pt>
                <c:pt idx="221">
                  <c:v>542.91999999999996</c:v>
                </c:pt>
                <c:pt idx="222">
                  <c:v>545.88</c:v>
                </c:pt>
                <c:pt idx="223">
                  <c:v>545.88</c:v>
                </c:pt>
                <c:pt idx="224">
                  <c:v>548.77599999999995</c:v>
                </c:pt>
                <c:pt idx="225">
                  <c:v>548.77599999999995</c:v>
                </c:pt>
                <c:pt idx="226">
                  <c:v>552.72799999999995</c:v>
                </c:pt>
                <c:pt idx="227">
                  <c:v>552.72799999999995</c:v>
                </c:pt>
                <c:pt idx="228">
                  <c:v>556.15200000000004</c:v>
                </c:pt>
                <c:pt idx="229">
                  <c:v>556.15200000000004</c:v>
                </c:pt>
                <c:pt idx="230">
                  <c:v>558.08000000000004</c:v>
                </c:pt>
                <c:pt idx="231">
                  <c:v>558.08000000000004</c:v>
                </c:pt>
                <c:pt idx="232">
                  <c:v>560.12</c:v>
                </c:pt>
                <c:pt idx="233">
                  <c:v>560.12</c:v>
                </c:pt>
                <c:pt idx="234">
                  <c:v>563.84</c:v>
                </c:pt>
                <c:pt idx="235">
                  <c:v>563.84</c:v>
                </c:pt>
                <c:pt idx="236">
                  <c:v>566.01599999999996</c:v>
                </c:pt>
                <c:pt idx="237">
                  <c:v>566.01599999999996</c:v>
                </c:pt>
                <c:pt idx="238">
                  <c:v>569.89599999999996</c:v>
                </c:pt>
                <c:pt idx="239">
                  <c:v>569.89599999999996</c:v>
                </c:pt>
                <c:pt idx="240">
                  <c:v>572.80799999999999</c:v>
                </c:pt>
                <c:pt idx="241">
                  <c:v>572.80799999999999</c:v>
                </c:pt>
                <c:pt idx="242">
                  <c:v>575.37599999999998</c:v>
                </c:pt>
                <c:pt idx="243">
                  <c:v>575.37599999999998</c:v>
                </c:pt>
                <c:pt idx="244">
                  <c:v>579.68799999999999</c:v>
                </c:pt>
                <c:pt idx="245">
                  <c:v>579.68799999999999</c:v>
                </c:pt>
                <c:pt idx="246">
                  <c:v>583.08799999999997</c:v>
                </c:pt>
                <c:pt idx="247">
                  <c:v>583.08799999999997</c:v>
                </c:pt>
                <c:pt idx="248">
                  <c:v>585.98400000000004</c:v>
                </c:pt>
                <c:pt idx="249">
                  <c:v>585.98400000000004</c:v>
                </c:pt>
                <c:pt idx="250">
                  <c:v>587.60799999999995</c:v>
                </c:pt>
                <c:pt idx="251">
                  <c:v>587.60799999999995</c:v>
                </c:pt>
                <c:pt idx="252">
                  <c:v>587.60799999999995</c:v>
                </c:pt>
                <c:pt idx="253">
                  <c:v>587.60799999999995</c:v>
                </c:pt>
                <c:pt idx="254">
                  <c:v>591.82399999999996</c:v>
                </c:pt>
                <c:pt idx="255">
                  <c:v>591.82399999999996</c:v>
                </c:pt>
                <c:pt idx="256">
                  <c:v>592.94399999999996</c:v>
                </c:pt>
                <c:pt idx="257">
                  <c:v>592.94399999999996</c:v>
                </c:pt>
                <c:pt idx="258">
                  <c:v>596.98400000000004</c:v>
                </c:pt>
                <c:pt idx="259">
                  <c:v>596.98400000000004</c:v>
                </c:pt>
                <c:pt idx="260">
                  <c:v>600.928</c:v>
                </c:pt>
                <c:pt idx="261">
                  <c:v>600.928</c:v>
                </c:pt>
                <c:pt idx="262">
                  <c:v>604.30399999999997</c:v>
                </c:pt>
                <c:pt idx="263">
                  <c:v>604.30399999999997</c:v>
                </c:pt>
                <c:pt idx="264">
                  <c:v>606.41600000000005</c:v>
                </c:pt>
                <c:pt idx="265">
                  <c:v>606.41600000000005</c:v>
                </c:pt>
                <c:pt idx="266">
                  <c:v>609.26400000000001</c:v>
                </c:pt>
                <c:pt idx="267">
                  <c:v>609.26400000000001</c:v>
                </c:pt>
                <c:pt idx="268">
                  <c:v>612.71199999999999</c:v>
                </c:pt>
                <c:pt idx="269">
                  <c:v>612.71199999999999</c:v>
                </c:pt>
                <c:pt idx="270">
                  <c:v>613.21600000000001</c:v>
                </c:pt>
                <c:pt idx="271">
                  <c:v>613.21600000000001</c:v>
                </c:pt>
                <c:pt idx="272">
                  <c:v>614.6</c:v>
                </c:pt>
                <c:pt idx="273">
                  <c:v>614.6</c:v>
                </c:pt>
                <c:pt idx="274">
                  <c:v>617.26400000000001</c:v>
                </c:pt>
                <c:pt idx="275">
                  <c:v>617.26400000000001</c:v>
                </c:pt>
                <c:pt idx="276">
                  <c:v>621.93600000000004</c:v>
                </c:pt>
                <c:pt idx="277">
                  <c:v>621.93600000000004</c:v>
                </c:pt>
                <c:pt idx="278">
                  <c:v>624.43200000000002</c:v>
                </c:pt>
                <c:pt idx="279">
                  <c:v>624.43200000000002</c:v>
                </c:pt>
                <c:pt idx="280">
                  <c:v>630</c:v>
                </c:pt>
                <c:pt idx="281">
                  <c:v>630</c:v>
                </c:pt>
                <c:pt idx="282">
                  <c:v>633.01599999999996</c:v>
                </c:pt>
                <c:pt idx="283">
                  <c:v>633.01599999999996</c:v>
                </c:pt>
                <c:pt idx="284">
                  <c:v>636.22400000000005</c:v>
                </c:pt>
                <c:pt idx="285">
                  <c:v>636.22400000000005</c:v>
                </c:pt>
                <c:pt idx="286">
                  <c:v>636.22400000000005</c:v>
                </c:pt>
                <c:pt idx="287">
                  <c:v>636.22400000000005</c:v>
                </c:pt>
                <c:pt idx="288">
                  <c:v>639.55200000000002</c:v>
                </c:pt>
                <c:pt idx="289">
                  <c:v>639.55200000000002</c:v>
                </c:pt>
                <c:pt idx="290">
                  <c:v>641.31200000000001</c:v>
                </c:pt>
                <c:pt idx="291">
                  <c:v>641.31200000000001</c:v>
                </c:pt>
                <c:pt idx="292">
                  <c:v>643.36</c:v>
                </c:pt>
                <c:pt idx="293">
                  <c:v>643.36</c:v>
                </c:pt>
                <c:pt idx="294">
                  <c:v>648.05600000000004</c:v>
                </c:pt>
                <c:pt idx="295">
                  <c:v>648.05600000000004</c:v>
                </c:pt>
                <c:pt idx="296">
                  <c:v>651.55999999999995</c:v>
                </c:pt>
                <c:pt idx="297">
                  <c:v>651.55999999999995</c:v>
                </c:pt>
                <c:pt idx="298">
                  <c:v>653.928</c:v>
                </c:pt>
                <c:pt idx="299">
                  <c:v>653.928</c:v>
                </c:pt>
                <c:pt idx="300">
                  <c:v>657.88800000000003</c:v>
                </c:pt>
                <c:pt idx="301">
                  <c:v>657.88800000000003</c:v>
                </c:pt>
                <c:pt idx="302">
                  <c:v>662.6</c:v>
                </c:pt>
                <c:pt idx="303">
                  <c:v>662.6</c:v>
                </c:pt>
                <c:pt idx="304">
                  <c:v>665.17600000000004</c:v>
                </c:pt>
                <c:pt idx="305">
                  <c:v>665.17600000000004</c:v>
                </c:pt>
                <c:pt idx="306">
                  <c:v>668.59199999999998</c:v>
                </c:pt>
                <c:pt idx="307">
                  <c:v>668.59199999999998</c:v>
                </c:pt>
                <c:pt idx="308">
                  <c:v>672.31200000000001</c:v>
                </c:pt>
                <c:pt idx="309">
                  <c:v>672.31200000000001</c:v>
                </c:pt>
                <c:pt idx="310">
                  <c:v>676.66399999999999</c:v>
                </c:pt>
                <c:pt idx="311">
                  <c:v>676.66399999999999</c:v>
                </c:pt>
                <c:pt idx="312">
                  <c:v>678.65599999999995</c:v>
                </c:pt>
                <c:pt idx="313">
                  <c:v>678.65599999999995</c:v>
                </c:pt>
                <c:pt idx="314">
                  <c:v>681.38400000000001</c:v>
                </c:pt>
                <c:pt idx="315">
                  <c:v>681.38400000000001</c:v>
                </c:pt>
                <c:pt idx="316">
                  <c:v>682.79200000000003</c:v>
                </c:pt>
                <c:pt idx="317">
                  <c:v>682.79200000000003</c:v>
                </c:pt>
                <c:pt idx="318">
                  <c:v>685.58399999999995</c:v>
                </c:pt>
                <c:pt idx="319">
                  <c:v>685.58399999999995</c:v>
                </c:pt>
                <c:pt idx="320">
                  <c:v>685.58399999999995</c:v>
                </c:pt>
                <c:pt idx="321">
                  <c:v>685.58399999999995</c:v>
                </c:pt>
                <c:pt idx="322">
                  <c:v>687.08</c:v>
                </c:pt>
                <c:pt idx="323">
                  <c:v>687.08</c:v>
                </c:pt>
                <c:pt idx="324">
                  <c:v>690.31200000000001</c:v>
                </c:pt>
                <c:pt idx="325">
                  <c:v>690.31200000000001</c:v>
                </c:pt>
                <c:pt idx="326">
                  <c:v>692.12800000000004</c:v>
                </c:pt>
                <c:pt idx="327">
                  <c:v>692.12800000000004</c:v>
                </c:pt>
                <c:pt idx="328">
                  <c:v>693.11199999999997</c:v>
                </c:pt>
                <c:pt idx="329">
                  <c:v>693.11199999999997</c:v>
                </c:pt>
                <c:pt idx="330">
                  <c:v>695.04</c:v>
                </c:pt>
                <c:pt idx="331">
                  <c:v>695.04</c:v>
                </c:pt>
                <c:pt idx="332">
                  <c:v>698.24</c:v>
                </c:pt>
                <c:pt idx="333">
                  <c:v>698.24</c:v>
                </c:pt>
                <c:pt idx="334">
                  <c:v>700.78399999999999</c:v>
                </c:pt>
                <c:pt idx="335">
                  <c:v>700.78399999999999</c:v>
                </c:pt>
                <c:pt idx="336">
                  <c:v>701.68799999999999</c:v>
                </c:pt>
                <c:pt idx="337">
                  <c:v>701.68799999999999</c:v>
                </c:pt>
                <c:pt idx="338">
                  <c:v>704.61599999999999</c:v>
                </c:pt>
                <c:pt idx="339">
                  <c:v>704.61599999999999</c:v>
                </c:pt>
                <c:pt idx="340">
                  <c:v>708.06399999999996</c:v>
                </c:pt>
                <c:pt idx="341">
                  <c:v>708.06399999999996</c:v>
                </c:pt>
                <c:pt idx="342">
                  <c:v>712.22400000000005</c:v>
                </c:pt>
                <c:pt idx="343">
                  <c:v>712.22400000000005</c:v>
                </c:pt>
                <c:pt idx="344">
                  <c:v>714.78399999999999</c:v>
                </c:pt>
                <c:pt idx="345">
                  <c:v>714.78399999999999</c:v>
                </c:pt>
                <c:pt idx="346">
                  <c:v>716.41600000000005</c:v>
                </c:pt>
                <c:pt idx="347">
                  <c:v>716.41600000000005</c:v>
                </c:pt>
                <c:pt idx="348">
                  <c:v>719.23199999999997</c:v>
                </c:pt>
                <c:pt idx="349">
                  <c:v>719.23199999999997</c:v>
                </c:pt>
                <c:pt idx="350">
                  <c:v>691.42399999999998</c:v>
                </c:pt>
                <c:pt idx="351">
                  <c:v>691.42399999999998</c:v>
                </c:pt>
                <c:pt idx="352">
                  <c:v>388.06400000000002</c:v>
                </c:pt>
                <c:pt idx="353">
                  <c:v>388.06400000000002</c:v>
                </c:pt>
                <c:pt idx="354">
                  <c:v>388.06400000000002</c:v>
                </c:pt>
                <c:pt idx="355">
                  <c:v>388.06400000000002</c:v>
                </c:pt>
                <c:pt idx="356">
                  <c:v>389.96</c:v>
                </c:pt>
                <c:pt idx="357">
                  <c:v>389.96</c:v>
                </c:pt>
                <c:pt idx="358">
                  <c:v>392.06400000000002</c:v>
                </c:pt>
                <c:pt idx="359">
                  <c:v>392.06400000000002</c:v>
                </c:pt>
                <c:pt idx="360">
                  <c:v>394.08</c:v>
                </c:pt>
                <c:pt idx="361">
                  <c:v>394.08</c:v>
                </c:pt>
                <c:pt idx="362">
                  <c:v>395.68</c:v>
                </c:pt>
                <c:pt idx="363">
                  <c:v>395.68</c:v>
                </c:pt>
                <c:pt idx="364">
                  <c:v>399.78399999999999</c:v>
                </c:pt>
                <c:pt idx="365">
                  <c:v>399.78399999999999</c:v>
                </c:pt>
                <c:pt idx="366">
                  <c:v>403.488</c:v>
                </c:pt>
                <c:pt idx="367">
                  <c:v>403.488</c:v>
                </c:pt>
                <c:pt idx="368">
                  <c:v>407.36799999999999</c:v>
                </c:pt>
                <c:pt idx="369">
                  <c:v>407.36799999999999</c:v>
                </c:pt>
                <c:pt idx="370">
                  <c:v>412.464</c:v>
                </c:pt>
                <c:pt idx="371">
                  <c:v>412.464</c:v>
                </c:pt>
                <c:pt idx="372">
                  <c:v>415.47199999999998</c:v>
                </c:pt>
                <c:pt idx="373">
                  <c:v>415.47199999999998</c:v>
                </c:pt>
                <c:pt idx="374">
                  <c:v>420.18400000000003</c:v>
                </c:pt>
                <c:pt idx="375">
                  <c:v>420.18400000000003</c:v>
                </c:pt>
                <c:pt idx="376">
                  <c:v>423.40800000000002</c:v>
                </c:pt>
                <c:pt idx="377">
                  <c:v>423.40800000000002</c:v>
                </c:pt>
                <c:pt idx="378">
                  <c:v>428.24</c:v>
                </c:pt>
                <c:pt idx="379">
                  <c:v>428.24</c:v>
                </c:pt>
                <c:pt idx="380">
                  <c:v>431.44799999999998</c:v>
                </c:pt>
                <c:pt idx="381">
                  <c:v>431.44799999999998</c:v>
                </c:pt>
                <c:pt idx="382">
                  <c:v>434.17599999999999</c:v>
                </c:pt>
                <c:pt idx="383">
                  <c:v>434.17599999999999</c:v>
                </c:pt>
                <c:pt idx="384">
                  <c:v>436.30399999999997</c:v>
                </c:pt>
                <c:pt idx="385">
                  <c:v>436.30399999999997</c:v>
                </c:pt>
                <c:pt idx="386">
                  <c:v>438.71199999999999</c:v>
                </c:pt>
                <c:pt idx="387">
                  <c:v>438.71199999999999</c:v>
                </c:pt>
                <c:pt idx="388">
                  <c:v>438.71199999999999</c:v>
                </c:pt>
                <c:pt idx="389">
                  <c:v>438.71199999999999</c:v>
                </c:pt>
                <c:pt idx="390">
                  <c:v>441.68799999999999</c:v>
                </c:pt>
                <c:pt idx="391">
                  <c:v>441.68799999999999</c:v>
                </c:pt>
                <c:pt idx="392">
                  <c:v>442.78399999999999</c:v>
                </c:pt>
                <c:pt idx="393">
                  <c:v>442.78399999999999</c:v>
                </c:pt>
                <c:pt idx="394">
                  <c:v>445.04</c:v>
                </c:pt>
                <c:pt idx="395">
                  <c:v>445.04</c:v>
                </c:pt>
                <c:pt idx="396">
                  <c:v>448.52</c:v>
                </c:pt>
                <c:pt idx="397">
                  <c:v>448.52</c:v>
                </c:pt>
                <c:pt idx="398">
                  <c:v>450.22399999999999</c:v>
                </c:pt>
                <c:pt idx="399">
                  <c:v>450.22399999999999</c:v>
                </c:pt>
                <c:pt idx="400">
                  <c:v>452.24799999999999</c:v>
                </c:pt>
                <c:pt idx="401">
                  <c:v>452.24799999999999</c:v>
                </c:pt>
                <c:pt idx="402">
                  <c:v>453.73599999999999</c:v>
                </c:pt>
                <c:pt idx="403">
                  <c:v>453.73599999999999</c:v>
                </c:pt>
                <c:pt idx="404">
                  <c:v>456.65600000000001</c:v>
                </c:pt>
                <c:pt idx="405">
                  <c:v>456.65600000000001</c:v>
                </c:pt>
                <c:pt idx="406">
                  <c:v>458.40800000000002</c:v>
                </c:pt>
                <c:pt idx="407">
                  <c:v>458.40800000000002</c:v>
                </c:pt>
                <c:pt idx="408">
                  <c:v>461.024</c:v>
                </c:pt>
                <c:pt idx="409">
                  <c:v>461.024</c:v>
                </c:pt>
                <c:pt idx="410">
                  <c:v>463.67200000000003</c:v>
                </c:pt>
                <c:pt idx="411">
                  <c:v>463.67200000000003</c:v>
                </c:pt>
                <c:pt idx="412">
                  <c:v>465.952</c:v>
                </c:pt>
                <c:pt idx="413">
                  <c:v>465.952</c:v>
                </c:pt>
                <c:pt idx="414">
                  <c:v>469.10399999999998</c:v>
                </c:pt>
                <c:pt idx="415">
                  <c:v>469.10399999999998</c:v>
                </c:pt>
                <c:pt idx="416">
                  <c:v>472.38400000000001</c:v>
                </c:pt>
                <c:pt idx="417">
                  <c:v>472.38400000000001</c:v>
                </c:pt>
                <c:pt idx="418">
                  <c:v>475.29599999999999</c:v>
                </c:pt>
                <c:pt idx="419">
                  <c:v>475.29599999999999</c:v>
                </c:pt>
                <c:pt idx="420">
                  <c:v>478.40800000000002</c:v>
                </c:pt>
                <c:pt idx="421">
                  <c:v>478.40800000000002</c:v>
                </c:pt>
                <c:pt idx="422">
                  <c:v>478.40800000000002</c:v>
                </c:pt>
                <c:pt idx="423">
                  <c:v>478.40800000000002</c:v>
                </c:pt>
                <c:pt idx="424">
                  <c:v>480.36799999999999</c:v>
                </c:pt>
                <c:pt idx="425">
                  <c:v>480.36799999999999</c:v>
                </c:pt>
                <c:pt idx="426">
                  <c:v>482.20800000000003</c:v>
                </c:pt>
                <c:pt idx="427">
                  <c:v>482.20800000000003</c:v>
                </c:pt>
                <c:pt idx="428">
                  <c:v>484.52</c:v>
                </c:pt>
                <c:pt idx="429">
                  <c:v>484.52</c:v>
                </c:pt>
                <c:pt idx="430">
                  <c:v>486.11200000000002</c:v>
                </c:pt>
                <c:pt idx="431">
                  <c:v>486.11200000000002</c:v>
                </c:pt>
                <c:pt idx="432">
                  <c:v>489.31200000000001</c:v>
                </c:pt>
                <c:pt idx="433">
                  <c:v>489.31200000000001</c:v>
                </c:pt>
                <c:pt idx="434">
                  <c:v>490.94400000000002</c:v>
                </c:pt>
                <c:pt idx="435">
                  <c:v>490.94400000000002</c:v>
                </c:pt>
                <c:pt idx="436">
                  <c:v>494.68</c:v>
                </c:pt>
                <c:pt idx="437">
                  <c:v>494.68</c:v>
                </c:pt>
                <c:pt idx="438">
                  <c:v>498.488</c:v>
                </c:pt>
                <c:pt idx="439">
                  <c:v>498.488</c:v>
                </c:pt>
                <c:pt idx="440">
                  <c:v>500.30399999999997</c:v>
                </c:pt>
                <c:pt idx="441">
                  <c:v>500.30399999999997</c:v>
                </c:pt>
                <c:pt idx="442">
                  <c:v>503.23200000000003</c:v>
                </c:pt>
                <c:pt idx="443">
                  <c:v>503.23200000000003</c:v>
                </c:pt>
                <c:pt idx="444">
                  <c:v>506.54399999999998</c:v>
                </c:pt>
                <c:pt idx="445">
                  <c:v>506.54399999999998</c:v>
                </c:pt>
                <c:pt idx="446">
                  <c:v>512.072</c:v>
                </c:pt>
                <c:pt idx="447">
                  <c:v>512.072</c:v>
                </c:pt>
                <c:pt idx="448">
                  <c:v>515.89599999999996</c:v>
                </c:pt>
                <c:pt idx="449">
                  <c:v>515.89599999999996</c:v>
                </c:pt>
                <c:pt idx="450">
                  <c:v>519.79200000000003</c:v>
                </c:pt>
                <c:pt idx="451">
                  <c:v>519.79200000000003</c:v>
                </c:pt>
                <c:pt idx="452">
                  <c:v>523.16</c:v>
                </c:pt>
                <c:pt idx="453">
                  <c:v>523.16</c:v>
                </c:pt>
                <c:pt idx="454">
                  <c:v>528.11199999999997</c:v>
                </c:pt>
                <c:pt idx="455">
                  <c:v>528.11199999999997</c:v>
                </c:pt>
                <c:pt idx="456">
                  <c:v>531.40800000000002</c:v>
                </c:pt>
                <c:pt idx="457">
                  <c:v>531.40800000000002</c:v>
                </c:pt>
                <c:pt idx="458">
                  <c:v>531.40800000000002</c:v>
                </c:pt>
                <c:pt idx="459">
                  <c:v>532.41600000000005</c:v>
                </c:pt>
                <c:pt idx="460">
                  <c:v>532.41600000000005</c:v>
                </c:pt>
                <c:pt idx="461">
                  <c:v>537.28800000000001</c:v>
                </c:pt>
                <c:pt idx="462">
                  <c:v>537.28800000000001</c:v>
                </c:pt>
                <c:pt idx="463">
                  <c:v>540.72</c:v>
                </c:pt>
                <c:pt idx="464">
                  <c:v>540.72</c:v>
                </c:pt>
                <c:pt idx="465">
                  <c:v>542.58399999999995</c:v>
                </c:pt>
                <c:pt idx="466">
                  <c:v>542.58399999999995</c:v>
                </c:pt>
                <c:pt idx="467">
                  <c:v>546.43200000000002</c:v>
                </c:pt>
                <c:pt idx="468">
                  <c:v>546.43200000000002</c:v>
                </c:pt>
                <c:pt idx="469">
                  <c:v>549.30399999999997</c:v>
                </c:pt>
                <c:pt idx="470">
                  <c:v>549.30399999999997</c:v>
                </c:pt>
                <c:pt idx="471">
                  <c:v>553.22400000000005</c:v>
                </c:pt>
                <c:pt idx="472">
                  <c:v>553.22400000000005</c:v>
                </c:pt>
                <c:pt idx="473">
                  <c:v>558.55200000000002</c:v>
                </c:pt>
                <c:pt idx="474">
                  <c:v>558.55200000000002</c:v>
                </c:pt>
                <c:pt idx="475">
                  <c:v>561.19200000000001</c:v>
                </c:pt>
                <c:pt idx="476">
                  <c:v>561.19200000000001</c:v>
                </c:pt>
                <c:pt idx="477">
                  <c:v>565.29600000000005</c:v>
                </c:pt>
                <c:pt idx="478">
                  <c:v>565.29600000000005</c:v>
                </c:pt>
                <c:pt idx="479">
                  <c:v>567.19200000000001</c:v>
                </c:pt>
                <c:pt idx="480">
                  <c:v>567.19200000000001</c:v>
                </c:pt>
                <c:pt idx="481">
                  <c:v>572.096</c:v>
                </c:pt>
                <c:pt idx="482">
                  <c:v>572.096</c:v>
                </c:pt>
                <c:pt idx="483">
                  <c:v>575.23199999999997</c:v>
                </c:pt>
                <c:pt idx="484">
                  <c:v>575.23199999999997</c:v>
                </c:pt>
                <c:pt idx="485">
                  <c:v>580.952</c:v>
                </c:pt>
                <c:pt idx="486">
                  <c:v>580.952</c:v>
                </c:pt>
                <c:pt idx="487">
                  <c:v>584.94399999999996</c:v>
                </c:pt>
                <c:pt idx="488">
                  <c:v>584.94399999999996</c:v>
                </c:pt>
                <c:pt idx="489">
                  <c:v>587.50400000000002</c:v>
                </c:pt>
                <c:pt idx="490">
                  <c:v>587.50400000000002</c:v>
                </c:pt>
                <c:pt idx="491">
                  <c:v>587.50400000000002</c:v>
                </c:pt>
                <c:pt idx="492">
                  <c:v>587.50400000000002</c:v>
                </c:pt>
                <c:pt idx="493">
                  <c:v>591.06399999999996</c:v>
                </c:pt>
                <c:pt idx="494">
                  <c:v>591.06399999999996</c:v>
                </c:pt>
                <c:pt idx="495">
                  <c:v>593.79999999999995</c:v>
                </c:pt>
                <c:pt idx="496">
                  <c:v>593.79999999999995</c:v>
                </c:pt>
                <c:pt idx="497">
                  <c:v>598.28</c:v>
                </c:pt>
                <c:pt idx="498">
                  <c:v>598.28</c:v>
                </c:pt>
                <c:pt idx="499">
                  <c:v>599.79200000000003</c:v>
                </c:pt>
                <c:pt idx="500">
                  <c:v>599.79200000000003</c:v>
                </c:pt>
                <c:pt idx="501">
                  <c:v>603.00800000000004</c:v>
                </c:pt>
                <c:pt idx="502">
                  <c:v>603.00800000000004</c:v>
                </c:pt>
                <c:pt idx="503">
                  <c:v>606.23199999999997</c:v>
                </c:pt>
                <c:pt idx="504">
                  <c:v>606.23199999999997</c:v>
                </c:pt>
                <c:pt idx="505">
                  <c:v>608.12800000000004</c:v>
                </c:pt>
                <c:pt idx="506">
                  <c:v>608.12800000000004</c:v>
                </c:pt>
                <c:pt idx="507">
                  <c:v>612.79200000000003</c:v>
                </c:pt>
                <c:pt idx="508">
                  <c:v>612.79200000000003</c:v>
                </c:pt>
                <c:pt idx="509">
                  <c:v>616.16</c:v>
                </c:pt>
                <c:pt idx="510">
                  <c:v>616.16</c:v>
                </c:pt>
                <c:pt idx="511">
                  <c:v>617.41600000000005</c:v>
                </c:pt>
                <c:pt idx="512">
                  <c:v>617.41600000000005</c:v>
                </c:pt>
                <c:pt idx="513">
                  <c:v>618.32000000000005</c:v>
                </c:pt>
                <c:pt idx="514">
                  <c:v>618.32000000000005</c:v>
                </c:pt>
                <c:pt idx="515">
                  <c:v>620.6</c:v>
                </c:pt>
                <c:pt idx="516">
                  <c:v>620.6</c:v>
                </c:pt>
                <c:pt idx="517">
                  <c:v>624.69600000000003</c:v>
                </c:pt>
                <c:pt idx="518">
                  <c:v>624.69600000000003</c:v>
                </c:pt>
                <c:pt idx="519">
                  <c:v>625.62400000000002</c:v>
                </c:pt>
                <c:pt idx="520">
                  <c:v>625.62400000000002</c:v>
                </c:pt>
                <c:pt idx="521">
                  <c:v>627.976</c:v>
                </c:pt>
                <c:pt idx="522">
                  <c:v>627.976</c:v>
                </c:pt>
                <c:pt idx="523">
                  <c:v>630.83199999999999</c:v>
                </c:pt>
                <c:pt idx="524">
                  <c:v>630.83199999999999</c:v>
                </c:pt>
                <c:pt idx="525">
                  <c:v>630.83199999999999</c:v>
                </c:pt>
                <c:pt idx="526">
                  <c:v>633.46400000000006</c:v>
                </c:pt>
                <c:pt idx="527">
                  <c:v>633.46400000000006</c:v>
                </c:pt>
                <c:pt idx="528">
                  <c:v>638.16800000000001</c:v>
                </c:pt>
                <c:pt idx="529">
                  <c:v>638.16800000000001</c:v>
                </c:pt>
                <c:pt idx="530">
                  <c:v>642.40800000000002</c:v>
                </c:pt>
                <c:pt idx="531">
                  <c:v>642.40800000000002</c:v>
                </c:pt>
                <c:pt idx="532">
                  <c:v>643.70399999999995</c:v>
                </c:pt>
                <c:pt idx="533">
                  <c:v>643.70399999999995</c:v>
                </c:pt>
                <c:pt idx="534">
                  <c:v>644.69600000000003</c:v>
                </c:pt>
                <c:pt idx="535">
                  <c:v>644.69600000000003</c:v>
                </c:pt>
                <c:pt idx="536">
                  <c:v>647.98400000000004</c:v>
                </c:pt>
                <c:pt idx="537">
                  <c:v>647.98400000000004</c:v>
                </c:pt>
                <c:pt idx="538">
                  <c:v>650.17600000000004</c:v>
                </c:pt>
                <c:pt idx="539">
                  <c:v>650.17600000000004</c:v>
                </c:pt>
                <c:pt idx="540">
                  <c:v>654.32799999999997</c:v>
                </c:pt>
                <c:pt idx="541">
                  <c:v>654.66399999999999</c:v>
                </c:pt>
                <c:pt idx="542">
                  <c:v>654.66399999999999</c:v>
                </c:pt>
                <c:pt idx="543">
                  <c:v>657.68799999999999</c:v>
                </c:pt>
                <c:pt idx="544">
                  <c:v>657.68799999999999</c:v>
                </c:pt>
                <c:pt idx="545">
                  <c:v>661.75199999999995</c:v>
                </c:pt>
                <c:pt idx="546">
                  <c:v>661.75199999999995</c:v>
                </c:pt>
                <c:pt idx="547">
                  <c:v>666.20799999999997</c:v>
                </c:pt>
                <c:pt idx="548">
                  <c:v>666.20799999999997</c:v>
                </c:pt>
                <c:pt idx="549">
                  <c:v>668.91200000000003</c:v>
                </c:pt>
                <c:pt idx="550">
                  <c:v>668.91200000000003</c:v>
                </c:pt>
                <c:pt idx="551">
                  <c:v>673.20799999999997</c:v>
                </c:pt>
                <c:pt idx="552">
                  <c:v>673.20799999999997</c:v>
                </c:pt>
                <c:pt idx="553">
                  <c:v>676.68799999999999</c:v>
                </c:pt>
                <c:pt idx="554">
                  <c:v>676.68799999999999</c:v>
                </c:pt>
                <c:pt idx="555">
                  <c:v>681.72</c:v>
                </c:pt>
                <c:pt idx="556">
                  <c:v>681.72</c:v>
                </c:pt>
                <c:pt idx="557">
                  <c:v>684.59199999999998</c:v>
                </c:pt>
                <c:pt idx="558">
                  <c:v>684.59199999999998</c:v>
                </c:pt>
                <c:pt idx="559">
                  <c:v>684.59199999999998</c:v>
                </c:pt>
                <c:pt idx="560">
                  <c:v>684.59199999999998</c:v>
                </c:pt>
                <c:pt idx="561">
                  <c:v>685.952</c:v>
                </c:pt>
                <c:pt idx="562">
                  <c:v>685.952</c:v>
                </c:pt>
                <c:pt idx="563">
                  <c:v>686.85599999999999</c:v>
                </c:pt>
                <c:pt idx="564">
                  <c:v>686.85599999999999</c:v>
                </c:pt>
                <c:pt idx="565">
                  <c:v>688.79200000000003</c:v>
                </c:pt>
                <c:pt idx="566">
                  <c:v>688.79200000000003</c:v>
                </c:pt>
                <c:pt idx="567">
                  <c:v>693.82399999999996</c:v>
                </c:pt>
                <c:pt idx="568">
                  <c:v>693.82399999999996</c:v>
                </c:pt>
                <c:pt idx="569">
                  <c:v>697.41600000000005</c:v>
                </c:pt>
                <c:pt idx="570">
                  <c:v>697.41600000000005</c:v>
                </c:pt>
                <c:pt idx="571">
                  <c:v>699.34400000000005</c:v>
                </c:pt>
                <c:pt idx="572">
                  <c:v>699.34400000000005</c:v>
                </c:pt>
                <c:pt idx="573">
                  <c:v>701.48800000000006</c:v>
                </c:pt>
                <c:pt idx="574">
                  <c:v>701.48800000000006</c:v>
                </c:pt>
                <c:pt idx="575">
                  <c:v>703.85599999999999</c:v>
                </c:pt>
                <c:pt idx="576">
                  <c:v>703.85599999999999</c:v>
                </c:pt>
                <c:pt idx="577">
                  <c:v>709.36800000000005</c:v>
                </c:pt>
                <c:pt idx="578">
                  <c:v>709.36800000000005</c:v>
                </c:pt>
                <c:pt idx="579">
                  <c:v>713.18399999999997</c:v>
                </c:pt>
                <c:pt idx="580">
                  <c:v>713.18399999999997</c:v>
                </c:pt>
                <c:pt idx="581">
                  <c:v>717.91200000000003</c:v>
                </c:pt>
                <c:pt idx="582">
                  <c:v>717.91200000000003</c:v>
                </c:pt>
                <c:pt idx="583">
                  <c:v>721.22400000000005</c:v>
                </c:pt>
                <c:pt idx="584">
                  <c:v>721.22400000000005</c:v>
                </c:pt>
                <c:pt idx="585">
                  <c:v>724.77599999999995</c:v>
                </c:pt>
                <c:pt idx="586">
                  <c:v>724.77599999999995</c:v>
                </c:pt>
                <c:pt idx="587">
                  <c:v>727.18399999999997</c:v>
                </c:pt>
                <c:pt idx="588">
                  <c:v>727.18399999999997</c:v>
                </c:pt>
                <c:pt idx="589">
                  <c:v>730.30399999999997</c:v>
                </c:pt>
                <c:pt idx="590">
                  <c:v>730.30399999999997</c:v>
                </c:pt>
                <c:pt idx="591">
                  <c:v>732.11199999999997</c:v>
                </c:pt>
                <c:pt idx="592">
                  <c:v>732.11199999999997</c:v>
                </c:pt>
                <c:pt idx="593">
                  <c:v>732.11199999999997</c:v>
                </c:pt>
                <c:pt idx="594">
                  <c:v>732.11199999999997</c:v>
                </c:pt>
                <c:pt idx="595">
                  <c:v>735.84</c:v>
                </c:pt>
                <c:pt idx="596">
                  <c:v>735.84</c:v>
                </c:pt>
                <c:pt idx="597">
                  <c:v>736.70399999999995</c:v>
                </c:pt>
                <c:pt idx="598">
                  <c:v>736.70399999999995</c:v>
                </c:pt>
                <c:pt idx="599">
                  <c:v>740.83199999999999</c:v>
                </c:pt>
                <c:pt idx="600">
                  <c:v>740.83199999999999</c:v>
                </c:pt>
                <c:pt idx="601">
                  <c:v>746.21600000000001</c:v>
                </c:pt>
                <c:pt idx="602">
                  <c:v>746.21600000000001</c:v>
                </c:pt>
                <c:pt idx="603">
                  <c:v>748.45600000000002</c:v>
                </c:pt>
                <c:pt idx="604">
                  <c:v>748.45600000000002</c:v>
                </c:pt>
                <c:pt idx="605">
                  <c:v>750.89599999999996</c:v>
                </c:pt>
                <c:pt idx="606">
                  <c:v>750.89599999999996</c:v>
                </c:pt>
                <c:pt idx="607">
                  <c:v>751.56</c:v>
                </c:pt>
                <c:pt idx="608">
                  <c:v>751.56</c:v>
                </c:pt>
                <c:pt idx="609">
                  <c:v>756.82399999999996</c:v>
                </c:pt>
                <c:pt idx="610">
                  <c:v>756.82399999999996</c:v>
                </c:pt>
                <c:pt idx="611">
                  <c:v>758.976</c:v>
                </c:pt>
                <c:pt idx="612">
                  <c:v>758.976</c:v>
                </c:pt>
                <c:pt idx="613">
                  <c:v>763.44799999999998</c:v>
                </c:pt>
                <c:pt idx="614">
                  <c:v>763.44799999999998</c:v>
                </c:pt>
                <c:pt idx="615">
                  <c:v>764.28</c:v>
                </c:pt>
                <c:pt idx="616">
                  <c:v>764.28</c:v>
                </c:pt>
                <c:pt idx="617">
                  <c:v>765.37599999999998</c:v>
                </c:pt>
                <c:pt idx="618">
                  <c:v>765.37599999999998</c:v>
                </c:pt>
                <c:pt idx="619">
                  <c:v>769.34400000000005</c:v>
                </c:pt>
                <c:pt idx="620">
                  <c:v>769.34400000000005</c:v>
                </c:pt>
                <c:pt idx="621">
                  <c:v>772.93600000000004</c:v>
                </c:pt>
                <c:pt idx="622">
                  <c:v>772.93600000000004</c:v>
                </c:pt>
                <c:pt idx="623">
                  <c:v>778.01599999999996</c:v>
                </c:pt>
                <c:pt idx="624">
                  <c:v>778.01599999999996</c:v>
                </c:pt>
                <c:pt idx="625">
                  <c:v>781.08799999999997</c:v>
                </c:pt>
                <c:pt idx="626">
                  <c:v>781.08799999999997</c:v>
                </c:pt>
                <c:pt idx="627">
                  <c:v>781.08799999999997</c:v>
                </c:pt>
                <c:pt idx="628">
                  <c:v>783.14400000000001</c:v>
                </c:pt>
                <c:pt idx="629">
                  <c:v>783.14400000000001</c:v>
                </c:pt>
                <c:pt idx="630">
                  <c:v>785.22400000000005</c:v>
                </c:pt>
                <c:pt idx="631">
                  <c:v>785.22400000000005</c:v>
                </c:pt>
                <c:pt idx="632">
                  <c:v>786.44799999999998</c:v>
                </c:pt>
                <c:pt idx="633">
                  <c:v>786.44799999999998</c:v>
                </c:pt>
                <c:pt idx="634">
                  <c:v>790.42399999999998</c:v>
                </c:pt>
                <c:pt idx="635">
                  <c:v>790.42399999999998</c:v>
                </c:pt>
                <c:pt idx="636">
                  <c:v>792.08</c:v>
                </c:pt>
                <c:pt idx="637">
                  <c:v>792.08</c:v>
                </c:pt>
                <c:pt idx="638">
                  <c:v>796.23199999999997</c:v>
                </c:pt>
                <c:pt idx="639">
                  <c:v>796.23199999999997</c:v>
                </c:pt>
                <c:pt idx="640">
                  <c:v>800.11199999999997</c:v>
                </c:pt>
                <c:pt idx="641">
                  <c:v>800.11199999999997</c:v>
                </c:pt>
                <c:pt idx="642">
                  <c:v>801.048</c:v>
                </c:pt>
                <c:pt idx="643">
                  <c:v>801.048</c:v>
                </c:pt>
                <c:pt idx="644">
                  <c:v>805.18399999999997</c:v>
                </c:pt>
                <c:pt idx="645">
                  <c:v>805.30399999999997</c:v>
                </c:pt>
                <c:pt idx="646">
                  <c:v>805.30399999999997</c:v>
                </c:pt>
                <c:pt idx="647">
                  <c:v>807.36</c:v>
                </c:pt>
                <c:pt idx="648">
                  <c:v>807.36</c:v>
                </c:pt>
                <c:pt idx="649">
                  <c:v>809.52</c:v>
                </c:pt>
                <c:pt idx="650">
                  <c:v>809.52</c:v>
                </c:pt>
                <c:pt idx="651">
                  <c:v>815.03200000000004</c:v>
                </c:pt>
                <c:pt idx="652">
                  <c:v>815.03200000000004</c:v>
                </c:pt>
                <c:pt idx="653">
                  <c:v>818.67200000000003</c:v>
                </c:pt>
                <c:pt idx="654">
                  <c:v>818.67200000000003</c:v>
                </c:pt>
                <c:pt idx="655">
                  <c:v>820.10400000000004</c:v>
                </c:pt>
                <c:pt idx="656">
                  <c:v>820.10400000000004</c:v>
                </c:pt>
                <c:pt idx="657">
                  <c:v>823.928</c:v>
                </c:pt>
                <c:pt idx="658">
                  <c:v>823.928</c:v>
                </c:pt>
                <c:pt idx="659">
                  <c:v>826.28</c:v>
                </c:pt>
                <c:pt idx="660">
                  <c:v>826.28</c:v>
                </c:pt>
                <c:pt idx="661">
                  <c:v>826.28</c:v>
                </c:pt>
                <c:pt idx="662">
                  <c:v>829.72799999999995</c:v>
                </c:pt>
                <c:pt idx="663">
                  <c:v>829.72799999999995</c:v>
                </c:pt>
                <c:pt idx="664">
                  <c:v>832.55200000000002</c:v>
                </c:pt>
                <c:pt idx="665">
                  <c:v>832.55200000000002</c:v>
                </c:pt>
                <c:pt idx="666">
                  <c:v>835.96</c:v>
                </c:pt>
                <c:pt idx="667">
                  <c:v>835.96</c:v>
                </c:pt>
                <c:pt idx="668">
                  <c:v>838.31200000000001</c:v>
                </c:pt>
                <c:pt idx="669">
                  <c:v>838.31200000000001</c:v>
                </c:pt>
                <c:pt idx="670">
                  <c:v>840.24800000000005</c:v>
                </c:pt>
                <c:pt idx="671">
                  <c:v>840.24800000000005</c:v>
                </c:pt>
                <c:pt idx="672">
                  <c:v>843.08799999999997</c:v>
                </c:pt>
                <c:pt idx="673">
                  <c:v>843.08799999999997</c:v>
                </c:pt>
                <c:pt idx="674">
                  <c:v>843.93600000000004</c:v>
                </c:pt>
                <c:pt idx="675">
                  <c:v>843.93600000000004</c:v>
                </c:pt>
                <c:pt idx="676">
                  <c:v>847.77599999999995</c:v>
                </c:pt>
                <c:pt idx="677">
                  <c:v>847.77599999999995</c:v>
                </c:pt>
                <c:pt idx="678">
                  <c:v>848.76</c:v>
                </c:pt>
                <c:pt idx="679">
                  <c:v>851.78399999999999</c:v>
                </c:pt>
                <c:pt idx="680">
                  <c:v>851.78399999999999</c:v>
                </c:pt>
                <c:pt idx="681">
                  <c:v>854.66399999999999</c:v>
                </c:pt>
                <c:pt idx="682">
                  <c:v>854.66399999999999</c:v>
                </c:pt>
                <c:pt idx="683">
                  <c:v>858.048</c:v>
                </c:pt>
                <c:pt idx="684">
                  <c:v>858.048</c:v>
                </c:pt>
                <c:pt idx="685">
                  <c:v>860.63199999999995</c:v>
                </c:pt>
                <c:pt idx="686">
                  <c:v>860.63199999999995</c:v>
                </c:pt>
                <c:pt idx="687">
                  <c:v>864.55200000000002</c:v>
                </c:pt>
                <c:pt idx="688">
                  <c:v>864.55200000000002</c:v>
                </c:pt>
                <c:pt idx="689">
                  <c:v>867.29600000000005</c:v>
                </c:pt>
                <c:pt idx="690">
                  <c:v>867.29600000000005</c:v>
                </c:pt>
                <c:pt idx="691">
                  <c:v>868.96799999999996</c:v>
                </c:pt>
                <c:pt idx="692">
                  <c:v>868.96799999999996</c:v>
                </c:pt>
                <c:pt idx="693">
                  <c:v>872.20799999999997</c:v>
                </c:pt>
                <c:pt idx="694">
                  <c:v>872.20799999999997</c:v>
                </c:pt>
                <c:pt idx="695">
                  <c:v>872.20799999999997</c:v>
                </c:pt>
                <c:pt idx="696">
                  <c:v>872.20799999999997</c:v>
                </c:pt>
                <c:pt idx="697">
                  <c:v>876.21600000000001</c:v>
                </c:pt>
                <c:pt idx="698">
                  <c:v>876.21600000000001</c:v>
                </c:pt>
                <c:pt idx="699">
                  <c:v>879.2</c:v>
                </c:pt>
                <c:pt idx="700">
                  <c:v>879.2</c:v>
                </c:pt>
                <c:pt idx="701">
                  <c:v>882.41600000000005</c:v>
                </c:pt>
                <c:pt idx="702">
                  <c:v>882.41600000000005</c:v>
                </c:pt>
                <c:pt idx="703">
                  <c:v>885.52</c:v>
                </c:pt>
                <c:pt idx="704">
                  <c:v>885.52</c:v>
                </c:pt>
                <c:pt idx="705">
                  <c:v>888.60799999999995</c:v>
                </c:pt>
                <c:pt idx="706">
                  <c:v>888.60799999999995</c:v>
                </c:pt>
                <c:pt idx="707">
                  <c:v>892.13599999999997</c:v>
                </c:pt>
                <c:pt idx="708">
                  <c:v>892.13599999999997</c:v>
                </c:pt>
                <c:pt idx="709">
                  <c:v>893.50400000000002</c:v>
                </c:pt>
                <c:pt idx="710">
                  <c:v>893.50400000000002</c:v>
                </c:pt>
                <c:pt idx="711">
                  <c:v>898.24800000000005</c:v>
                </c:pt>
                <c:pt idx="712">
                  <c:v>898.24800000000005</c:v>
                </c:pt>
                <c:pt idx="713">
                  <c:v>900.28800000000001</c:v>
                </c:pt>
                <c:pt idx="714">
                  <c:v>900.28800000000001</c:v>
                </c:pt>
                <c:pt idx="715">
                  <c:v>903.99199999999996</c:v>
                </c:pt>
                <c:pt idx="716">
                  <c:v>903.99199999999996</c:v>
                </c:pt>
                <c:pt idx="717">
                  <c:v>909.25599999999997</c:v>
                </c:pt>
                <c:pt idx="718">
                  <c:v>909.25599999999997</c:v>
                </c:pt>
                <c:pt idx="719">
                  <c:v>911.41600000000005</c:v>
                </c:pt>
                <c:pt idx="720">
                  <c:v>911.41600000000005</c:v>
                </c:pt>
                <c:pt idx="721">
                  <c:v>912.88</c:v>
                </c:pt>
                <c:pt idx="722">
                  <c:v>912.88</c:v>
                </c:pt>
                <c:pt idx="723">
                  <c:v>915.40800000000002</c:v>
                </c:pt>
                <c:pt idx="724">
                  <c:v>915.40800000000002</c:v>
                </c:pt>
                <c:pt idx="725">
                  <c:v>919.43200000000002</c:v>
                </c:pt>
                <c:pt idx="726">
                  <c:v>919.43200000000002</c:v>
                </c:pt>
                <c:pt idx="727">
                  <c:v>921.29600000000005</c:v>
                </c:pt>
                <c:pt idx="728">
                  <c:v>921.29600000000005</c:v>
                </c:pt>
                <c:pt idx="729">
                  <c:v>922.72</c:v>
                </c:pt>
                <c:pt idx="730">
                  <c:v>922.72</c:v>
                </c:pt>
                <c:pt idx="731">
                  <c:v>922.72</c:v>
                </c:pt>
                <c:pt idx="732">
                  <c:v>926.47199999999998</c:v>
                </c:pt>
                <c:pt idx="733">
                  <c:v>926.47199999999998</c:v>
                </c:pt>
                <c:pt idx="734">
                  <c:v>930.78399999999999</c:v>
                </c:pt>
                <c:pt idx="735">
                  <c:v>930.78399999999999</c:v>
                </c:pt>
                <c:pt idx="736">
                  <c:v>935.52800000000002</c:v>
                </c:pt>
                <c:pt idx="737">
                  <c:v>935.52800000000002</c:v>
                </c:pt>
                <c:pt idx="738">
                  <c:v>938.93600000000004</c:v>
                </c:pt>
                <c:pt idx="739">
                  <c:v>938.93600000000004</c:v>
                </c:pt>
                <c:pt idx="740">
                  <c:v>941.27200000000005</c:v>
                </c:pt>
                <c:pt idx="741">
                  <c:v>941.27200000000005</c:v>
                </c:pt>
                <c:pt idx="742">
                  <c:v>945.75199999999995</c:v>
                </c:pt>
                <c:pt idx="743">
                  <c:v>945.75199999999995</c:v>
                </c:pt>
                <c:pt idx="744">
                  <c:v>948.56799999999998</c:v>
                </c:pt>
                <c:pt idx="745">
                  <c:v>948.56799999999998</c:v>
                </c:pt>
                <c:pt idx="746">
                  <c:v>951.33600000000001</c:v>
                </c:pt>
                <c:pt idx="747">
                  <c:v>951.33600000000001</c:v>
                </c:pt>
                <c:pt idx="748">
                  <c:v>955.27200000000005</c:v>
                </c:pt>
                <c:pt idx="749">
                  <c:v>955.27200000000005</c:v>
                </c:pt>
                <c:pt idx="750">
                  <c:v>958.08799999999997</c:v>
                </c:pt>
                <c:pt idx="751">
                  <c:v>958.08799999999997</c:v>
                </c:pt>
                <c:pt idx="752">
                  <c:v>963.70399999999995</c:v>
                </c:pt>
                <c:pt idx="753">
                  <c:v>963.70399999999995</c:v>
                </c:pt>
                <c:pt idx="754">
                  <c:v>967.44</c:v>
                </c:pt>
                <c:pt idx="755">
                  <c:v>967.44</c:v>
                </c:pt>
                <c:pt idx="756">
                  <c:v>971.28</c:v>
                </c:pt>
                <c:pt idx="757">
                  <c:v>971.28</c:v>
                </c:pt>
                <c:pt idx="758">
                  <c:v>973.08</c:v>
                </c:pt>
                <c:pt idx="759">
                  <c:v>973.08</c:v>
                </c:pt>
                <c:pt idx="760">
                  <c:v>976.25599999999997</c:v>
                </c:pt>
                <c:pt idx="761">
                  <c:v>976.25599999999997</c:v>
                </c:pt>
                <c:pt idx="762">
                  <c:v>977.08799999999997</c:v>
                </c:pt>
                <c:pt idx="763">
                  <c:v>977.08799999999997</c:v>
                </c:pt>
                <c:pt idx="764">
                  <c:v>977.08799999999997</c:v>
                </c:pt>
                <c:pt idx="765">
                  <c:v>978.58399999999995</c:v>
                </c:pt>
                <c:pt idx="766">
                  <c:v>978.58399999999995</c:v>
                </c:pt>
                <c:pt idx="767">
                  <c:v>982.61599999999999</c:v>
                </c:pt>
                <c:pt idx="768">
                  <c:v>982.61599999999999</c:v>
                </c:pt>
                <c:pt idx="769">
                  <c:v>985.93600000000004</c:v>
                </c:pt>
                <c:pt idx="770">
                  <c:v>985.93600000000004</c:v>
                </c:pt>
                <c:pt idx="771">
                  <c:v>990.96</c:v>
                </c:pt>
                <c:pt idx="772">
                  <c:v>990.96</c:v>
                </c:pt>
                <c:pt idx="773">
                  <c:v>993.92</c:v>
                </c:pt>
                <c:pt idx="774">
                  <c:v>993.92</c:v>
                </c:pt>
                <c:pt idx="775">
                  <c:v>999.24800000000005</c:v>
                </c:pt>
                <c:pt idx="776">
                  <c:v>999.24800000000005</c:v>
                </c:pt>
                <c:pt idx="777">
                  <c:v>1002.128</c:v>
                </c:pt>
                <c:pt idx="778">
                  <c:v>1002.128</c:v>
                </c:pt>
                <c:pt idx="779">
                  <c:v>1002.384</c:v>
                </c:pt>
                <c:pt idx="780">
                  <c:v>1005.24</c:v>
                </c:pt>
                <c:pt idx="781">
                  <c:v>1005.24</c:v>
                </c:pt>
                <c:pt idx="782">
                  <c:v>1009.208</c:v>
                </c:pt>
                <c:pt idx="783">
                  <c:v>1009.208</c:v>
                </c:pt>
                <c:pt idx="784">
                  <c:v>953.928</c:v>
                </c:pt>
                <c:pt idx="785">
                  <c:v>953.928</c:v>
                </c:pt>
                <c:pt idx="786">
                  <c:v>391.2</c:v>
                </c:pt>
                <c:pt idx="787">
                  <c:v>391.2</c:v>
                </c:pt>
                <c:pt idx="788">
                  <c:v>395.44799999999998</c:v>
                </c:pt>
                <c:pt idx="789">
                  <c:v>395.44799999999998</c:v>
                </c:pt>
                <c:pt idx="790">
                  <c:v>399.28800000000001</c:v>
                </c:pt>
                <c:pt idx="791">
                  <c:v>399.28800000000001</c:v>
                </c:pt>
                <c:pt idx="792">
                  <c:v>401.84</c:v>
                </c:pt>
                <c:pt idx="793">
                  <c:v>401.84</c:v>
                </c:pt>
                <c:pt idx="794">
                  <c:v>405.17599999999999</c:v>
                </c:pt>
                <c:pt idx="795">
                  <c:v>405.17599999999999</c:v>
                </c:pt>
                <c:pt idx="796">
                  <c:v>408.36799999999999</c:v>
                </c:pt>
                <c:pt idx="797">
                  <c:v>408.36799999999999</c:v>
                </c:pt>
                <c:pt idx="798">
                  <c:v>408.92</c:v>
                </c:pt>
                <c:pt idx="799">
                  <c:v>408.92</c:v>
                </c:pt>
                <c:pt idx="800">
                  <c:v>410.08</c:v>
                </c:pt>
                <c:pt idx="801">
                  <c:v>410.08</c:v>
                </c:pt>
                <c:pt idx="802">
                  <c:v>411.08800000000002</c:v>
                </c:pt>
                <c:pt idx="803">
                  <c:v>411.08800000000002</c:v>
                </c:pt>
                <c:pt idx="804">
                  <c:v>414.38400000000001</c:v>
                </c:pt>
                <c:pt idx="805">
                  <c:v>414.38400000000001</c:v>
                </c:pt>
                <c:pt idx="806">
                  <c:v>418.75200000000001</c:v>
                </c:pt>
                <c:pt idx="807">
                  <c:v>418.75200000000001</c:v>
                </c:pt>
                <c:pt idx="808">
                  <c:v>423.67200000000003</c:v>
                </c:pt>
                <c:pt idx="809">
                  <c:v>423.67200000000003</c:v>
                </c:pt>
                <c:pt idx="810">
                  <c:v>426.08</c:v>
                </c:pt>
                <c:pt idx="811">
                  <c:v>426.08</c:v>
                </c:pt>
                <c:pt idx="812">
                  <c:v>429.6</c:v>
                </c:pt>
                <c:pt idx="813">
                  <c:v>429.6</c:v>
                </c:pt>
                <c:pt idx="814">
                  <c:v>430.61599999999999</c:v>
                </c:pt>
                <c:pt idx="815">
                  <c:v>432.89600000000002</c:v>
                </c:pt>
                <c:pt idx="816">
                  <c:v>432.89600000000002</c:v>
                </c:pt>
                <c:pt idx="817">
                  <c:v>437.44799999999998</c:v>
                </c:pt>
                <c:pt idx="818">
                  <c:v>437.44799999999998</c:v>
                </c:pt>
                <c:pt idx="819">
                  <c:v>440.416</c:v>
                </c:pt>
                <c:pt idx="820">
                  <c:v>440.416</c:v>
                </c:pt>
                <c:pt idx="821">
                  <c:v>442.93599999999998</c:v>
                </c:pt>
                <c:pt idx="822">
                  <c:v>442.93599999999998</c:v>
                </c:pt>
                <c:pt idx="823">
                  <c:v>444.14400000000001</c:v>
                </c:pt>
                <c:pt idx="824">
                  <c:v>444.14400000000001</c:v>
                </c:pt>
                <c:pt idx="825">
                  <c:v>447.024</c:v>
                </c:pt>
                <c:pt idx="826">
                  <c:v>447.024</c:v>
                </c:pt>
                <c:pt idx="827">
                  <c:v>450.43200000000002</c:v>
                </c:pt>
                <c:pt idx="828">
                  <c:v>450.43200000000002</c:v>
                </c:pt>
                <c:pt idx="829">
                  <c:v>454.73599999999999</c:v>
                </c:pt>
                <c:pt idx="830">
                  <c:v>454.73599999999999</c:v>
                </c:pt>
                <c:pt idx="831">
                  <c:v>458.42399999999998</c:v>
                </c:pt>
                <c:pt idx="832">
                  <c:v>458.42399999999998</c:v>
                </c:pt>
                <c:pt idx="833">
                  <c:v>458.42399999999998</c:v>
                </c:pt>
                <c:pt idx="834">
                  <c:v>461.45600000000002</c:v>
                </c:pt>
                <c:pt idx="835">
                  <c:v>461.45600000000002</c:v>
                </c:pt>
                <c:pt idx="836">
                  <c:v>466.47199999999998</c:v>
                </c:pt>
                <c:pt idx="837">
                  <c:v>466.47199999999998</c:v>
                </c:pt>
                <c:pt idx="838">
                  <c:v>469.904</c:v>
                </c:pt>
                <c:pt idx="839">
                  <c:v>469.904</c:v>
                </c:pt>
                <c:pt idx="840">
                  <c:v>472.23200000000003</c:v>
                </c:pt>
                <c:pt idx="841">
                  <c:v>472.23200000000003</c:v>
                </c:pt>
                <c:pt idx="842">
                  <c:v>474.28800000000001</c:v>
                </c:pt>
                <c:pt idx="843">
                  <c:v>474.28800000000001</c:v>
                </c:pt>
                <c:pt idx="844">
                  <c:v>476.57600000000002</c:v>
                </c:pt>
                <c:pt idx="845">
                  <c:v>476.57600000000002</c:v>
                </c:pt>
                <c:pt idx="846">
                  <c:v>479.68</c:v>
                </c:pt>
                <c:pt idx="847">
                  <c:v>479.68</c:v>
                </c:pt>
                <c:pt idx="848">
                  <c:v>482.85599999999999</c:v>
                </c:pt>
                <c:pt idx="849">
                  <c:v>482.85599999999999</c:v>
                </c:pt>
                <c:pt idx="850">
                  <c:v>487.03199999999998</c:v>
                </c:pt>
                <c:pt idx="851">
                  <c:v>487.03199999999998</c:v>
                </c:pt>
                <c:pt idx="852">
                  <c:v>489.85599999999999</c:v>
                </c:pt>
                <c:pt idx="853">
                  <c:v>489.85599999999999</c:v>
                </c:pt>
                <c:pt idx="854">
                  <c:v>491.15199999999999</c:v>
                </c:pt>
                <c:pt idx="855">
                  <c:v>491.15199999999999</c:v>
                </c:pt>
                <c:pt idx="856">
                  <c:v>495.8</c:v>
                </c:pt>
                <c:pt idx="857">
                  <c:v>495.8</c:v>
                </c:pt>
                <c:pt idx="858">
                  <c:v>498.73599999999999</c:v>
                </c:pt>
                <c:pt idx="859">
                  <c:v>498.73599999999999</c:v>
                </c:pt>
                <c:pt idx="860">
                  <c:v>501.72800000000001</c:v>
                </c:pt>
                <c:pt idx="861">
                  <c:v>501.72800000000001</c:v>
                </c:pt>
                <c:pt idx="862">
                  <c:v>505.16</c:v>
                </c:pt>
                <c:pt idx="863">
                  <c:v>505.16</c:v>
                </c:pt>
                <c:pt idx="864">
                  <c:v>508.71199999999999</c:v>
                </c:pt>
                <c:pt idx="865">
                  <c:v>508.71199999999999</c:v>
                </c:pt>
                <c:pt idx="866">
                  <c:v>508.71199999999999</c:v>
                </c:pt>
                <c:pt idx="867">
                  <c:v>511.44799999999998</c:v>
                </c:pt>
                <c:pt idx="868">
                  <c:v>514.6</c:v>
                </c:pt>
                <c:pt idx="869">
                  <c:v>514.6</c:v>
                </c:pt>
                <c:pt idx="870">
                  <c:v>518.12</c:v>
                </c:pt>
                <c:pt idx="871">
                  <c:v>518.12</c:v>
                </c:pt>
                <c:pt idx="872">
                  <c:v>519.72</c:v>
                </c:pt>
                <c:pt idx="873">
                  <c:v>519.72</c:v>
                </c:pt>
                <c:pt idx="874">
                  <c:v>523.22400000000005</c:v>
                </c:pt>
                <c:pt idx="875">
                  <c:v>523.22400000000005</c:v>
                </c:pt>
                <c:pt idx="876">
                  <c:v>525.23199999999997</c:v>
                </c:pt>
                <c:pt idx="877">
                  <c:v>525.23199999999997</c:v>
                </c:pt>
                <c:pt idx="878">
                  <c:v>528.79999999999995</c:v>
                </c:pt>
                <c:pt idx="879">
                  <c:v>528.79999999999995</c:v>
                </c:pt>
                <c:pt idx="880">
                  <c:v>533.67200000000003</c:v>
                </c:pt>
                <c:pt idx="881">
                  <c:v>533.67200000000003</c:v>
                </c:pt>
                <c:pt idx="882">
                  <c:v>536.80799999999999</c:v>
                </c:pt>
                <c:pt idx="883">
                  <c:v>536.80799999999999</c:v>
                </c:pt>
                <c:pt idx="884">
                  <c:v>538.10400000000004</c:v>
                </c:pt>
                <c:pt idx="885">
                  <c:v>538.10400000000004</c:v>
                </c:pt>
                <c:pt idx="886">
                  <c:v>542.27200000000005</c:v>
                </c:pt>
                <c:pt idx="887">
                  <c:v>542.27200000000005</c:v>
                </c:pt>
                <c:pt idx="888">
                  <c:v>543.20799999999997</c:v>
                </c:pt>
                <c:pt idx="889">
                  <c:v>543.20799999999997</c:v>
                </c:pt>
                <c:pt idx="890">
                  <c:v>545.24</c:v>
                </c:pt>
                <c:pt idx="891">
                  <c:v>545.24</c:v>
                </c:pt>
                <c:pt idx="892">
                  <c:v>548.58399999999995</c:v>
                </c:pt>
                <c:pt idx="893">
                  <c:v>548.58399999999995</c:v>
                </c:pt>
                <c:pt idx="894">
                  <c:v>551.50400000000002</c:v>
                </c:pt>
                <c:pt idx="895">
                  <c:v>551.50400000000002</c:v>
                </c:pt>
                <c:pt idx="896">
                  <c:v>555.23199999999997</c:v>
                </c:pt>
                <c:pt idx="897">
                  <c:v>555.23199999999997</c:v>
                </c:pt>
                <c:pt idx="898">
                  <c:v>560.80799999999999</c:v>
                </c:pt>
                <c:pt idx="899">
                  <c:v>560.80799999999999</c:v>
                </c:pt>
                <c:pt idx="900">
                  <c:v>560.80799999999999</c:v>
                </c:pt>
                <c:pt idx="901">
                  <c:v>562.87199999999996</c:v>
                </c:pt>
                <c:pt idx="902">
                  <c:v>562.87199999999996</c:v>
                </c:pt>
                <c:pt idx="903">
                  <c:v>566.15200000000004</c:v>
                </c:pt>
                <c:pt idx="904">
                  <c:v>566.15200000000004</c:v>
                </c:pt>
                <c:pt idx="905">
                  <c:v>570.048</c:v>
                </c:pt>
                <c:pt idx="906">
                  <c:v>570.048</c:v>
                </c:pt>
                <c:pt idx="907">
                  <c:v>572.44799999999998</c:v>
                </c:pt>
                <c:pt idx="908">
                  <c:v>572.44799999999998</c:v>
                </c:pt>
                <c:pt idx="909">
                  <c:v>573.51199999999994</c:v>
                </c:pt>
                <c:pt idx="910">
                  <c:v>573.51199999999994</c:v>
                </c:pt>
                <c:pt idx="911">
                  <c:v>574.74400000000003</c:v>
                </c:pt>
                <c:pt idx="912">
                  <c:v>574.74400000000003</c:v>
                </c:pt>
                <c:pt idx="913">
                  <c:v>576.11199999999997</c:v>
                </c:pt>
                <c:pt idx="914">
                  <c:v>576.11199999999997</c:v>
                </c:pt>
                <c:pt idx="915">
                  <c:v>579.096</c:v>
                </c:pt>
                <c:pt idx="916">
                  <c:v>579.096</c:v>
                </c:pt>
                <c:pt idx="917">
                  <c:v>582.20000000000005</c:v>
                </c:pt>
                <c:pt idx="918">
                  <c:v>582.20000000000005</c:v>
                </c:pt>
                <c:pt idx="919">
                  <c:v>583.36</c:v>
                </c:pt>
                <c:pt idx="920">
                  <c:v>587.36</c:v>
                </c:pt>
                <c:pt idx="921">
                  <c:v>587.36</c:v>
                </c:pt>
                <c:pt idx="922">
                  <c:v>591</c:v>
                </c:pt>
                <c:pt idx="923">
                  <c:v>591</c:v>
                </c:pt>
                <c:pt idx="924">
                  <c:v>594.91200000000003</c:v>
                </c:pt>
                <c:pt idx="925">
                  <c:v>594.91200000000003</c:v>
                </c:pt>
                <c:pt idx="926">
                  <c:v>595.88</c:v>
                </c:pt>
                <c:pt idx="927">
                  <c:v>595.88</c:v>
                </c:pt>
                <c:pt idx="928">
                  <c:v>598.03200000000004</c:v>
                </c:pt>
                <c:pt idx="929">
                  <c:v>598.03200000000004</c:v>
                </c:pt>
                <c:pt idx="930">
                  <c:v>601.74400000000003</c:v>
                </c:pt>
                <c:pt idx="931">
                  <c:v>601.74400000000003</c:v>
                </c:pt>
                <c:pt idx="932">
                  <c:v>606.93600000000004</c:v>
                </c:pt>
                <c:pt idx="933">
                  <c:v>606.93600000000004</c:v>
                </c:pt>
                <c:pt idx="934">
                  <c:v>606.93600000000004</c:v>
                </c:pt>
                <c:pt idx="935">
                  <c:v>608.89599999999996</c:v>
                </c:pt>
                <c:pt idx="936">
                  <c:v>608.89599999999996</c:v>
                </c:pt>
                <c:pt idx="937">
                  <c:v>612.20000000000005</c:v>
                </c:pt>
                <c:pt idx="938">
                  <c:v>612.20000000000005</c:v>
                </c:pt>
                <c:pt idx="939">
                  <c:v>613.50400000000002</c:v>
                </c:pt>
                <c:pt idx="940">
                  <c:v>613.50400000000002</c:v>
                </c:pt>
                <c:pt idx="941">
                  <c:v>617.14400000000001</c:v>
                </c:pt>
                <c:pt idx="942">
                  <c:v>617.14400000000001</c:v>
                </c:pt>
                <c:pt idx="943">
                  <c:v>620.72799999999995</c:v>
                </c:pt>
                <c:pt idx="944">
                  <c:v>620.72799999999995</c:v>
                </c:pt>
                <c:pt idx="945">
                  <c:v>625.03200000000004</c:v>
                </c:pt>
                <c:pt idx="946">
                  <c:v>625.03200000000004</c:v>
                </c:pt>
                <c:pt idx="947">
                  <c:v>630.27200000000005</c:v>
                </c:pt>
                <c:pt idx="948">
                  <c:v>630.27200000000005</c:v>
                </c:pt>
                <c:pt idx="949">
                  <c:v>631.024</c:v>
                </c:pt>
                <c:pt idx="950">
                  <c:v>631.42399999999998</c:v>
                </c:pt>
                <c:pt idx="951">
                  <c:v>631.42399999999998</c:v>
                </c:pt>
                <c:pt idx="952">
                  <c:v>634</c:v>
                </c:pt>
                <c:pt idx="953">
                  <c:v>634</c:v>
                </c:pt>
                <c:pt idx="954">
                  <c:v>634.84</c:v>
                </c:pt>
                <c:pt idx="955">
                  <c:v>634.84</c:v>
                </c:pt>
                <c:pt idx="956">
                  <c:v>637.84</c:v>
                </c:pt>
                <c:pt idx="957">
                  <c:v>637.84</c:v>
                </c:pt>
                <c:pt idx="958">
                  <c:v>640.29600000000005</c:v>
                </c:pt>
                <c:pt idx="959">
                  <c:v>640.29600000000005</c:v>
                </c:pt>
                <c:pt idx="960">
                  <c:v>645.26400000000001</c:v>
                </c:pt>
                <c:pt idx="961">
                  <c:v>645.26400000000001</c:v>
                </c:pt>
                <c:pt idx="962">
                  <c:v>649.58399999999995</c:v>
                </c:pt>
                <c:pt idx="963">
                  <c:v>649.58399999999995</c:v>
                </c:pt>
                <c:pt idx="964">
                  <c:v>652.72799999999995</c:v>
                </c:pt>
                <c:pt idx="965">
                  <c:v>652.72799999999995</c:v>
                </c:pt>
                <c:pt idx="966">
                  <c:v>656.89599999999996</c:v>
                </c:pt>
                <c:pt idx="967">
                  <c:v>656.89599999999996</c:v>
                </c:pt>
                <c:pt idx="968">
                  <c:v>656.89599999999996</c:v>
                </c:pt>
                <c:pt idx="969">
                  <c:v>656.89599999999996</c:v>
                </c:pt>
                <c:pt idx="970">
                  <c:v>661.11199999999997</c:v>
                </c:pt>
                <c:pt idx="971">
                  <c:v>661.11199999999997</c:v>
                </c:pt>
                <c:pt idx="972">
                  <c:v>663.65599999999995</c:v>
                </c:pt>
                <c:pt idx="973">
                  <c:v>663.65599999999995</c:v>
                </c:pt>
                <c:pt idx="974">
                  <c:v>664.17600000000004</c:v>
                </c:pt>
                <c:pt idx="975">
                  <c:v>664.17600000000004</c:v>
                </c:pt>
                <c:pt idx="976">
                  <c:v>668.01599999999996</c:v>
                </c:pt>
                <c:pt idx="977">
                  <c:v>668.01599999999996</c:v>
                </c:pt>
                <c:pt idx="978">
                  <c:v>670.56</c:v>
                </c:pt>
                <c:pt idx="979">
                  <c:v>670.56</c:v>
                </c:pt>
                <c:pt idx="980">
                  <c:v>675.27200000000005</c:v>
                </c:pt>
                <c:pt idx="981">
                  <c:v>675.27200000000005</c:v>
                </c:pt>
                <c:pt idx="982">
                  <c:v>676.98400000000004</c:v>
                </c:pt>
                <c:pt idx="983">
                  <c:v>676.98400000000004</c:v>
                </c:pt>
                <c:pt idx="984">
                  <c:v>678.42399999999998</c:v>
                </c:pt>
                <c:pt idx="985">
                  <c:v>678.42399999999998</c:v>
                </c:pt>
                <c:pt idx="986">
                  <c:v>682.72</c:v>
                </c:pt>
                <c:pt idx="987">
                  <c:v>682.72</c:v>
                </c:pt>
                <c:pt idx="988">
                  <c:v>684.86400000000003</c:v>
                </c:pt>
                <c:pt idx="989">
                  <c:v>684.86400000000003</c:v>
                </c:pt>
                <c:pt idx="990">
                  <c:v>686.25599999999997</c:v>
                </c:pt>
                <c:pt idx="991">
                  <c:v>686.25599999999997</c:v>
                </c:pt>
                <c:pt idx="992">
                  <c:v>689.82399999999996</c:v>
                </c:pt>
                <c:pt idx="993">
                  <c:v>689.82399999999996</c:v>
                </c:pt>
                <c:pt idx="994">
                  <c:v>694.56</c:v>
                </c:pt>
                <c:pt idx="995">
                  <c:v>694.56</c:v>
                </c:pt>
                <c:pt idx="996">
                  <c:v>697.68799999999999</c:v>
                </c:pt>
                <c:pt idx="997">
                  <c:v>697.68799999999999</c:v>
                </c:pt>
                <c:pt idx="998">
                  <c:v>701.96</c:v>
                </c:pt>
                <c:pt idx="999">
                  <c:v>701.96</c:v>
                </c:pt>
                <c:pt idx="1000">
                  <c:v>704.23199999999997</c:v>
                </c:pt>
                <c:pt idx="1001">
                  <c:v>704.23199999999997</c:v>
                </c:pt>
                <c:pt idx="1002">
                  <c:v>704.23199999999997</c:v>
                </c:pt>
                <c:pt idx="1003">
                  <c:v>704.23199999999997</c:v>
                </c:pt>
                <c:pt idx="1004">
                  <c:v>708.77599999999995</c:v>
                </c:pt>
                <c:pt idx="1005">
                  <c:v>708.77599999999995</c:v>
                </c:pt>
                <c:pt idx="1006">
                  <c:v>713.19200000000001</c:v>
                </c:pt>
                <c:pt idx="1007">
                  <c:v>713.19200000000001</c:v>
                </c:pt>
                <c:pt idx="1008">
                  <c:v>716.60799999999995</c:v>
                </c:pt>
                <c:pt idx="1009">
                  <c:v>716.60799999999995</c:v>
                </c:pt>
                <c:pt idx="1010">
                  <c:v>721.88</c:v>
                </c:pt>
                <c:pt idx="1011">
                  <c:v>721.88</c:v>
                </c:pt>
                <c:pt idx="1012">
                  <c:v>724.12</c:v>
                </c:pt>
                <c:pt idx="1013">
                  <c:v>724.12</c:v>
                </c:pt>
                <c:pt idx="1014">
                  <c:v>725.93600000000004</c:v>
                </c:pt>
                <c:pt idx="1015">
                  <c:v>725.93600000000004</c:v>
                </c:pt>
                <c:pt idx="1016">
                  <c:v>726.78399999999999</c:v>
                </c:pt>
                <c:pt idx="1017">
                  <c:v>726.78399999999999</c:v>
                </c:pt>
                <c:pt idx="1018">
                  <c:v>730.45600000000002</c:v>
                </c:pt>
                <c:pt idx="1019">
                  <c:v>730.45600000000002</c:v>
                </c:pt>
                <c:pt idx="1020">
                  <c:v>732.976</c:v>
                </c:pt>
                <c:pt idx="1021">
                  <c:v>732.976</c:v>
                </c:pt>
                <c:pt idx="1022">
                  <c:v>737.76800000000003</c:v>
                </c:pt>
                <c:pt idx="1023">
                  <c:v>737.76800000000003</c:v>
                </c:pt>
                <c:pt idx="1024">
                  <c:v>739.54399999999998</c:v>
                </c:pt>
                <c:pt idx="1025">
                  <c:v>739.54399999999998</c:v>
                </c:pt>
                <c:pt idx="1026">
                  <c:v>742.88800000000003</c:v>
                </c:pt>
                <c:pt idx="1027">
                  <c:v>742.88800000000003</c:v>
                </c:pt>
                <c:pt idx="1028">
                  <c:v>713.58399999999995</c:v>
                </c:pt>
                <c:pt idx="1029">
                  <c:v>713.58399999999995</c:v>
                </c:pt>
                <c:pt idx="1030">
                  <c:v>394.18400000000003</c:v>
                </c:pt>
                <c:pt idx="1031">
                  <c:v>394.18400000000003</c:v>
                </c:pt>
                <c:pt idx="1032">
                  <c:v>398.73599999999999</c:v>
                </c:pt>
                <c:pt idx="1033">
                  <c:v>398.73599999999999</c:v>
                </c:pt>
                <c:pt idx="1034">
                  <c:v>400.75200000000001</c:v>
                </c:pt>
                <c:pt idx="1035">
                  <c:v>400.75200000000001</c:v>
                </c:pt>
                <c:pt idx="1036">
                  <c:v>400.75200000000001</c:v>
                </c:pt>
                <c:pt idx="1037">
                  <c:v>400.75200000000001</c:v>
                </c:pt>
                <c:pt idx="1038">
                  <c:v>401.81599999999997</c:v>
                </c:pt>
                <c:pt idx="1039">
                  <c:v>401.81599999999997</c:v>
                </c:pt>
                <c:pt idx="1040">
                  <c:v>405.76</c:v>
                </c:pt>
                <c:pt idx="1041">
                  <c:v>405.76</c:v>
                </c:pt>
                <c:pt idx="1042">
                  <c:v>409.32</c:v>
                </c:pt>
                <c:pt idx="1043">
                  <c:v>409.32</c:v>
                </c:pt>
                <c:pt idx="1044">
                  <c:v>412.464</c:v>
                </c:pt>
                <c:pt idx="1045">
                  <c:v>412.464</c:v>
                </c:pt>
                <c:pt idx="1046">
                  <c:v>416.14400000000001</c:v>
                </c:pt>
                <c:pt idx="1047">
                  <c:v>416.14400000000001</c:v>
                </c:pt>
                <c:pt idx="1048">
                  <c:v>420.48</c:v>
                </c:pt>
                <c:pt idx="1049">
                  <c:v>420.48</c:v>
                </c:pt>
                <c:pt idx="1050">
                  <c:v>422.26400000000001</c:v>
                </c:pt>
                <c:pt idx="1051">
                  <c:v>422.26400000000001</c:v>
                </c:pt>
                <c:pt idx="1052">
                  <c:v>426.22399999999999</c:v>
                </c:pt>
                <c:pt idx="1053">
                  <c:v>426.22399999999999</c:v>
                </c:pt>
                <c:pt idx="1054">
                  <c:v>428.63200000000001</c:v>
                </c:pt>
                <c:pt idx="1055">
                  <c:v>428.63200000000001</c:v>
                </c:pt>
                <c:pt idx="1056">
                  <c:v>432.80799999999999</c:v>
                </c:pt>
                <c:pt idx="1057">
                  <c:v>432.80799999999999</c:v>
                </c:pt>
                <c:pt idx="1058">
                  <c:v>436.20800000000003</c:v>
                </c:pt>
                <c:pt idx="1059">
                  <c:v>436.20800000000003</c:v>
                </c:pt>
                <c:pt idx="1060">
                  <c:v>438.14400000000001</c:v>
                </c:pt>
                <c:pt idx="1061">
                  <c:v>438.14400000000001</c:v>
                </c:pt>
                <c:pt idx="1062">
                  <c:v>439.2</c:v>
                </c:pt>
                <c:pt idx="1063">
                  <c:v>439.2</c:v>
                </c:pt>
                <c:pt idx="1064">
                  <c:v>441.25599999999997</c:v>
                </c:pt>
                <c:pt idx="1065">
                  <c:v>441.25599999999997</c:v>
                </c:pt>
                <c:pt idx="1066">
                  <c:v>444.96</c:v>
                </c:pt>
                <c:pt idx="1067">
                  <c:v>444.96</c:v>
                </c:pt>
                <c:pt idx="1068">
                  <c:v>449.68799999999999</c:v>
                </c:pt>
                <c:pt idx="1069">
                  <c:v>449.68799999999999</c:v>
                </c:pt>
                <c:pt idx="1070">
                  <c:v>449.68799999999999</c:v>
                </c:pt>
                <c:pt idx="1071">
                  <c:v>449.68799999999999</c:v>
                </c:pt>
                <c:pt idx="1072">
                  <c:v>455.13600000000002</c:v>
                </c:pt>
                <c:pt idx="1073">
                  <c:v>455.13600000000002</c:v>
                </c:pt>
                <c:pt idx="1074">
                  <c:v>456.96</c:v>
                </c:pt>
                <c:pt idx="1075">
                  <c:v>456.96</c:v>
                </c:pt>
                <c:pt idx="1076">
                  <c:v>461.40800000000002</c:v>
                </c:pt>
                <c:pt idx="1077">
                  <c:v>461.40800000000002</c:v>
                </c:pt>
                <c:pt idx="1078">
                  <c:v>464.06400000000002</c:v>
                </c:pt>
                <c:pt idx="1079">
                  <c:v>464.06400000000002</c:v>
                </c:pt>
                <c:pt idx="1080">
                  <c:v>469.06400000000002</c:v>
                </c:pt>
                <c:pt idx="1081">
                  <c:v>469.06400000000002</c:v>
                </c:pt>
                <c:pt idx="1082">
                  <c:v>473.61599999999999</c:v>
                </c:pt>
                <c:pt idx="1083">
                  <c:v>473.61599999999999</c:v>
                </c:pt>
                <c:pt idx="1084">
                  <c:v>475.52</c:v>
                </c:pt>
                <c:pt idx="1085">
                  <c:v>475.52</c:v>
                </c:pt>
                <c:pt idx="1086">
                  <c:v>477.77600000000001</c:v>
                </c:pt>
                <c:pt idx="1087">
                  <c:v>477.77600000000001</c:v>
                </c:pt>
                <c:pt idx="1088">
                  <c:v>483.38400000000001</c:v>
                </c:pt>
                <c:pt idx="1089">
                  <c:v>483.38400000000001</c:v>
                </c:pt>
                <c:pt idx="1090">
                  <c:v>484.92</c:v>
                </c:pt>
                <c:pt idx="1091">
                  <c:v>484.92</c:v>
                </c:pt>
                <c:pt idx="1092">
                  <c:v>488.32799999999997</c:v>
                </c:pt>
                <c:pt idx="1093">
                  <c:v>488.32799999999997</c:v>
                </c:pt>
                <c:pt idx="1094">
                  <c:v>493.904</c:v>
                </c:pt>
                <c:pt idx="1095">
                  <c:v>493.904</c:v>
                </c:pt>
                <c:pt idx="1096">
                  <c:v>497.29599999999999</c:v>
                </c:pt>
                <c:pt idx="1097">
                  <c:v>497.29599999999999</c:v>
                </c:pt>
                <c:pt idx="1098">
                  <c:v>498.608</c:v>
                </c:pt>
                <c:pt idx="1099">
                  <c:v>498.608</c:v>
                </c:pt>
                <c:pt idx="1100">
                  <c:v>500.63200000000001</c:v>
                </c:pt>
                <c:pt idx="1101">
                  <c:v>500.63200000000001</c:v>
                </c:pt>
                <c:pt idx="1102">
                  <c:v>502.12799999999999</c:v>
                </c:pt>
                <c:pt idx="1103">
                  <c:v>502.12799999999999</c:v>
                </c:pt>
                <c:pt idx="1104">
                  <c:v>505.072</c:v>
                </c:pt>
                <c:pt idx="1105">
                  <c:v>505.072</c:v>
                </c:pt>
                <c:pt idx="1106">
                  <c:v>506.952</c:v>
                </c:pt>
                <c:pt idx="1107">
                  <c:v>506.952</c:v>
                </c:pt>
                <c:pt idx="1108">
                  <c:v>511.54399999999998</c:v>
                </c:pt>
                <c:pt idx="1109">
                  <c:v>511.54399999999998</c:v>
                </c:pt>
                <c:pt idx="1110">
                  <c:v>514.85599999999999</c:v>
                </c:pt>
                <c:pt idx="1111">
                  <c:v>514.85599999999999</c:v>
                </c:pt>
                <c:pt idx="1112">
                  <c:v>517.49599999999998</c:v>
                </c:pt>
                <c:pt idx="1113">
                  <c:v>517.49599999999998</c:v>
                </c:pt>
                <c:pt idx="1114">
                  <c:v>521.01599999999996</c:v>
                </c:pt>
                <c:pt idx="1115">
                  <c:v>521.01599999999996</c:v>
                </c:pt>
                <c:pt idx="1116">
                  <c:v>526.42399999999998</c:v>
                </c:pt>
                <c:pt idx="1117">
                  <c:v>526.42399999999998</c:v>
                </c:pt>
                <c:pt idx="1118">
                  <c:v>529.04</c:v>
                </c:pt>
                <c:pt idx="1119">
                  <c:v>529.04</c:v>
                </c:pt>
                <c:pt idx="1120">
                  <c:v>531.79200000000003</c:v>
                </c:pt>
                <c:pt idx="1121">
                  <c:v>531.99199999999996</c:v>
                </c:pt>
                <c:pt idx="1122">
                  <c:v>531.99199999999996</c:v>
                </c:pt>
                <c:pt idx="1123">
                  <c:v>532.88</c:v>
                </c:pt>
                <c:pt idx="1124">
                  <c:v>532.88</c:v>
                </c:pt>
                <c:pt idx="1125">
                  <c:v>535.94399999999996</c:v>
                </c:pt>
                <c:pt idx="1126">
                  <c:v>535.94399999999996</c:v>
                </c:pt>
                <c:pt idx="1127">
                  <c:v>539.66399999999999</c:v>
                </c:pt>
                <c:pt idx="1128">
                  <c:v>539.66399999999999</c:v>
                </c:pt>
                <c:pt idx="1129">
                  <c:v>542.48</c:v>
                </c:pt>
                <c:pt idx="1130">
                  <c:v>542.48</c:v>
                </c:pt>
                <c:pt idx="1131">
                  <c:v>546.61599999999999</c:v>
                </c:pt>
                <c:pt idx="1132">
                  <c:v>546.61599999999999</c:v>
                </c:pt>
                <c:pt idx="1133">
                  <c:v>549.05600000000004</c:v>
                </c:pt>
                <c:pt idx="1134">
                  <c:v>549.05600000000004</c:v>
                </c:pt>
                <c:pt idx="1135">
                  <c:v>552.24</c:v>
                </c:pt>
                <c:pt idx="1136">
                  <c:v>552.24</c:v>
                </c:pt>
                <c:pt idx="1137">
                  <c:v>555.20000000000005</c:v>
                </c:pt>
                <c:pt idx="1138">
                  <c:v>555.20000000000005</c:v>
                </c:pt>
                <c:pt idx="1139">
                  <c:v>555.20000000000005</c:v>
                </c:pt>
                <c:pt idx="1140">
                  <c:v>560.71199999999999</c:v>
                </c:pt>
                <c:pt idx="1141">
                  <c:v>560.71199999999999</c:v>
                </c:pt>
                <c:pt idx="1142">
                  <c:v>561.16800000000001</c:v>
                </c:pt>
                <c:pt idx="1143">
                  <c:v>561.16800000000001</c:v>
                </c:pt>
                <c:pt idx="1144">
                  <c:v>563.31200000000001</c:v>
                </c:pt>
                <c:pt idx="1145">
                  <c:v>563.31200000000001</c:v>
                </c:pt>
                <c:pt idx="1146">
                  <c:v>567.12</c:v>
                </c:pt>
                <c:pt idx="1147">
                  <c:v>567.12</c:v>
                </c:pt>
                <c:pt idx="1148">
                  <c:v>569.45600000000002</c:v>
                </c:pt>
                <c:pt idx="1149">
                  <c:v>569.45600000000002</c:v>
                </c:pt>
                <c:pt idx="1150">
                  <c:v>571.83199999999999</c:v>
                </c:pt>
                <c:pt idx="1151">
                  <c:v>571.83199999999999</c:v>
                </c:pt>
                <c:pt idx="1152">
                  <c:v>576.20000000000005</c:v>
                </c:pt>
                <c:pt idx="1153">
                  <c:v>576.20000000000005</c:v>
                </c:pt>
                <c:pt idx="1154">
                  <c:v>577.72799999999995</c:v>
                </c:pt>
                <c:pt idx="1155">
                  <c:v>578.19200000000001</c:v>
                </c:pt>
                <c:pt idx="1156">
                  <c:v>578.19200000000001</c:v>
                </c:pt>
                <c:pt idx="1157">
                  <c:v>581.45600000000002</c:v>
                </c:pt>
                <c:pt idx="1158">
                  <c:v>581.45600000000002</c:v>
                </c:pt>
                <c:pt idx="1159">
                  <c:v>584.65599999999995</c:v>
                </c:pt>
                <c:pt idx="1160">
                  <c:v>584.65599999999995</c:v>
                </c:pt>
                <c:pt idx="1161">
                  <c:v>586.57600000000002</c:v>
                </c:pt>
                <c:pt idx="1162">
                  <c:v>586.57600000000002</c:v>
                </c:pt>
                <c:pt idx="1163">
                  <c:v>590.34400000000005</c:v>
                </c:pt>
                <c:pt idx="1164">
                  <c:v>590.34400000000005</c:v>
                </c:pt>
                <c:pt idx="1165">
                  <c:v>593.70399999999995</c:v>
                </c:pt>
                <c:pt idx="1166">
                  <c:v>593.70399999999995</c:v>
                </c:pt>
                <c:pt idx="1167">
                  <c:v>597.33600000000001</c:v>
                </c:pt>
                <c:pt idx="1168">
                  <c:v>597.33600000000001</c:v>
                </c:pt>
                <c:pt idx="1169">
                  <c:v>599.33600000000001</c:v>
                </c:pt>
                <c:pt idx="1170">
                  <c:v>599.33600000000001</c:v>
                </c:pt>
                <c:pt idx="1171">
                  <c:v>601.14400000000001</c:v>
                </c:pt>
                <c:pt idx="1172">
                  <c:v>601.14400000000001</c:v>
                </c:pt>
                <c:pt idx="1173">
                  <c:v>601.14400000000001</c:v>
                </c:pt>
                <c:pt idx="1174">
                  <c:v>601.14400000000001</c:v>
                </c:pt>
                <c:pt idx="1175">
                  <c:v>602.83199999999999</c:v>
                </c:pt>
                <c:pt idx="1176">
                  <c:v>602.83199999999999</c:v>
                </c:pt>
                <c:pt idx="1177">
                  <c:v>605.93600000000004</c:v>
                </c:pt>
                <c:pt idx="1178">
                  <c:v>605.93600000000004</c:v>
                </c:pt>
                <c:pt idx="1179">
                  <c:v>609.96799999999996</c:v>
                </c:pt>
                <c:pt idx="1180">
                  <c:v>609.96799999999996</c:v>
                </c:pt>
                <c:pt idx="1181">
                  <c:v>611.904</c:v>
                </c:pt>
                <c:pt idx="1182">
                  <c:v>611.904</c:v>
                </c:pt>
                <c:pt idx="1183">
                  <c:v>614.18399999999997</c:v>
                </c:pt>
                <c:pt idx="1184">
                  <c:v>614.18399999999997</c:v>
                </c:pt>
                <c:pt idx="1185">
                  <c:v>615.66399999999999</c:v>
                </c:pt>
                <c:pt idx="1186">
                  <c:v>615.66399999999999</c:v>
                </c:pt>
                <c:pt idx="1187">
                  <c:v>616.66399999999999</c:v>
                </c:pt>
                <c:pt idx="1188">
                  <c:v>616.66399999999999</c:v>
                </c:pt>
                <c:pt idx="1189">
                  <c:v>620.14400000000001</c:v>
                </c:pt>
                <c:pt idx="1190">
                  <c:v>620.14400000000001</c:v>
                </c:pt>
                <c:pt idx="1191">
                  <c:v>624.53599999999994</c:v>
                </c:pt>
                <c:pt idx="1192">
                  <c:v>624.53599999999994</c:v>
                </c:pt>
                <c:pt idx="1193">
                  <c:v>628.08000000000004</c:v>
                </c:pt>
                <c:pt idx="1194">
                  <c:v>628.08000000000004</c:v>
                </c:pt>
                <c:pt idx="1195">
                  <c:v>630.96799999999996</c:v>
                </c:pt>
                <c:pt idx="1196">
                  <c:v>630.96799999999996</c:v>
                </c:pt>
                <c:pt idx="1197">
                  <c:v>632.76800000000003</c:v>
                </c:pt>
                <c:pt idx="1198">
                  <c:v>632.76800000000003</c:v>
                </c:pt>
                <c:pt idx="1199">
                  <c:v>635.84</c:v>
                </c:pt>
                <c:pt idx="1200">
                  <c:v>635.84</c:v>
                </c:pt>
                <c:pt idx="1201">
                  <c:v>639.67999999999995</c:v>
                </c:pt>
                <c:pt idx="1202">
                  <c:v>639.67999999999995</c:v>
                </c:pt>
                <c:pt idx="1203">
                  <c:v>640.51199999999994</c:v>
                </c:pt>
                <c:pt idx="1204">
                  <c:v>640.51199999999994</c:v>
                </c:pt>
                <c:pt idx="1205">
                  <c:v>642.91999999999996</c:v>
                </c:pt>
                <c:pt idx="1206">
                  <c:v>642.91999999999996</c:v>
                </c:pt>
                <c:pt idx="1207">
                  <c:v>642.91999999999996</c:v>
                </c:pt>
                <c:pt idx="1208">
                  <c:v>642.91999999999996</c:v>
                </c:pt>
                <c:pt idx="1209">
                  <c:v>647.45600000000002</c:v>
                </c:pt>
                <c:pt idx="1210">
                  <c:v>647.45600000000002</c:v>
                </c:pt>
                <c:pt idx="1211">
                  <c:v>651.61599999999999</c:v>
                </c:pt>
                <c:pt idx="1212">
                  <c:v>651.61599999999999</c:v>
                </c:pt>
                <c:pt idx="1213">
                  <c:v>655.56799999999998</c:v>
                </c:pt>
                <c:pt idx="1214">
                  <c:v>655.56799999999998</c:v>
                </c:pt>
                <c:pt idx="1215">
                  <c:v>658.37599999999998</c:v>
                </c:pt>
                <c:pt idx="1216">
                  <c:v>658.37599999999998</c:v>
                </c:pt>
                <c:pt idx="1217">
                  <c:v>661.40800000000002</c:v>
                </c:pt>
                <c:pt idx="1218">
                  <c:v>661.40800000000002</c:v>
                </c:pt>
                <c:pt idx="1219">
                  <c:v>664.12</c:v>
                </c:pt>
                <c:pt idx="1220">
                  <c:v>664.12</c:v>
                </c:pt>
                <c:pt idx="1221">
                  <c:v>664.84</c:v>
                </c:pt>
                <c:pt idx="1222">
                  <c:v>664.84</c:v>
                </c:pt>
                <c:pt idx="1223">
                  <c:v>668.56799999999998</c:v>
                </c:pt>
                <c:pt idx="1224">
                  <c:v>668.56799999999998</c:v>
                </c:pt>
                <c:pt idx="1225">
                  <c:v>671.24</c:v>
                </c:pt>
                <c:pt idx="1226">
                  <c:v>671.24</c:v>
                </c:pt>
                <c:pt idx="1227">
                  <c:v>675.45600000000002</c:v>
                </c:pt>
                <c:pt idx="1228">
                  <c:v>675.45600000000002</c:v>
                </c:pt>
                <c:pt idx="1229">
                  <c:v>677.51199999999994</c:v>
                </c:pt>
                <c:pt idx="1230">
                  <c:v>677.51199999999994</c:v>
                </c:pt>
                <c:pt idx="1231">
                  <c:v>681.11199999999997</c:v>
                </c:pt>
                <c:pt idx="1232">
                  <c:v>681.11199999999997</c:v>
                </c:pt>
                <c:pt idx="1233">
                  <c:v>685.88800000000003</c:v>
                </c:pt>
                <c:pt idx="1234">
                  <c:v>685.88800000000003</c:v>
                </c:pt>
                <c:pt idx="1235">
                  <c:v>689.26400000000001</c:v>
                </c:pt>
                <c:pt idx="1236">
                  <c:v>689.26400000000001</c:v>
                </c:pt>
                <c:pt idx="1237">
                  <c:v>690.50400000000002</c:v>
                </c:pt>
                <c:pt idx="1238">
                  <c:v>690.50400000000002</c:v>
                </c:pt>
                <c:pt idx="1239">
                  <c:v>693.68</c:v>
                </c:pt>
                <c:pt idx="1240">
                  <c:v>693.68</c:v>
                </c:pt>
                <c:pt idx="1241">
                  <c:v>693.68</c:v>
                </c:pt>
                <c:pt idx="1242">
                  <c:v>697.59199999999998</c:v>
                </c:pt>
                <c:pt idx="1243">
                  <c:v>697.59199999999998</c:v>
                </c:pt>
                <c:pt idx="1244">
                  <c:v>700.78399999999999</c:v>
                </c:pt>
                <c:pt idx="1245">
                  <c:v>700.78399999999999</c:v>
                </c:pt>
                <c:pt idx="1246">
                  <c:v>703.69600000000003</c:v>
                </c:pt>
                <c:pt idx="1247">
                  <c:v>703.69600000000003</c:v>
                </c:pt>
                <c:pt idx="1248">
                  <c:v>706.21600000000001</c:v>
                </c:pt>
                <c:pt idx="1249">
                  <c:v>706.21600000000001</c:v>
                </c:pt>
                <c:pt idx="1250">
                  <c:v>710.36</c:v>
                </c:pt>
                <c:pt idx="1251">
                  <c:v>710.36</c:v>
                </c:pt>
                <c:pt idx="1252">
                  <c:v>714.42399999999998</c:v>
                </c:pt>
                <c:pt idx="1253">
                  <c:v>714.42399999999998</c:v>
                </c:pt>
                <c:pt idx="1254">
                  <c:v>716.59199999999998</c:v>
                </c:pt>
                <c:pt idx="1255">
                  <c:v>716.59199999999998</c:v>
                </c:pt>
                <c:pt idx="1256">
                  <c:v>719.75199999999995</c:v>
                </c:pt>
                <c:pt idx="1257">
                  <c:v>719.904</c:v>
                </c:pt>
                <c:pt idx="1258">
                  <c:v>719.904</c:v>
                </c:pt>
                <c:pt idx="1259">
                  <c:v>723.2</c:v>
                </c:pt>
                <c:pt idx="1260">
                  <c:v>723.2</c:v>
                </c:pt>
                <c:pt idx="1261">
                  <c:v>725.98400000000004</c:v>
                </c:pt>
                <c:pt idx="1262">
                  <c:v>725.98400000000004</c:v>
                </c:pt>
                <c:pt idx="1263">
                  <c:v>731.19200000000001</c:v>
                </c:pt>
                <c:pt idx="1264">
                  <c:v>731.19200000000001</c:v>
                </c:pt>
                <c:pt idx="1265">
                  <c:v>732.85599999999999</c:v>
                </c:pt>
                <c:pt idx="1266">
                  <c:v>732.85599999999999</c:v>
                </c:pt>
                <c:pt idx="1267">
                  <c:v>737.21600000000001</c:v>
                </c:pt>
                <c:pt idx="1268">
                  <c:v>737.21600000000001</c:v>
                </c:pt>
                <c:pt idx="1269">
                  <c:v>738.75199999999995</c:v>
                </c:pt>
                <c:pt idx="1270">
                  <c:v>738.75199999999995</c:v>
                </c:pt>
                <c:pt idx="1271">
                  <c:v>740.43200000000002</c:v>
                </c:pt>
                <c:pt idx="1272">
                  <c:v>740.43200000000002</c:v>
                </c:pt>
                <c:pt idx="1273">
                  <c:v>709.19200000000001</c:v>
                </c:pt>
                <c:pt idx="1274">
                  <c:v>709.19200000000001</c:v>
                </c:pt>
                <c:pt idx="1275">
                  <c:v>709.19200000000001</c:v>
                </c:pt>
                <c:pt idx="1276">
                  <c:v>396.13600000000002</c:v>
                </c:pt>
                <c:pt idx="1277">
                  <c:v>396.13600000000002</c:v>
                </c:pt>
                <c:pt idx="1278">
                  <c:v>397.88</c:v>
                </c:pt>
                <c:pt idx="1279">
                  <c:v>397.88</c:v>
                </c:pt>
                <c:pt idx="1280">
                  <c:v>401.93599999999998</c:v>
                </c:pt>
                <c:pt idx="1281">
                  <c:v>402.34399999999999</c:v>
                </c:pt>
                <c:pt idx="1282">
                  <c:v>402.34399999999999</c:v>
                </c:pt>
                <c:pt idx="1283">
                  <c:v>404.96</c:v>
                </c:pt>
                <c:pt idx="1284">
                  <c:v>404.96</c:v>
                </c:pt>
                <c:pt idx="1285">
                  <c:v>407.608</c:v>
                </c:pt>
                <c:pt idx="1286">
                  <c:v>407.608</c:v>
                </c:pt>
                <c:pt idx="1287">
                  <c:v>408.83199999999999</c:v>
                </c:pt>
                <c:pt idx="1288">
                  <c:v>408.83199999999999</c:v>
                </c:pt>
                <c:pt idx="1289">
                  <c:v>412.50400000000002</c:v>
                </c:pt>
                <c:pt idx="1290">
                  <c:v>412.50400000000002</c:v>
                </c:pt>
                <c:pt idx="1291">
                  <c:v>417.66399999999999</c:v>
                </c:pt>
                <c:pt idx="1292">
                  <c:v>417.66399999999999</c:v>
                </c:pt>
                <c:pt idx="1293">
                  <c:v>421.96800000000002</c:v>
                </c:pt>
                <c:pt idx="1294">
                  <c:v>421.96800000000002</c:v>
                </c:pt>
                <c:pt idx="1295">
                  <c:v>424.99200000000002</c:v>
                </c:pt>
                <c:pt idx="1296">
                  <c:v>424.99200000000002</c:v>
                </c:pt>
                <c:pt idx="1297">
                  <c:v>427.512</c:v>
                </c:pt>
                <c:pt idx="1298">
                  <c:v>427.512</c:v>
                </c:pt>
                <c:pt idx="1299">
                  <c:v>428.30399999999997</c:v>
                </c:pt>
                <c:pt idx="1300">
                  <c:v>428.30399999999997</c:v>
                </c:pt>
                <c:pt idx="1301">
                  <c:v>431.904</c:v>
                </c:pt>
                <c:pt idx="1302">
                  <c:v>431.904</c:v>
                </c:pt>
                <c:pt idx="1303">
                  <c:v>434.71199999999999</c:v>
                </c:pt>
                <c:pt idx="1304">
                  <c:v>434.71199999999999</c:v>
                </c:pt>
                <c:pt idx="1305">
                  <c:v>438.19200000000001</c:v>
                </c:pt>
                <c:pt idx="1306">
                  <c:v>438.19200000000001</c:v>
                </c:pt>
                <c:pt idx="1307">
                  <c:v>441.84800000000001</c:v>
                </c:pt>
                <c:pt idx="1308">
                  <c:v>441.84800000000001</c:v>
                </c:pt>
                <c:pt idx="1309">
                  <c:v>441.84800000000001</c:v>
                </c:pt>
                <c:pt idx="1310">
                  <c:v>441.84800000000001</c:v>
                </c:pt>
                <c:pt idx="1311">
                  <c:v>445.15199999999999</c:v>
                </c:pt>
                <c:pt idx="1312">
                  <c:v>445.15199999999999</c:v>
                </c:pt>
                <c:pt idx="1313">
                  <c:v>446.76</c:v>
                </c:pt>
                <c:pt idx="1314">
                  <c:v>446.76</c:v>
                </c:pt>
                <c:pt idx="1315">
                  <c:v>450.40800000000002</c:v>
                </c:pt>
                <c:pt idx="1316">
                  <c:v>450.40800000000002</c:v>
                </c:pt>
                <c:pt idx="1317">
                  <c:v>453.59199999999998</c:v>
                </c:pt>
                <c:pt idx="1318">
                  <c:v>453.59199999999998</c:v>
                </c:pt>
                <c:pt idx="1319">
                  <c:v>455.30399999999997</c:v>
                </c:pt>
                <c:pt idx="1320">
                  <c:v>455.30399999999997</c:v>
                </c:pt>
                <c:pt idx="1321">
                  <c:v>459.048</c:v>
                </c:pt>
                <c:pt idx="1322">
                  <c:v>459.048</c:v>
                </c:pt>
                <c:pt idx="1323">
                  <c:v>462.36799999999999</c:v>
                </c:pt>
                <c:pt idx="1324">
                  <c:v>462.36799999999999</c:v>
                </c:pt>
                <c:pt idx="1325">
                  <c:v>465.50400000000002</c:v>
                </c:pt>
                <c:pt idx="1326">
                  <c:v>465.50400000000002</c:v>
                </c:pt>
                <c:pt idx="1327">
                  <c:v>468.68</c:v>
                </c:pt>
                <c:pt idx="1328">
                  <c:v>468.68</c:v>
                </c:pt>
                <c:pt idx="1329">
                  <c:v>470.73599999999999</c:v>
                </c:pt>
                <c:pt idx="1330">
                  <c:v>470.73599999999999</c:v>
                </c:pt>
                <c:pt idx="1331">
                  <c:v>474.45600000000002</c:v>
                </c:pt>
                <c:pt idx="1332">
                  <c:v>474.45600000000002</c:v>
                </c:pt>
                <c:pt idx="1333">
                  <c:v>478.16</c:v>
                </c:pt>
                <c:pt idx="1334">
                  <c:v>478.16</c:v>
                </c:pt>
                <c:pt idx="1335">
                  <c:v>481.464</c:v>
                </c:pt>
                <c:pt idx="1336">
                  <c:v>481.464</c:v>
                </c:pt>
                <c:pt idx="1337">
                  <c:v>484.36799999999999</c:v>
                </c:pt>
                <c:pt idx="1338">
                  <c:v>484.36799999999999</c:v>
                </c:pt>
                <c:pt idx="1339">
                  <c:v>489.91199999999998</c:v>
                </c:pt>
                <c:pt idx="1340">
                  <c:v>489.91199999999998</c:v>
                </c:pt>
                <c:pt idx="1341">
                  <c:v>494.37599999999998</c:v>
                </c:pt>
                <c:pt idx="1342">
                  <c:v>494.37599999999998</c:v>
                </c:pt>
                <c:pt idx="1343">
                  <c:v>496.2</c:v>
                </c:pt>
                <c:pt idx="1344">
                  <c:v>496.2</c:v>
                </c:pt>
                <c:pt idx="1345">
                  <c:v>496.2</c:v>
                </c:pt>
                <c:pt idx="1346">
                  <c:v>501.01600000000002</c:v>
                </c:pt>
                <c:pt idx="1347">
                  <c:v>501.01600000000002</c:v>
                </c:pt>
                <c:pt idx="1348">
                  <c:v>503.38400000000001</c:v>
                </c:pt>
                <c:pt idx="1349">
                  <c:v>503.38400000000001</c:v>
                </c:pt>
                <c:pt idx="1350">
                  <c:v>505.71199999999999</c:v>
                </c:pt>
                <c:pt idx="1351">
                  <c:v>505.71199999999999</c:v>
                </c:pt>
                <c:pt idx="1352">
                  <c:v>508.30399999999997</c:v>
                </c:pt>
                <c:pt idx="1353">
                  <c:v>508.30399999999997</c:v>
                </c:pt>
                <c:pt idx="1354">
                  <c:v>511.50400000000002</c:v>
                </c:pt>
                <c:pt idx="1355">
                  <c:v>511.50400000000002</c:v>
                </c:pt>
                <c:pt idx="1356">
                  <c:v>516.4</c:v>
                </c:pt>
                <c:pt idx="1357">
                  <c:v>516.4</c:v>
                </c:pt>
                <c:pt idx="1358">
                  <c:v>519.55999999999995</c:v>
                </c:pt>
                <c:pt idx="1359">
                  <c:v>519.55999999999995</c:v>
                </c:pt>
                <c:pt idx="1360">
                  <c:v>522.76</c:v>
                </c:pt>
                <c:pt idx="1361">
                  <c:v>522.76</c:v>
                </c:pt>
                <c:pt idx="1362">
                  <c:v>526.64800000000002</c:v>
                </c:pt>
                <c:pt idx="1363">
                  <c:v>526.64800000000002</c:v>
                </c:pt>
                <c:pt idx="1364">
                  <c:v>529.04</c:v>
                </c:pt>
                <c:pt idx="1365">
                  <c:v>529.04</c:v>
                </c:pt>
                <c:pt idx="1366">
                  <c:v>532.16800000000001</c:v>
                </c:pt>
                <c:pt idx="1367">
                  <c:v>532.16800000000001</c:v>
                </c:pt>
                <c:pt idx="1368">
                  <c:v>533.88</c:v>
                </c:pt>
                <c:pt idx="1369">
                  <c:v>533.88</c:v>
                </c:pt>
                <c:pt idx="1370">
                  <c:v>536.6</c:v>
                </c:pt>
                <c:pt idx="1371">
                  <c:v>536.6</c:v>
                </c:pt>
                <c:pt idx="1372">
                  <c:v>540.33600000000001</c:v>
                </c:pt>
                <c:pt idx="1373">
                  <c:v>540.33600000000001</c:v>
                </c:pt>
                <c:pt idx="1374">
                  <c:v>541.52800000000002</c:v>
                </c:pt>
                <c:pt idx="1375">
                  <c:v>541.52800000000002</c:v>
                </c:pt>
                <c:pt idx="1376">
                  <c:v>546.80799999999999</c:v>
                </c:pt>
                <c:pt idx="1377">
                  <c:v>546.80799999999999</c:v>
                </c:pt>
                <c:pt idx="1378">
                  <c:v>546.80799999999999</c:v>
                </c:pt>
                <c:pt idx="1379">
                  <c:v>552.05600000000004</c:v>
                </c:pt>
                <c:pt idx="1380">
                  <c:v>552.05600000000004</c:v>
                </c:pt>
                <c:pt idx="1381">
                  <c:v>557.15200000000004</c:v>
                </c:pt>
                <c:pt idx="1382">
                  <c:v>557.15200000000004</c:v>
                </c:pt>
                <c:pt idx="1383">
                  <c:v>558.62400000000002</c:v>
                </c:pt>
                <c:pt idx="1384">
                  <c:v>558.62400000000002</c:v>
                </c:pt>
                <c:pt idx="1385">
                  <c:v>561.55200000000002</c:v>
                </c:pt>
                <c:pt idx="1386">
                  <c:v>561.55200000000002</c:v>
                </c:pt>
                <c:pt idx="1387">
                  <c:v>564.55200000000002</c:v>
                </c:pt>
                <c:pt idx="1388">
                  <c:v>564.55200000000002</c:v>
                </c:pt>
                <c:pt idx="1389">
                  <c:v>568.37599999999998</c:v>
                </c:pt>
                <c:pt idx="1390">
                  <c:v>568.37599999999998</c:v>
                </c:pt>
                <c:pt idx="1391">
                  <c:v>569.26400000000001</c:v>
                </c:pt>
                <c:pt idx="1392">
                  <c:v>569.26400000000001</c:v>
                </c:pt>
                <c:pt idx="1393">
                  <c:v>572.45600000000002</c:v>
                </c:pt>
                <c:pt idx="1394">
                  <c:v>572.63199999999995</c:v>
                </c:pt>
                <c:pt idx="1395">
                  <c:v>572.63199999999995</c:v>
                </c:pt>
                <c:pt idx="1396">
                  <c:v>573.39200000000005</c:v>
                </c:pt>
                <c:pt idx="1397">
                  <c:v>573.39200000000005</c:v>
                </c:pt>
                <c:pt idx="1398">
                  <c:v>576.69600000000003</c:v>
                </c:pt>
                <c:pt idx="1399">
                  <c:v>576.69600000000003</c:v>
                </c:pt>
                <c:pt idx="1400">
                  <c:v>581.024</c:v>
                </c:pt>
                <c:pt idx="1401">
                  <c:v>581.024</c:v>
                </c:pt>
                <c:pt idx="1402">
                  <c:v>582.91200000000003</c:v>
                </c:pt>
                <c:pt idx="1403">
                  <c:v>582.91200000000003</c:v>
                </c:pt>
                <c:pt idx="1404">
                  <c:v>586.50400000000002</c:v>
                </c:pt>
                <c:pt idx="1405">
                  <c:v>586.50400000000002</c:v>
                </c:pt>
                <c:pt idx="1406">
                  <c:v>588.20799999999997</c:v>
                </c:pt>
                <c:pt idx="1407">
                  <c:v>588.20799999999997</c:v>
                </c:pt>
                <c:pt idx="1408">
                  <c:v>590.64</c:v>
                </c:pt>
                <c:pt idx="1409">
                  <c:v>590.64</c:v>
                </c:pt>
                <c:pt idx="1410">
                  <c:v>593.79200000000003</c:v>
                </c:pt>
                <c:pt idx="1411">
                  <c:v>593.79200000000003</c:v>
                </c:pt>
                <c:pt idx="1412">
                  <c:v>593.79200000000003</c:v>
                </c:pt>
                <c:pt idx="1413">
                  <c:v>597.25599999999997</c:v>
                </c:pt>
                <c:pt idx="1414">
                  <c:v>597.25599999999997</c:v>
                </c:pt>
                <c:pt idx="1415">
                  <c:v>600.71199999999999</c:v>
                </c:pt>
                <c:pt idx="1416">
                  <c:v>600.71199999999999</c:v>
                </c:pt>
                <c:pt idx="1417">
                  <c:v>604.18399999999997</c:v>
                </c:pt>
                <c:pt idx="1418">
                  <c:v>604.18399999999997</c:v>
                </c:pt>
                <c:pt idx="1419">
                  <c:v>608.44799999999998</c:v>
                </c:pt>
                <c:pt idx="1420">
                  <c:v>608.44799999999998</c:v>
                </c:pt>
                <c:pt idx="1421">
                  <c:v>611.25599999999997</c:v>
                </c:pt>
                <c:pt idx="1422">
                  <c:v>611.25599999999997</c:v>
                </c:pt>
                <c:pt idx="1423">
                  <c:v>614.47199999999998</c:v>
                </c:pt>
                <c:pt idx="1424">
                  <c:v>614.47199999999998</c:v>
                </c:pt>
                <c:pt idx="1425">
                  <c:v>618.22400000000005</c:v>
                </c:pt>
                <c:pt idx="1426">
                  <c:v>618.22400000000005</c:v>
                </c:pt>
                <c:pt idx="1427">
                  <c:v>619.34400000000005</c:v>
                </c:pt>
                <c:pt idx="1428">
                  <c:v>620.59199999999998</c:v>
                </c:pt>
                <c:pt idx="1429">
                  <c:v>620.59199999999998</c:v>
                </c:pt>
                <c:pt idx="1430">
                  <c:v>622.99199999999996</c:v>
                </c:pt>
                <c:pt idx="1431">
                  <c:v>622.99199999999996</c:v>
                </c:pt>
                <c:pt idx="1432">
                  <c:v>627.73599999999999</c:v>
                </c:pt>
                <c:pt idx="1433">
                  <c:v>627.73599999999999</c:v>
                </c:pt>
                <c:pt idx="1434">
                  <c:v>630.72</c:v>
                </c:pt>
                <c:pt idx="1435">
                  <c:v>630.72</c:v>
                </c:pt>
                <c:pt idx="1436">
                  <c:v>633.15200000000004</c:v>
                </c:pt>
                <c:pt idx="1437">
                  <c:v>633.15200000000004</c:v>
                </c:pt>
                <c:pt idx="1438">
                  <c:v>634.76</c:v>
                </c:pt>
                <c:pt idx="1439">
                  <c:v>634.76</c:v>
                </c:pt>
                <c:pt idx="1440">
                  <c:v>637.84799999999996</c:v>
                </c:pt>
                <c:pt idx="1441">
                  <c:v>637.84799999999996</c:v>
                </c:pt>
                <c:pt idx="1442">
                  <c:v>639.22400000000005</c:v>
                </c:pt>
                <c:pt idx="1443">
                  <c:v>639.22400000000005</c:v>
                </c:pt>
                <c:pt idx="1444">
                  <c:v>642.65599999999995</c:v>
                </c:pt>
                <c:pt idx="1445">
                  <c:v>642.65599999999995</c:v>
                </c:pt>
                <c:pt idx="1446">
                  <c:v>642.65599999999995</c:v>
                </c:pt>
                <c:pt idx="1447">
                  <c:v>642.65599999999995</c:v>
                </c:pt>
                <c:pt idx="1448">
                  <c:v>646.53599999999994</c:v>
                </c:pt>
                <c:pt idx="1449">
                  <c:v>646.53599999999994</c:v>
                </c:pt>
                <c:pt idx="1450">
                  <c:v>650.68799999999999</c:v>
                </c:pt>
                <c:pt idx="1451">
                  <c:v>650.68799999999999</c:v>
                </c:pt>
                <c:pt idx="1452">
                  <c:v>655.91200000000003</c:v>
                </c:pt>
                <c:pt idx="1453">
                  <c:v>655.91200000000003</c:v>
                </c:pt>
                <c:pt idx="1454">
                  <c:v>659.76800000000003</c:v>
                </c:pt>
                <c:pt idx="1455">
                  <c:v>659.76800000000003</c:v>
                </c:pt>
                <c:pt idx="1456">
                  <c:v>663.66399999999999</c:v>
                </c:pt>
                <c:pt idx="1457">
                  <c:v>663.66399999999999</c:v>
                </c:pt>
                <c:pt idx="1458">
                  <c:v>667.29600000000005</c:v>
                </c:pt>
                <c:pt idx="1459">
                  <c:v>667.29600000000005</c:v>
                </c:pt>
                <c:pt idx="1460">
                  <c:v>670.91200000000003</c:v>
                </c:pt>
                <c:pt idx="1461">
                  <c:v>670.91200000000003</c:v>
                </c:pt>
                <c:pt idx="1462">
                  <c:v>674.60799999999995</c:v>
                </c:pt>
                <c:pt idx="1463">
                  <c:v>674.60799999999995</c:v>
                </c:pt>
                <c:pt idx="1464">
                  <c:v>677.91200000000003</c:v>
                </c:pt>
                <c:pt idx="1465">
                  <c:v>677.91200000000003</c:v>
                </c:pt>
                <c:pt idx="1466">
                  <c:v>680.85599999999999</c:v>
                </c:pt>
                <c:pt idx="1467">
                  <c:v>680.85599999999999</c:v>
                </c:pt>
                <c:pt idx="1468">
                  <c:v>681.66399999999999</c:v>
                </c:pt>
                <c:pt idx="1469">
                  <c:v>681.66399999999999</c:v>
                </c:pt>
                <c:pt idx="1470">
                  <c:v>685.14400000000001</c:v>
                </c:pt>
                <c:pt idx="1471">
                  <c:v>685.14400000000001</c:v>
                </c:pt>
                <c:pt idx="1472">
                  <c:v>688.98400000000004</c:v>
                </c:pt>
                <c:pt idx="1473">
                  <c:v>688.98400000000004</c:v>
                </c:pt>
                <c:pt idx="1474">
                  <c:v>692.42399999999998</c:v>
                </c:pt>
                <c:pt idx="1475">
                  <c:v>692.42399999999998</c:v>
                </c:pt>
                <c:pt idx="1476">
                  <c:v>696.29600000000005</c:v>
                </c:pt>
                <c:pt idx="1477">
                  <c:v>696.29600000000005</c:v>
                </c:pt>
                <c:pt idx="1478">
                  <c:v>698.36</c:v>
                </c:pt>
                <c:pt idx="1479">
                  <c:v>698.36</c:v>
                </c:pt>
                <c:pt idx="1480">
                  <c:v>698.36</c:v>
                </c:pt>
                <c:pt idx="1481">
                  <c:v>698.36</c:v>
                </c:pt>
                <c:pt idx="1482">
                  <c:v>704.22400000000005</c:v>
                </c:pt>
                <c:pt idx="1483">
                  <c:v>704.22400000000005</c:v>
                </c:pt>
                <c:pt idx="1484">
                  <c:v>709.03200000000004</c:v>
                </c:pt>
                <c:pt idx="1485">
                  <c:v>709.03200000000004</c:v>
                </c:pt>
                <c:pt idx="1486">
                  <c:v>711.46400000000006</c:v>
                </c:pt>
                <c:pt idx="1487">
                  <c:v>711.46400000000006</c:v>
                </c:pt>
                <c:pt idx="1488">
                  <c:v>716.55200000000002</c:v>
                </c:pt>
                <c:pt idx="1489">
                  <c:v>716.55200000000002</c:v>
                </c:pt>
                <c:pt idx="1490">
                  <c:v>720.24800000000005</c:v>
                </c:pt>
                <c:pt idx="1491">
                  <c:v>720.24800000000005</c:v>
                </c:pt>
                <c:pt idx="1492">
                  <c:v>724.89599999999996</c:v>
                </c:pt>
                <c:pt idx="1493">
                  <c:v>724.89599999999996</c:v>
                </c:pt>
                <c:pt idx="1494">
                  <c:v>725.94399999999996</c:v>
                </c:pt>
                <c:pt idx="1495">
                  <c:v>725.94399999999996</c:v>
                </c:pt>
                <c:pt idx="1496">
                  <c:v>727.928</c:v>
                </c:pt>
                <c:pt idx="1497">
                  <c:v>727.928</c:v>
                </c:pt>
                <c:pt idx="1498">
                  <c:v>730.69600000000003</c:v>
                </c:pt>
                <c:pt idx="1499">
                  <c:v>730.69600000000003</c:v>
                </c:pt>
                <c:pt idx="1500">
                  <c:v>734.85599999999999</c:v>
                </c:pt>
                <c:pt idx="1501">
                  <c:v>734.85599999999999</c:v>
                </c:pt>
                <c:pt idx="1502">
                  <c:v>738.76800000000003</c:v>
                </c:pt>
                <c:pt idx="1503">
                  <c:v>738.76800000000003</c:v>
                </c:pt>
                <c:pt idx="1504">
                  <c:v>741.76</c:v>
                </c:pt>
                <c:pt idx="1505">
                  <c:v>741.76</c:v>
                </c:pt>
                <c:pt idx="1506">
                  <c:v>743.76</c:v>
                </c:pt>
                <c:pt idx="1507">
                  <c:v>743.76</c:v>
                </c:pt>
                <c:pt idx="1508">
                  <c:v>746.28800000000001</c:v>
                </c:pt>
                <c:pt idx="1509">
                  <c:v>746.28800000000001</c:v>
                </c:pt>
                <c:pt idx="1510">
                  <c:v>748.13599999999997</c:v>
                </c:pt>
                <c:pt idx="1511">
                  <c:v>748.13599999999997</c:v>
                </c:pt>
                <c:pt idx="1512">
                  <c:v>750.28800000000001</c:v>
                </c:pt>
                <c:pt idx="1513">
                  <c:v>750.28800000000001</c:v>
                </c:pt>
                <c:pt idx="1514">
                  <c:v>750.28800000000001</c:v>
                </c:pt>
                <c:pt idx="1515">
                  <c:v>752.56</c:v>
                </c:pt>
                <c:pt idx="1516">
                  <c:v>752.56</c:v>
                </c:pt>
                <c:pt idx="1517">
                  <c:v>724.27200000000005</c:v>
                </c:pt>
                <c:pt idx="1518">
                  <c:v>724.27200000000005</c:v>
                </c:pt>
                <c:pt idx="1519">
                  <c:v>398.33600000000001</c:v>
                </c:pt>
                <c:pt idx="1520">
                  <c:v>400.03199999999998</c:v>
                </c:pt>
                <c:pt idx="1521">
                  <c:v>400.03199999999998</c:v>
                </c:pt>
                <c:pt idx="1522">
                  <c:v>403.43200000000002</c:v>
                </c:pt>
                <c:pt idx="1523">
                  <c:v>403.43200000000002</c:v>
                </c:pt>
                <c:pt idx="1524">
                  <c:v>407.28</c:v>
                </c:pt>
                <c:pt idx="1525">
                  <c:v>407.28</c:v>
                </c:pt>
                <c:pt idx="1526">
                  <c:v>409.52800000000002</c:v>
                </c:pt>
                <c:pt idx="1527">
                  <c:v>409.52800000000002</c:v>
                </c:pt>
                <c:pt idx="1528">
                  <c:v>413.75200000000001</c:v>
                </c:pt>
                <c:pt idx="1529">
                  <c:v>413.75200000000001</c:v>
                </c:pt>
                <c:pt idx="1530">
                  <c:v>417.072</c:v>
                </c:pt>
                <c:pt idx="1531">
                  <c:v>417.072</c:v>
                </c:pt>
                <c:pt idx="1532">
                  <c:v>420.30399999999997</c:v>
                </c:pt>
                <c:pt idx="1533">
                  <c:v>420.30399999999997</c:v>
                </c:pt>
                <c:pt idx="1534">
                  <c:v>424.37599999999998</c:v>
                </c:pt>
                <c:pt idx="1535">
                  <c:v>424.37599999999998</c:v>
                </c:pt>
                <c:pt idx="1536">
                  <c:v>427.67200000000003</c:v>
                </c:pt>
                <c:pt idx="1537">
                  <c:v>427.67200000000003</c:v>
                </c:pt>
                <c:pt idx="1538">
                  <c:v>430.96800000000002</c:v>
                </c:pt>
                <c:pt idx="1539">
                  <c:v>430.96800000000002</c:v>
                </c:pt>
                <c:pt idx="1540">
                  <c:v>435.8</c:v>
                </c:pt>
                <c:pt idx="1541">
                  <c:v>435.8</c:v>
                </c:pt>
                <c:pt idx="1542">
                  <c:v>441.17599999999999</c:v>
                </c:pt>
                <c:pt idx="1543">
                  <c:v>441.17599999999999</c:v>
                </c:pt>
                <c:pt idx="1544">
                  <c:v>443.54399999999998</c:v>
                </c:pt>
                <c:pt idx="1545">
                  <c:v>443.54399999999998</c:v>
                </c:pt>
                <c:pt idx="1546">
                  <c:v>448.32</c:v>
                </c:pt>
                <c:pt idx="1547">
                  <c:v>448.32</c:v>
                </c:pt>
                <c:pt idx="1548">
                  <c:v>448.32</c:v>
                </c:pt>
                <c:pt idx="1549">
                  <c:v>451.88</c:v>
                </c:pt>
                <c:pt idx="1550">
                  <c:v>451.88</c:v>
                </c:pt>
                <c:pt idx="1551">
                  <c:v>452.94400000000002</c:v>
                </c:pt>
                <c:pt idx="1552">
                  <c:v>452.94400000000002</c:v>
                </c:pt>
                <c:pt idx="1553">
                  <c:v>457.66399999999999</c:v>
                </c:pt>
                <c:pt idx="1554">
                  <c:v>457.66399999999999</c:v>
                </c:pt>
                <c:pt idx="1555">
                  <c:v>460.61599999999999</c:v>
                </c:pt>
                <c:pt idx="1556">
                  <c:v>460.61599999999999</c:v>
                </c:pt>
                <c:pt idx="1557">
                  <c:v>462.43200000000002</c:v>
                </c:pt>
                <c:pt idx="1558">
                  <c:v>462.43200000000002</c:v>
                </c:pt>
                <c:pt idx="1559">
                  <c:v>467.83199999999999</c:v>
                </c:pt>
                <c:pt idx="1560">
                  <c:v>467.83199999999999</c:v>
                </c:pt>
                <c:pt idx="1561">
                  <c:v>472.38400000000001</c:v>
                </c:pt>
                <c:pt idx="1562">
                  <c:v>472.38400000000001</c:v>
                </c:pt>
                <c:pt idx="1563">
                  <c:v>475.54399999999998</c:v>
                </c:pt>
                <c:pt idx="1564">
                  <c:v>475.73599999999999</c:v>
                </c:pt>
                <c:pt idx="1565">
                  <c:v>475.73599999999999</c:v>
                </c:pt>
                <c:pt idx="1566">
                  <c:v>476.99200000000002</c:v>
                </c:pt>
                <c:pt idx="1567">
                  <c:v>476.99200000000002</c:v>
                </c:pt>
                <c:pt idx="1568">
                  <c:v>480.73599999999999</c:v>
                </c:pt>
                <c:pt idx="1569">
                  <c:v>480.73599999999999</c:v>
                </c:pt>
                <c:pt idx="1570">
                  <c:v>483.40800000000002</c:v>
                </c:pt>
                <c:pt idx="1571">
                  <c:v>483.40800000000002</c:v>
                </c:pt>
                <c:pt idx="1572">
                  <c:v>485.28800000000001</c:v>
                </c:pt>
                <c:pt idx="1573">
                  <c:v>485.28800000000001</c:v>
                </c:pt>
                <c:pt idx="1574">
                  <c:v>489.59199999999998</c:v>
                </c:pt>
                <c:pt idx="1575">
                  <c:v>489.59199999999998</c:v>
                </c:pt>
                <c:pt idx="1576">
                  <c:v>492.072</c:v>
                </c:pt>
                <c:pt idx="1577">
                  <c:v>492.072</c:v>
                </c:pt>
                <c:pt idx="1578">
                  <c:v>493.79199999999997</c:v>
                </c:pt>
                <c:pt idx="1579">
                  <c:v>493.79199999999997</c:v>
                </c:pt>
                <c:pt idx="1580">
                  <c:v>497.34399999999999</c:v>
                </c:pt>
                <c:pt idx="1581">
                  <c:v>497.34399999999999</c:v>
                </c:pt>
                <c:pt idx="1582">
                  <c:v>497.34399999999999</c:v>
                </c:pt>
                <c:pt idx="1583">
                  <c:v>497.34399999999999</c:v>
                </c:pt>
                <c:pt idx="1584">
                  <c:v>499.65600000000001</c:v>
                </c:pt>
                <c:pt idx="1585">
                  <c:v>499.65600000000001</c:v>
                </c:pt>
                <c:pt idx="1586">
                  <c:v>501.12799999999999</c:v>
                </c:pt>
                <c:pt idx="1587">
                  <c:v>501.12799999999999</c:v>
                </c:pt>
                <c:pt idx="1588">
                  <c:v>503.44</c:v>
                </c:pt>
                <c:pt idx="1589">
                  <c:v>503.44</c:v>
                </c:pt>
                <c:pt idx="1590">
                  <c:v>505.73599999999999</c:v>
                </c:pt>
                <c:pt idx="1591">
                  <c:v>505.73599999999999</c:v>
                </c:pt>
                <c:pt idx="1592">
                  <c:v>508.34399999999999</c:v>
                </c:pt>
                <c:pt idx="1593">
                  <c:v>508.34399999999999</c:v>
                </c:pt>
                <c:pt idx="1594">
                  <c:v>511.74400000000003</c:v>
                </c:pt>
                <c:pt idx="1595">
                  <c:v>511.74400000000003</c:v>
                </c:pt>
                <c:pt idx="1596">
                  <c:v>514.55999999999995</c:v>
                </c:pt>
                <c:pt idx="1597">
                  <c:v>514.55999999999995</c:v>
                </c:pt>
                <c:pt idx="1598">
                  <c:v>518.82399999999996</c:v>
                </c:pt>
                <c:pt idx="1599">
                  <c:v>518.82399999999996</c:v>
                </c:pt>
                <c:pt idx="1600">
                  <c:v>521.53599999999994</c:v>
                </c:pt>
                <c:pt idx="1601">
                  <c:v>521.53599999999994</c:v>
                </c:pt>
                <c:pt idx="1602">
                  <c:v>526.91200000000003</c:v>
                </c:pt>
                <c:pt idx="1603">
                  <c:v>526.91200000000003</c:v>
                </c:pt>
                <c:pt idx="1604">
                  <c:v>529.05600000000004</c:v>
                </c:pt>
                <c:pt idx="1605">
                  <c:v>529.05600000000004</c:v>
                </c:pt>
                <c:pt idx="1606">
                  <c:v>531.99199999999996</c:v>
                </c:pt>
                <c:pt idx="1607">
                  <c:v>531.99199999999996</c:v>
                </c:pt>
                <c:pt idx="1608">
                  <c:v>534.87199999999996</c:v>
                </c:pt>
                <c:pt idx="1609">
                  <c:v>534.87199999999996</c:v>
                </c:pt>
                <c:pt idx="1610">
                  <c:v>537.23199999999997</c:v>
                </c:pt>
                <c:pt idx="1611">
                  <c:v>537.23199999999997</c:v>
                </c:pt>
                <c:pt idx="1612">
                  <c:v>541.72</c:v>
                </c:pt>
                <c:pt idx="1613">
                  <c:v>541.72</c:v>
                </c:pt>
                <c:pt idx="1614">
                  <c:v>544.41600000000005</c:v>
                </c:pt>
                <c:pt idx="1615">
                  <c:v>544.41600000000005</c:v>
                </c:pt>
                <c:pt idx="1616">
                  <c:v>548.37599999999998</c:v>
                </c:pt>
                <c:pt idx="1617">
                  <c:v>548.37599999999998</c:v>
                </c:pt>
                <c:pt idx="1618">
                  <c:v>548.37599999999998</c:v>
                </c:pt>
                <c:pt idx="1619">
                  <c:v>551.14400000000001</c:v>
                </c:pt>
                <c:pt idx="1620">
                  <c:v>551.14400000000001</c:v>
                </c:pt>
                <c:pt idx="1621">
                  <c:v>552.73599999999999</c:v>
                </c:pt>
                <c:pt idx="1622">
                  <c:v>552.73599999999999</c:v>
                </c:pt>
                <c:pt idx="1623">
                  <c:v>555.4</c:v>
                </c:pt>
                <c:pt idx="1624">
                  <c:v>555.4</c:v>
                </c:pt>
                <c:pt idx="1625">
                  <c:v>557.4</c:v>
                </c:pt>
                <c:pt idx="1626">
                  <c:v>557.4</c:v>
                </c:pt>
                <c:pt idx="1627">
                  <c:v>560.05600000000004</c:v>
                </c:pt>
                <c:pt idx="1628">
                  <c:v>560.05600000000004</c:v>
                </c:pt>
                <c:pt idx="1629">
                  <c:v>562.096</c:v>
                </c:pt>
                <c:pt idx="1630">
                  <c:v>562.096</c:v>
                </c:pt>
                <c:pt idx="1631">
                  <c:v>565.26400000000001</c:v>
                </c:pt>
                <c:pt idx="1632">
                  <c:v>565.26400000000001</c:v>
                </c:pt>
                <c:pt idx="1633">
                  <c:v>566.76</c:v>
                </c:pt>
                <c:pt idx="1634">
                  <c:v>566.76</c:v>
                </c:pt>
                <c:pt idx="1635">
                  <c:v>571.59199999999998</c:v>
                </c:pt>
                <c:pt idx="1636">
                  <c:v>571.59199999999998</c:v>
                </c:pt>
                <c:pt idx="1637">
                  <c:v>573.88800000000003</c:v>
                </c:pt>
                <c:pt idx="1638">
                  <c:v>573.88800000000003</c:v>
                </c:pt>
                <c:pt idx="1639">
                  <c:v>576.952</c:v>
                </c:pt>
                <c:pt idx="1640">
                  <c:v>576.952</c:v>
                </c:pt>
                <c:pt idx="1641">
                  <c:v>580.86400000000003</c:v>
                </c:pt>
                <c:pt idx="1642">
                  <c:v>580.86400000000003</c:v>
                </c:pt>
                <c:pt idx="1643">
                  <c:v>581.952</c:v>
                </c:pt>
                <c:pt idx="1644">
                  <c:v>581.952</c:v>
                </c:pt>
                <c:pt idx="1645">
                  <c:v>583.72</c:v>
                </c:pt>
                <c:pt idx="1646">
                  <c:v>583.72</c:v>
                </c:pt>
                <c:pt idx="1647">
                  <c:v>586.53599999999994</c:v>
                </c:pt>
                <c:pt idx="1648">
                  <c:v>586.53599999999994</c:v>
                </c:pt>
                <c:pt idx="1649">
                  <c:v>588.91999999999996</c:v>
                </c:pt>
                <c:pt idx="1650">
                  <c:v>588.91999999999996</c:v>
                </c:pt>
                <c:pt idx="1651">
                  <c:v>588.91999999999996</c:v>
                </c:pt>
                <c:pt idx="1652">
                  <c:v>593.36800000000005</c:v>
                </c:pt>
                <c:pt idx="1653">
                  <c:v>593.36800000000005</c:v>
                </c:pt>
                <c:pt idx="1654">
                  <c:v>596.34400000000005</c:v>
                </c:pt>
                <c:pt idx="1655">
                  <c:v>596.34400000000005</c:v>
                </c:pt>
                <c:pt idx="1656">
                  <c:v>600.20799999999997</c:v>
                </c:pt>
                <c:pt idx="1657">
                  <c:v>600.20799999999997</c:v>
                </c:pt>
                <c:pt idx="1658">
                  <c:v>604.48800000000006</c:v>
                </c:pt>
                <c:pt idx="1659">
                  <c:v>604.48800000000006</c:v>
                </c:pt>
                <c:pt idx="1660">
                  <c:v>608.44000000000005</c:v>
                </c:pt>
                <c:pt idx="1661">
                  <c:v>608.44000000000005</c:v>
                </c:pt>
                <c:pt idx="1662">
                  <c:v>610.44799999999998</c:v>
                </c:pt>
                <c:pt idx="1663">
                  <c:v>610.44799999999998</c:v>
                </c:pt>
                <c:pt idx="1664">
                  <c:v>612.67999999999995</c:v>
                </c:pt>
                <c:pt idx="1665">
                  <c:v>612.67999999999995</c:v>
                </c:pt>
                <c:pt idx="1666">
                  <c:v>616.48</c:v>
                </c:pt>
                <c:pt idx="1667">
                  <c:v>616.65599999999995</c:v>
                </c:pt>
                <c:pt idx="1668">
                  <c:v>616.65599999999995</c:v>
                </c:pt>
                <c:pt idx="1669">
                  <c:v>620.36</c:v>
                </c:pt>
                <c:pt idx="1670">
                  <c:v>620.36</c:v>
                </c:pt>
                <c:pt idx="1671">
                  <c:v>623.35199999999998</c:v>
                </c:pt>
                <c:pt idx="1672">
                  <c:v>623.35199999999998</c:v>
                </c:pt>
                <c:pt idx="1673">
                  <c:v>625.24800000000005</c:v>
                </c:pt>
                <c:pt idx="1674">
                  <c:v>625.24800000000005</c:v>
                </c:pt>
                <c:pt idx="1675">
                  <c:v>630.26400000000001</c:v>
                </c:pt>
                <c:pt idx="1676">
                  <c:v>630.26400000000001</c:v>
                </c:pt>
                <c:pt idx="1677">
                  <c:v>634.03200000000004</c:v>
                </c:pt>
                <c:pt idx="1678">
                  <c:v>634.03200000000004</c:v>
                </c:pt>
                <c:pt idx="1679">
                  <c:v>636.87199999999996</c:v>
                </c:pt>
                <c:pt idx="1680">
                  <c:v>636.87199999999996</c:v>
                </c:pt>
                <c:pt idx="1681">
                  <c:v>640.55999999999995</c:v>
                </c:pt>
                <c:pt idx="1682">
                  <c:v>640.55999999999995</c:v>
                </c:pt>
                <c:pt idx="1683">
                  <c:v>642.6</c:v>
                </c:pt>
                <c:pt idx="1684">
                  <c:v>642.6</c:v>
                </c:pt>
                <c:pt idx="1685">
                  <c:v>642.6</c:v>
                </c:pt>
                <c:pt idx="1686">
                  <c:v>646.20000000000005</c:v>
                </c:pt>
                <c:pt idx="1687">
                  <c:v>646.20000000000005</c:v>
                </c:pt>
                <c:pt idx="1688">
                  <c:v>650.36800000000005</c:v>
                </c:pt>
                <c:pt idx="1689">
                  <c:v>650.36800000000005</c:v>
                </c:pt>
                <c:pt idx="1690">
                  <c:v>655.48</c:v>
                </c:pt>
                <c:pt idx="1691">
                  <c:v>655.48</c:v>
                </c:pt>
                <c:pt idx="1692">
                  <c:v>659.84</c:v>
                </c:pt>
                <c:pt idx="1693">
                  <c:v>659.84</c:v>
                </c:pt>
                <c:pt idx="1694">
                  <c:v>665.44</c:v>
                </c:pt>
                <c:pt idx="1695">
                  <c:v>665.44</c:v>
                </c:pt>
                <c:pt idx="1696">
                  <c:v>670.24800000000005</c:v>
                </c:pt>
                <c:pt idx="1697">
                  <c:v>670.24800000000005</c:v>
                </c:pt>
                <c:pt idx="1698">
                  <c:v>673.71199999999999</c:v>
                </c:pt>
                <c:pt idx="1699">
                  <c:v>673.88</c:v>
                </c:pt>
                <c:pt idx="1700">
                  <c:v>673.88</c:v>
                </c:pt>
                <c:pt idx="1701">
                  <c:v>677.64</c:v>
                </c:pt>
                <c:pt idx="1702">
                  <c:v>677.64</c:v>
                </c:pt>
                <c:pt idx="1703">
                  <c:v>681.16800000000001</c:v>
                </c:pt>
                <c:pt idx="1704">
                  <c:v>681.16800000000001</c:v>
                </c:pt>
                <c:pt idx="1705">
                  <c:v>685.77599999999995</c:v>
                </c:pt>
                <c:pt idx="1706">
                  <c:v>685.77599999999995</c:v>
                </c:pt>
                <c:pt idx="1707">
                  <c:v>689.22400000000005</c:v>
                </c:pt>
                <c:pt idx="1708">
                  <c:v>689.22400000000005</c:v>
                </c:pt>
                <c:pt idx="1709">
                  <c:v>693.2</c:v>
                </c:pt>
                <c:pt idx="1710">
                  <c:v>693.2</c:v>
                </c:pt>
                <c:pt idx="1711">
                  <c:v>696.25599999999997</c:v>
                </c:pt>
                <c:pt idx="1712">
                  <c:v>696.25599999999997</c:v>
                </c:pt>
                <c:pt idx="1713">
                  <c:v>700.45600000000002</c:v>
                </c:pt>
                <c:pt idx="1714">
                  <c:v>700.45600000000002</c:v>
                </c:pt>
                <c:pt idx="1715">
                  <c:v>701.18399999999997</c:v>
                </c:pt>
                <c:pt idx="1716">
                  <c:v>701.18399999999997</c:v>
                </c:pt>
                <c:pt idx="1717">
                  <c:v>704.88</c:v>
                </c:pt>
                <c:pt idx="1718">
                  <c:v>704.88</c:v>
                </c:pt>
                <c:pt idx="1719">
                  <c:v>704.88</c:v>
                </c:pt>
                <c:pt idx="1720">
                  <c:v>704.88</c:v>
                </c:pt>
                <c:pt idx="1721">
                  <c:v>708.53599999999994</c:v>
                </c:pt>
                <c:pt idx="1722">
                  <c:v>708.53599999999994</c:v>
                </c:pt>
                <c:pt idx="1723">
                  <c:v>711.83199999999999</c:v>
                </c:pt>
                <c:pt idx="1724">
                  <c:v>711.83199999999999</c:v>
                </c:pt>
                <c:pt idx="1725">
                  <c:v>714.65599999999995</c:v>
                </c:pt>
                <c:pt idx="1726">
                  <c:v>714.65599999999995</c:v>
                </c:pt>
                <c:pt idx="1727">
                  <c:v>716.024</c:v>
                </c:pt>
                <c:pt idx="1728">
                  <c:v>716.024</c:v>
                </c:pt>
                <c:pt idx="1729">
                  <c:v>720.25599999999997</c:v>
                </c:pt>
                <c:pt idx="1730">
                  <c:v>720.25599999999997</c:v>
                </c:pt>
                <c:pt idx="1731">
                  <c:v>724.49599999999998</c:v>
                </c:pt>
                <c:pt idx="1732">
                  <c:v>724.49599999999998</c:v>
                </c:pt>
                <c:pt idx="1733">
                  <c:v>726.25599999999997</c:v>
                </c:pt>
                <c:pt idx="1734">
                  <c:v>726.25599999999997</c:v>
                </c:pt>
                <c:pt idx="1735">
                  <c:v>726.99199999999996</c:v>
                </c:pt>
                <c:pt idx="1736">
                  <c:v>726.99199999999996</c:v>
                </c:pt>
                <c:pt idx="1737">
                  <c:v>728.98400000000004</c:v>
                </c:pt>
                <c:pt idx="1738">
                  <c:v>728.98400000000004</c:v>
                </c:pt>
                <c:pt idx="1739">
                  <c:v>732.25599999999997</c:v>
                </c:pt>
                <c:pt idx="1740">
                  <c:v>732.25599999999997</c:v>
                </c:pt>
                <c:pt idx="1741">
                  <c:v>734.96</c:v>
                </c:pt>
                <c:pt idx="1742">
                  <c:v>734.96</c:v>
                </c:pt>
                <c:pt idx="1743">
                  <c:v>736.70399999999995</c:v>
                </c:pt>
                <c:pt idx="1744">
                  <c:v>736.70399999999995</c:v>
                </c:pt>
                <c:pt idx="1745">
                  <c:v>739.11199999999997</c:v>
                </c:pt>
                <c:pt idx="1746">
                  <c:v>739.11199999999997</c:v>
                </c:pt>
                <c:pt idx="1747">
                  <c:v>744.19200000000001</c:v>
                </c:pt>
                <c:pt idx="1748">
                  <c:v>744.19200000000001</c:v>
                </c:pt>
                <c:pt idx="1749">
                  <c:v>748.96799999999996</c:v>
                </c:pt>
                <c:pt idx="1750">
                  <c:v>748.96799999999996</c:v>
                </c:pt>
                <c:pt idx="1751">
                  <c:v>753.81600000000003</c:v>
                </c:pt>
                <c:pt idx="1752">
                  <c:v>753.81600000000003</c:v>
                </c:pt>
                <c:pt idx="1753">
                  <c:v>753.81600000000003</c:v>
                </c:pt>
                <c:pt idx="1754">
                  <c:v>753.81600000000003</c:v>
                </c:pt>
                <c:pt idx="1755">
                  <c:v>757.40800000000002</c:v>
                </c:pt>
                <c:pt idx="1756">
                  <c:v>757.40800000000002</c:v>
                </c:pt>
                <c:pt idx="1757">
                  <c:v>758.52800000000002</c:v>
                </c:pt>
                <c:pt idx="1758">
                  <c:v>758.52800000000002</c:v>
                </c:pt>
                <c:pt idx="1759">
                  <c:v>730.05600000000004</c:v>
                </c:pt>
                <c:pt idx="1760">
                  <c:v>730.05600000000004</c:v>
                </c:pt>
                <c:pt idx="1761">
                  <c:v>404.16</c:v>
                </c:pt>
                <c:pt idx="1762">
                  <c:v>404.16</c:v>
                </c:pt>
                <c:pt idx="1763">
                  <c:v>408.464</c:v>
                </c:pt>
                <c:pt idx="1764">
                  <c:v>408.464</c:v>
                </c:pt>
                <c:pt idx="1765">
                  <c:v>411.68</c:v>
                </c:pt>
                <c:pt idx="1766">
                  <c:v>411.68</c:v>
                </c:pt>
                <c:pt idx="1767">
                  <c:v>415.27199999999999</c:v>
                </c:pt>
                <c:pt idx="1768">
                  <c:v>415.27199999999999</c:v>
                </c:pt>
                <c:pt idx="1769">
                  <c:v>418.76799999999997</c:v>
                </c:pt>
                <c:pt idx="1770">
                  <c:v>418.76799999999997</c:v>
                </c:pt>
                <c:pt idx="1771">
                  <c:v>422.68</c:v>
                </c:pt>
                <c:pt idx="1772">
                  <c:v>422.68</c:v>
                </c:pt>
                <c:pt idx="1773">
                  <c:v>427.25599999999997</c:v>
                </c:pt>
                <c:pt idx="1774">
                  <c:v>427.25599999999997</c:v>
                </c:pt>
                <c:pt idx="1775">
                  <c:v>430.8</c:v>
                </c:pt>
                <c:pt idx="1776">
                  <c:v>430.8</c:v>
                </c:pt>
                <c:pt idx="1777">
                  <c:v>433.952</c:v>
                </c:pt>
                <c:pt idx="1778">
                  <c:v>433.952</c:v>
                </c:pt>
                <c:pt idx="1779">
                  <c:v>437.54399999999998</c:v>
                </c:pt>
                <c:pt idx="1780">
                  <c:v>437.54399999999998</c:v>
                </c:pt>
                <c:pt idx="1781">
                  <c:v>439.96800000000002</c:v>
                </c:pt>
                <c:pt idx="1782">
                  <c:v>439.96800000000002</c:v>
                </c:pt>
                <c:pt idx="1783">
                  <c:v>444.70400000000001</c:v>
                </c:pt>
                <c:pt idx="1784">
                  <c:v>444.70400000000001</c:v>
                </c:pt>
                <c:pt idx="1785">
                  <c:v>448.04</c:v>
                </c:pt>
                <c:pt idx="1786">
                  <c:v>448.04</c:v>
                </c:pt>
                <c:pt idx="1787">
                  <c:v>448.04</c:v>
                </c:pt>
                <c:pt idx="1788">
                  <c:v>450.73599999999999</c:v>
                </c:pt>
                <c:pt idx="1789">
                  <c:v>450.73599999999999</c:v>
                </c:pt>
                <c:pt idx="1790">
                  <c:v>451.584</c:v>
                </c:pt>
                <c:pt idx="1791">
                  <c:v>451.584</c:v>
                </c:pt>
                <c:pt idx="1792">
                  <c:v>457.024</c:v>
                </c:pt>
                <c:pt idx="1793">
                  <c:v>457.024</c:v>
                </c:pt>
                <c:pt idx="1794">
                  <c:v>458.45600000000002</c:v>
                </c:pt>
                <c:pt idx="1795">
                  <c:v>458.45600000000002</c:v>
                </c:pt>
                <c:pt idx="1796">
                  <c:v>462.50400000000002</c:v>
                </c:pt>
                <c:pt idx="1797">
                  <c:v>462.50400000000002</c:v>
                </c:pt>
                <c:pt idx="1798">
                  <c:v>466</c:v>
                </c:pt>
                <c:pt idx="1799">
                  <c:v>466</c:v>
                </c:pt>
                <c:pt idx="1800">
                  <c:v>469.92</c:v>
                </c:pt>
                <c:pt idx="1801">
                  <c:v>469.92</c:v>
                </c:pt>
                <c:pt idx="1802">
                  <c:v>473.8</c:v>
                </c:pt>
                <c:pt idx="1803">
                  <c:v>474.04</c:v>
                </c:pt>
                <c:pt idx="1804">
                  <c:v>474.04</c:v>
                </c:pt>
                <c:pt idx="1805">
                  <c:v>477.08800000000002</c:v>
                </c:pt>
                <c:pt idx="1806">
                  <c:v>477.08800000000002</c:v>
                </c:pt>
                <c:pt idx="1807">
                  <c:v>478.89600000000002</c:v>
                </c:pt>
                <c:pt idx="1808">
                  <c:v>478.89600000000002</c:v>
                </c:pt>
                <c:pt idx="1809">
                  <c:v>484.048</c:v>
                </c:pt>
                <c:pt idx="1810">
                  <c:v>484.048</c:v>
                </c:pt>
                <c:pt idx="1811">
                  <c:v>484.86399999999998</c:v>
                </c:pt>
                <c:pt idx="1812">
                  <c:v>484.86399999999998</c:v>
                </c:pt>
                <c:pt idx="1813">
                  <c:v>486.30399999999997</c:v>
                </c:pt>
                <c:pt idx="1814">
                  <c:v>486.30399999999997</c:v>
                </c:pt>
                <c:pt idx="1815">
                  <c:v>488.89600000000002</c:v>
                </c:pt>
                <c:pt idx="1816">
                  <c:v>488.89600000000002</c:v>
                </c:pt>
                <c:pt idx="1817">
                  <c:v>494.18400000000003</c:v>
                </c:pt>
                <c:pt idx="1818">
                  <c:v>494.18400000000003</c:v>
                </c:pt>
                <c:pt idx="1819">
                  <c:v>495.928</c:v>
                </c:pt>
                <c:pt idx="1820">
                  <c:v>495.928</c:v>
                </c:pt>
                <c:pt idx="1821">
                  <c:v>495.928</c:v>
                </c:pt>
                <c:pt idx="1822">
                  <c:v>497.70400000000001</c:v>
                </c:pt>
                <c:pt idx="1823">
                  <c:v>497.70400000000001</c:v>
                </c:pt>
                <c:pt idx="1824">
                  <c:v>499.48</c:v>
                </c:pt>
                <c:pt idx="1825">
                  <c:v>499.48</c:v>
                </c:pt>
                <c:pt idx="1826">
                  <c:v>502.78399999999999</c:v>
                </c:pt>
                <c:pt idx="1827">
                  <c:v>502.78399999999999</c:v>
                </c:pt>
                <c:pt idx="1828">
                  <c:v>504.68</c:v>
                </c:pt>
                <c:pt idx="1829">
                  <c:v>504.68</c:v>
                </c:pt>
                <c:pt idx="1830">
                  <c:v>506.66399999999999</c:v>
                </c:pt>
                <c:pt idx="1831">
                  <c:v>506.66399999999999</c:v>
                </c:pt>
                <c:pt idx="1832">
                  <c:v>511.69600000000003</c:v>
                </c:pt>
                <c:pt idx="1833">
                  <c:v>511.69600000000003</c:v>
                </c:pt>
                <c:pt idx="1834">
                  <c:v>514.96</c:v>
                </c:pt>
                <c:pt idx="1835">
                  <c:v>514.96</c:v>
                </c:pt>
                <c:pt idx="1836">
                  <c:v>519.22400000000005</c:v>
                </c:pt>
                <c:pt idx="1837">
                  <c:v>519.58399999999995</c:v>
                </c:pt>
                <c:pt idx="1838">
                  <c:v>519.58399999999995</c:v>
                </c:pt>
                <c:pt idx="1839">
                  <c:v>523.77599999999995</c:v>
                </c:pt>
                <c:pt idx="1840">
                  <c:v>523.77599999999995</c:v>
                </c:pt>
                <c:pt idx="1841">
                  <c:v>526.43200000000002</c:v>
                </c:pt>
                <c:pt idx="1842">
                  <c:v>526.43200000000002</c:v>
                </c:pt>
                <c:pt idx="1843">
                  <c:v>527.51199999999994</c:v>
                </c:pt>
                <c:pt idx="1844">
                  <c:v>527.51199999999994</c:v>
                </c:pt>
                <c:pt idx="1845">
                  <c:v>532.35199999999998</c:v>
                </c:pt>
                <c:pt idx="1846">
                  <c:v>532.35199999999998</c:v>
                </c:pt>
                <c:pt idx="1847">
                  <c:v>534.67999999999995</c:v>
                </c:pt>
                <c:pt idx="1848">
                  <c:v>534.67999999999995</c:v>
                </c:pt>
                <c:pt idx="1849">
                  <c:v>539.48800000000006</c:v>
                </c:pt>
                <c:pt idx="1850">
                  <c:v>539.48800000000006</c:v>
                </c:pt>
                <c:pt idx="1851">
                  <c:v>543.00800000000004</c:v>
                </c:pt>
                <c:pt idx="1852">
                  <c:v>543.00800000000004</c:v>
                </c:pt>
                <c:pt idx="1853">
                  <c:v>546.06399999999996</c:v>
                </c:pt>
                <c:pt idx="1854">
                  <c:v>546.06399999999996</c:v>
                </c:pt>
                <c:pt idx="1855">
                  <c:v>548.69600000000003</c:v>
                </c:pt>
                <c:pt idx="1856">
                  <c:v>548.69600000000003</c:v>
                </c:pt>
                <c:pt idx="1857">
                  <c:v>548.69600000000003</c:v>
                </c:pt>
                <c:pt idx="1858">
                  <c:v>552.43200000000002</c:v>
                </c:pt>
                <c:pt idx="1859">
                  <c:v>552.43200000000002</c:v>
                </c:pt>
                <c:pt idx="1860">
                  <c:v>556.44799999999998</c:v>
                </c:pt>
                <c:pt idx="1861">
                  <c:v>556.44799999999998</c:v>
                </c:pt>
                <c:pt idx="1862">
                  <c:v>558.53599999999994</c:v>
                </c:pt>
                <c:pt idx="1863">
                  <c:v>558.53599999999994</c:v>
                </c:pt>
                <c:pt idx="1864">
                  <c:v>562.65599999999995</c:v>
                </c:pt>
                <c:pt idx="1865">
                  <c:v>562.65599999999995</c:v>
                </c:pt>
                <c:pt idx="1866">
                  <c:v>565.57600000000002</c:v>
                </c:pt>
                <c:pt idx="1867">
                  <c:v>565.57600000000002</c:v>
                </c:pt>
                <c:pt idx="1868">
                  <c:v>568.94399999999996</c:v>
                </c:pt>
                <c:pt idx="1869">
                  <c:v>568.94399999999996</c:v>
                </c:pt>
                <c:pt idx="1870">
                  <c:v>571.56799999999998</c:v>
                </c:pt>
                <c:pt idx="1871">
                  <c:v>571.56799999999998</c:v>
                </c:pt>
                <c:pt idx="1872">
                  <c:v>575.54399999999998</c:v>
                </c:pt>
                <c:pt idx="1873">
                  <c:v>575.54399999999998</c:v>
                </c:pt>
                <c:pt idx="1874">
                  <c:v>579.18399999999997</c:v>
                </c:pt>
                <c:pt idx="1875">
                  <c:v>579.18399999999997</c:v>
                </c:pt>
                <c:pt idx="1876">
                  <c:v>581.67200000000003</c:v>
                </c:pt>
                <c:pt idx="1877">
                  <c:v>581.67200000000003</c:v>
                </c:pt>
                <c:pt idx="1878">
                  <c:v>585.84</c:v>
                </c:pt>
                <c:pt idx="1879">
                  <c:v>585.84</c:v>
                </c:pt>
                <c:pt idx="1880">
                  <c:v>588.6</c:v>
                </c:pt>
                <c:pt idx="1881">
                  <c:v>588.6</c:v>
                </c:pt>
                <c:pt idx="1882">
                  <c:v>593.78399999999999</c:v>
                </c:pt>
                <c:pt idx="1883">
                  <c:v>593.78399999999999</c:v>
                </c:pt>
                <c:pt idx="1884">
                  <c:v>595.00800000000004</c:v>
                </c:pt>
                <c:pt idx="1885">
                  <c:v>595.00800000000004</c:v>
                </c:pt>
                <c:pt idx="1886">
                  <c:v>598.58399999999995</c:v>
                </c:pt>
                <c:pt idx="1887">
                  <c:v>598.58399999999995</c:v>
                </c:pt>
                <c:pt idx="1888">
                  <c:v>599.89599999999996</c:v>
                </c:pt>
                <c:pt idx="1889">
                  <c:v>599.89599999999996</c:v>
                </c:pt>
                <c:pt idx="1890">
                  <c:v>599.89599999999996</c:v>
                </c:pt>
                <c:pt idx="1891">
                  <c:v>599.89599999999996</c:v>
                </c:pt>
                <c:pt idx="1892">
                  <c:v>604.28800000000001</c:v>
                </c:pt>
                <c:pt idx="1893">
                  <c:v>604.28800000000001</c:v>
                </c:pt>
                <c:pt idx="1894">
                  <c:v>608.25599999999997</c:v>
                </c:pt>
                <c:pt idx="1895">
                  <c:v>608.25599999999997</c:v>
                </c:pt>
                <c:pt idx="1896">
                  <c:v>610.64</c:v>
                </c:pt>
                <c:pt idx="1897">
                  <c:v>610.64</c:v>
                </c:pt>
                <c:pt idx="1898">
                  <c:v>614.28800000000001</c:v>
                </c:pt>
                <c:pt idx="1899">
                  <c:v>614.28800000000001</c:v>
                </c:pt>
                <c:pt idx="1900">
                  <c:v>618.63199999999995</c:v>
                </c:pt>
                <c:pt idx="1901">
                  <c:v>618.63199999999995</c:v>
                </c:pt>
                <c:pt idx="1902">
                  <c:v>621.50400000000002</c:v>
                </c:pt>
                <c:pt idx="1903">
                  <c:v>621.50400000000002</c:v>
                </c:pt>
                <c:pt idx="1904">
                  <c:v>623.71199999999999</c:v>
                </c:pt>
                <c:pt idx="1905">
                  <c:v>623.71199999999999</c:v>
                </c:pt>
                <c:pt idx="1906">
                  <c:v>627.52800000000002</c:v>
                </c:pt>
                <c:pt idx="1907">
                  <c:v>627.52800000000002</c:v>
                </c:pt>
                <c:pt idx="1908">
                  <c:v>631.93600000000004</c:v>
                </c:pt>
                <c:pt idx="1909">
                  <c:v>631.93600000000004</c:v>
                </c:pt>
                <c:pt idx="1910">
                  <c:v>634.31200000000001</c:v>
                </c:pt>
                <c:pt idx="1911">
                  <c:v>634.31200000000001</c:v>
                </c:pt>
                <c:pt idx="1912">
                  <c:v>638.13599999999997</c:v>
                </c:pt>
                <c:pt idx="1913">
                  <c:v>638.13599999999997</c:v>
                </c:pt>
                <c:pt idx="1914">
                  <c:v>642.10400000000004</c:v>
                </c:pt>
                <c:pt idx="1915">
                  <c:v>642.10400000000004</c:v>
                </c:pt>
                <c:pt idx="1916">
                  <c:v>644.89599999999996</c:v>
                </c:pt>
                <c:pt idx="1917">
                  <c:v>644.89599999999996</c:v>
                </c:pt>
                <c:pt idx="1918">
                  <c:v>647.17600000000004</c:v>
                </c:pt>
                <c:pt idx="1919">
                  <c:v>647.17600000000004</c:v>
                </c:pt>
                <c:pt idx="1920">
                  <c:v>650.10400000000004</c:v>
                </c:pt>
                <c:pt idx="1921">
                  <c:v>650.10400000000004</c:v>
                </c:pt>
                <c:pt idx="1922">
                  <c:v>652.04</c:v>
                </c:pt>
                <c:pt idx="1923">
                  <c:v>652.04</c:v>
                </c:pt>
                <c:pt idx="1924">
                  <c:v>652.04</c:v>
                </c:pt>
                <c:pt idx="1925">
                  <c:v>654.84</c:v>
                </c:pt>
                <c:pt idx="1926">
                  <c:v>654.84</c:v>
                </c:pt>
                <c:pt idx="1927">
                  <c:v>658.32799999999997</c:v>
                </c:pt>
                <c:pt idx="1928">
                  <c:v>658.32799999999997</c:v>
                </c:pt>
                <c:pt idx="1929">
                  <c:v>659.82399999999996</c:v>
                </c:pt>
                <c:pt idx="1930">
                  <c:v>659.82399999999996</c:v>
                </c:pt>
                <c:pt idx="1931">
                  <c:v>662.30399999999997</c:v>
                </c:pt>
                <c:pt idx="1932">
                  <c:v>662.30399999999997</c:v>
                </c:pt>
                <c:pt idx="1933">
                  <c:v>665.98400000000004</c:v>
                </c:pt>
                <c:pt idx="1934">
                  <c:v>665.98400000000004</c:v>
                </c:pt>
                <c:pt idx="1935">
                  <c:v>669.76800000000003</c:v>
                </c:pt>
                <c:pt idx="1936">
                  <c:v>669.76800000000003</c:v>
                </c:pt>
                <c:pt idx="1937">
                  <c:v>673.26400000000001</c:v>
                </c:pt>
                <c:pt idx="1938">
                  <c:v>673.26400000000001</c:v>
                </c:pt>
                <c:pt idx="1939">
                  <c:v>675.85599999999999</c:v>
                </c:pt>
                <c:pt idx="1940">
                  <c:v>676.25599999999997</c:v>
                </c:pt>
                <c:pt idx="1941">
                  <c:v>676.25599999999997</c:v>
                </c:pt>
                <c:pt idx="1942">
                  <c:v>680.27200000000005</c:v>
                </c:pt>
                <c:pt idx="1943">
                  <c:v>680.27200000000005</c:v>
                </c:pt>
                <c:pt idx="1944">
                  <c:v>682.83199999999999</c:v>
                </c:pt>
                <c:pt idx="1945">
                  <c:v>682.83199999999999</c:v>
                </c:pt>
                <c:pt idx="1946">
                  <c:v>687.96</c:v>
                </c:pt>
                <c:pt idx="1947">
                  <c:v>687.96</c:v>
                </c:pt>
                <c:pt idx="1948">
                  <c:v>693.11199999999997</c:v>
                </c:pt>
                <c:pt idx="1949">
                  <c:v>693.11199999999997</c:v>
                </c:pt>
                <c:pt idx="1950">
                  <c:v>697.31200000000001</c:v>
                </c:pt>
                <c:pt idx="1951">
                  <c:v>697.31200000000001</c:v>
                </c:pt>
                <c:pt idx="1952">
                  <c:v>699.75199999999995</c:v>
                </c:pt>
                <c:pt idx="1953">
                  <c:v>699.75199999999995</c:v>
                </c:pt>
                <c:pt idx="1954">
                  <c:v>703.952</c:v>
                </c:pt>
                <c:pt idx="1955">
                  <c:v>703.952</c:v>
                </c:pt>
                <c:pt idx="1956">
                  <c:v>709.024</c:v>
                </c:pt>
                <c:pt idx="1957">
                  <c:v>709.024</c:v>
                </c:pt>
                <c:pt idx="1958">
                  <c:v>709.024</c:v>
                </c:pt>
                <c:pt idx="1959">
                  <c:v>711.61599999999999</c:v>
                </c:pt>
                <c:pt idx="1960">
                  <c:v>711.61599999999999</c:v>
                </c:pt>
                <c:pt idx="1961">
                  <c:v>716.30399999999997</c:v>
                </c:pt>
                <c:pt idx="1962">
                  <c:v>716.30399999999997</c:v>
                </c:pt>
                <c:pt idx="1963">
                  <c:v>720.23199999999997</c:v>
                </c:pt>
                <c:pt idx="1964">
                  <c:v>720.23199999999997</c:v>
                </c:pt>
                <c:pt idx="1965">
                  <c:v>721.78399999999999</c:v>
                </c:pt>
                <c:pt idx="1966">
                  <c:v>721.78399999999999</c:v>
                </c:pt>
                <c:pt idx="1967">
                  <c:v>726.62400000000002</c:v>
                </c:pt>
                <c:pt idx="1968">
                  <c:v>726.62400000000002</c:v>
                </c:pt>
                <c:pt idx="1969">
                  <c:v>729.62400000000002</c:v>
                </c:pt>
                <c:pt idx="1970">
                  <c:v>729.62400000000002</c:v>
                </c:pt>
                <c:pt idx="1971">
                  <c:v>732.12800000000004</c:v>
                </c:pt>
                <c:pt idx="1972">
                  <c:v>732.12800000000004</c:v>
                </c:pt>
                <c:pt idx="1973">
                  <c:v>734.05600000000004</c:v>
                </c:pt>
                <c:pt idx="1974">
                  <c:v>734.05600000000004</c:v>
                </c:pt>
                <c:pt idx="1975">
                  <c:v>736.88800000000003</c:v>
                </c:pt>
                <c:pt idx="1976">
                  <c:v>736.88800000000003</c:v>
                </c:pt>
                <c:pt idx="1977">
                  <c:v>738.17600000000004</c:v>
                </c:pt>
                <c:pt idx="1978">
                  <c:v>739.81600000000003</c:v>
                </c:pt>
                <c:pt idx="1979">
                  <c:v>739.81600000000003</c:v>
                </c:pt>
                <c:pt idx="1980">
                  <c:v>742.84</c:v>
                </c:pt>
                <c:pt idx="1981">
                  <c:v>742.84</c:v>
                </c:pt>
                <c:pt idx="1982">
                  <c:v>747.57600000000002</c:v>
                </c:pt>
                <c:pt idx="1983">
                  <c:v>747.57600000000002</c:v>
                </c:pt>
                <c:pt idx="1984">
                  <c:v>751.34400000000005</c:v>
                </c:pt>
                <c:pt idx="1985">
                  <c:v>751.34400000000005</c:v>
                </c:pt>
                <c:pt idx="1986">
                  <c:v>755.36</c:v>
                </c:pt>
                <c:pt idx="1987">
                  <c:v>755.36</c:v>
                </c:pt>
                <c:pt idx="1988">
                  <c:v>758.14400000000001</c:v>
                </c:pt>
                <c:pt idx="1989">
                  <c:v>758.14400000000001</c:v>
                </c:pt>
                <c:pt idx="1990">
                  <c:v>758.14400000000001</c:v>
                </c:pt>
                <c:pt idx="1991">
                  <c:v>758.14400000000001</c:v>
                </c:pt>
                <c:pt idx="1992">
                  <c:v>760.68799999999999</c:v>
                </c:pt>
                <c:pt idx="1993">
                  <c:v>760.68799999999999</c:v>
                </c:pt>
                <c:pt idx="1994">
                  <c:v>764.22400000000005</c:v>
                </c:pt>
                <c:pt idx="1995">
                  <c:v>764.22400000000005</c:v>
                </c:pt>
                <c:pt idx="1996">
                  <c:v>769.76800000000003</c:v>
                </c:pt>
                <c:pt idx="1997">
                  <c:v>769.76800000000003</c:v>
                </c:pt>
                <c:pt idx="1998">
                  <c:v>773.05600000000004</c:v>
                </c:pt>
                <c:pt idx="1999">
                  <c:v>773.05600000000004</c:v>
                </c:pt>
                <c:pt idx="2000">
                  <c:v>744.33600000000001</c:v>
                </c:pt>
                <c:pt idx="2001">
                  <c:v>744.33600000000001</c:v>
                </c:pt>
                <c:pt idx="2002">
                  <c:v>409.52800000000002</c:v>
                </c:pt>
                <c:pt idx="2003">
                  <c:v>409.52800000000002</c:v>
                </c:pt>
                <c:pt idx="2004">
                  <c:v>409.52800000000002</c:v>
                </c:pt>
                <c:pt idx="2005">
                  <c:v>409.52800000000002</c:v>
                </c:pt>
                <c:pt idx="2006">
                  <c:v>412.512</c:v>
                </c:pt>
                <c:pt idx="2007">
                  <c:v>412.512</c:v>
                </c:pt>
                <c:pt idx="2008">
                  <c:v>417.03199999999998</c:v>
                </c:pt>
                <c:pt idx="2009">
                  <c:v>417.03199999999998</c:v>
                </c:pt>
                <c:pt idx="2010">
                  <c:v>419.57600000000002</c:v>
                </c:pt>
                <c:pt idx="2011">
                  <c:v>419.57600000000002</c:v>
                </c:pt>
                <c:pt idx="2012">
                  <c:v>423.88799999999998</c:v>
                </c:pt>
                <c:pt idx="2013">
                  <c:v>423.88799999999998</c:v>
                </c:pt>
                <c:pt idx="2014">
                  <c:v>428.31200000000001</c:v>
                </c:pt>
                <c:pt idx="2015">
                  <c:v>428.31200000000001</c:v>
                </c:pt>
                <c:pt idx="2016">
                  <c:v>433.45600000000002</c:v>
                </c:pt>
                <c:pt idx="2017">
                  <c:v>433.45600000000002</c:v>
                </c:pt>
                <c:pt idx="2018">
                  <c:v>437.56799999999998</c:v>
                </c:pt>
                <c:pt idx="2019">
                  <c:v>437.56799999999998</c:v>
                </c:pt>
                <c:pt idx="2020">
                  <c:v>442.096</c:v>
                </c:pt>
                <c:pt idx="2021">
                  <c:v>442.096</c:v>
                </c:pt>
                <c:pt idx="2022">
                  <c:v>442.096</c:v>
                </c:pt>
                <c:pt idx="2023">
                  <c:v>445.74400000000003</c:v>
                </c:pt>
                <c:pt idx="2024">
                  <c:v>445.74400000000003</c:v>
                </c:pt>
                <c:pt idx="2025">
                  <c:v>448.68</c:v>
                </c:pt>
                <c:pt idx="2026">
                  <c:v>448.68</c:v>
                </c:pt>
                <c:pt idx="2027">
                  <c:v>451.928</c:v>
                </c:pt>
                <c:pt idx="2028">
                  <c:v>451.928</c:v>
                </c:pt>
                <c:pt idx="2029">
                  <c:v>455.83199999999999</c:v>
                </c:pt>
                <c:pt idx="2030">
                  <c:v>455.83199999999999</c:v>
                </c:pt>
                <c:pt idx="2031">
                  <c:v>457.10399999999998</c:v>
                </c:pt>
                <c:pt idx="2032">
                  <c:v>457.10399999999998</c:v>
                </c:pt>
                <c:pt idx="2033">
                  <c:v>459.52</c:v>
                </c:pt>
                <c:pt idx="2034">
                  <c:v>459.52</c:v>
                </c:pt>
                <c:pt idx="2035">
                  <c:v>463.68799999999999</c:v>
                </c:pt>
                <c:pt idx="2036">
                  <c:v>463.68799999999999</c:v>
                </c:pt>
                <c:pt idx="2037">
                  <c:v>467.15199999999999</c:v>
                </c:pt>
                <c:pt idx="2038">
                  <c:v>467.464</c:v>
                </c:pt>
                <c:pt idx="2039">
                  <c:v>467.464</c:v>
                </c:pt>
                <c:pt idx="2040">
                  <c:v>468.76799999999997</c:v>
                </c:pt>
                <c:pt idx="2041">
                  <c:v>468.76799999999997</c:v>
                </c:pt>
                <c:pt idx="2042">
                  <c:v>473.35199999999998</c:v>
                </c:pt>
                <c:pt idx="2043">
                  <c:v>473.35199999999998</c:v>
                </c:pt>
                <c:pt idx="2044">
                  <c:v>477.63200000000001</c:v>
                </c:pt>
                <c:pt idx="2045">
                  <c:v>477.63200000000001</c:v>
                </c:pt>
                <c:pt idx="2046">
                  <c:v>479.62400000000002</c:v>
                </c:pt>
                <c:pt idx="2047">
                  <c:v>479.62400000000002</c:v>
                </c:pt>
                <c:pt idx="2048">
                  <c:v>482.536</c:v>
                </c:pt>
                <c:pt idx="2049">
                  <c:v>482.536</c:v>
                </c:pt>
                <c:pt idx="2050">
                  <c:v>486.42399999999998</c:v>
                </c:pt>
                <c:pt idx="2051">
                  <c:v>486.42399999999998</c:v>
                </c:pt>
                <c:pt idx="2052">
                  <c:v>488.68</c:v>
                </c:pt>
                <c:pt idx="2053">
                  <c:v>488.68</c:v>
                </c:pt>
                <c:pt idx="2054">
                  <c:v>488.68</c:v>
                </c:pt>
                <c:pt idx="2055">
                  <c:v>488.68</c:v>
                </c:pt>
                <c:pt idx="2056">
                  <c:v>489.96800000000002</c:v>
                </c:pt>
                <c:pt idx="2057">
                  <c:v>489.96800000000002</c:v>
                </c:pt>
                <c:pt idx="2058">
                  <c:v>492.34399999999999</c:v>
                </c:pt>
                <c:pt idx="2059">
                  <c:v>492.34399999999999</c:v>
                </c:pt>
                <c:pt idx="2060">
                  <c:v>493.12</c:v>
                </c:pt>
                <c:pt idx="2061">
                  <c:v>493.12</c:v>
                </c:pt>
                <c:pt idx="2062">
                  <c:v>495.19200000000001</c:v>
                </c:pt>
                <c:pt idx="2063">
                  <c:v>495.19200000000001</c:v>
                </c:pt>
                <c:pt idx="2064">
                  <c:v>496.536</c:v>
                </c:pt>
                <c:pt idx="2065">
                  <c:v>496.536</c:v>
                </c:pt>
                <c:pt idx="2066">
                  <c:v>498.57600000000002</c:v>
                </c:pt>
                <c:pt idx="2067">
                  <c:v>498.57600000000002</c:v>
                </c:pt>
                <c:pt idx="2068">
                  <c:v>501.28800000000001</c:v>
                </c:pt>
                <c:pt idx="2069">
                  <c:v>501.28800000000001</c:v>
                </c:pt>
                <c:pt idx="2070">
                  <c:v>504.20800000000003</c:v>
                </c:pt>
                <c:pt idx="2071">
                  <c:v>504.20800000000003</c:v>
                </c:pt>
                <c:pt idx="2072">
                  <c:v>509.04</c:v>
                </c:pt>
                <c:pt idx="2073">
                  <c:v>509.04</c:v>
                </c:pt>
                <c:pt idx="2074">
                  <c:v>510.89600000000002</c:v>
                </c:pt>
                <c:pt idx="2075">
                  <c:v>510.89600000000002</c:v>
                </c:pt>
                <c:pt idx="2076">
                  <c:v>514.87199999999996</c:v>
                </c:pt>
                <c:pt idx="2077">
                  <c:v>514.87199999999996</c:v>
                </c:pt>
                <c:pt idx="2078">
                  <c:v>518.13599999999997</c:v>
                </c:pt>
                <c:pt idx="2079">
                  <c:v>518.13599999999997</c:v>
                </c:pt>
                <c:pt idx="2080">
                  <c:v>522.46400000000006</c:v>
                </c:pt>
                <c:pt idx="2081">
                  <c:v>522.46400000000006</c:v>
                </c:pt>
                <c:pt idx="2082">
                  <c:v>524.072</c:v>
                </c:pt>
                <c:pt idx="2083">
                  <c:v>524.072</c:v>
                </c:pt>
                <c:pt idx="2084">
                  <c:v>527.55999999999995</c:v>
                </c:pt>
                <c:pt idx="2085">
                  <c:v>527.55999999999995</c:v>
                </c:pt>
                <c:pt idx="2086">
                  <c:v>527.55999999999995</c:v>
                </c:pt>
                <c:pt idx="2087">
                  <c:v>527.55999999999995</c:v>
                </c:pt>
                <c:pt idx="2088">
                  <c:v>530.96</c:v>
                </c:pt>
                <c:pt idx="2089">
                  <c:v>530.96</c:v>
                </c:pt>
                <c:pt idx="2090">
                  <c:v>536.41600000000005</c:v>
                </c:pt>
                <c:pt idx="2091">
                  <c:v>536.41600000000005</c:v>
                </c:pt>
                <c:pt idx="2092">
                  <c:v>540.00800000000004</c:v>
                </c:pt>
                <c:pt idx="2093">
                  <c:v>540.00800000000004</c:v>
                </c:pt>
                <c:pt idx="2094">
                  <c:v>542.56799999999998</c:v>
                </c:pt>
                <c:pt idx="2095">
                  <c:v>542.56799999999998</c:v>
                </c:pt>
                <c:pt idx="2096">
                  <c:v>544.84799999999996</c:v>
                </c:pt>
                <c:pt idx="2097">
                  <c:v>544.84799999999996</c:v>
                </c:pt>
                <c:pt idx="2098">
                  <c:v>550.072</c:v>
                </c:pt>
                <c:pt idx="2099">
                  <c:v>550.072</c:v>
                </c:pt>
                <c:pt idx="2100">
                  <c:v>554.57600000000002</c:v>
                </c:pt>
                <c:pt idx="2101">
                  <c:v>554.57600000000002</c:v>
                </c:pt>
                <c:pt idx="2102">
                  <c:v>558.6</c:v>
                </c:pt>
                <c:pt idx="2103">
                  <c:v>558.6</c:v>
                </c:pt>
                <c:pt idx="2104">
                  <c:v>563.42399999999998</c:v>
                </c:pt>
                <c:pt idx="2105">
                  <c:v>563.42399999999998</c:v>
                </c:pt>
                <c:pt idx="2106">
                  <c:v>565.53599999999994</c:v>
                </c:pt>
                <c:pt idx="2107">
                  <c:v>565.53599999999994</c:v>
                </c:pt>
                <c:pt idx="2108">
                  <c:v>569.44799999999998</c:v>
                </c:pt>
                <c:pt idx="2109">
                  <c:v>569.44799999999998</c:v>
                </c:pt>
                <c:pt idx="2110">
                  <c:v>572.33600000000001</c:v>
                </c:pt>
                <c:pt idx="2111">
                  <c:v>572.33600000000001</c:v>
                </c:pt>
                <c:pt idx="2112">
                  <c:v>576.54399999999998</c:v>
                </c:pt>
                <c:pt idx="2113">
                  <c:v>576.54399999999998</c:v>
                </c:pt>
                <c:pt idx="2114">
                  <c:v>580.75199999999995</c:v>
                </c:pt>
                <c:pt idx="2115">
                  <c:v>580.75199999999995</c:v>
                </c:pt>
                <c:pt idx="2116">
                  <c:v>584.904</c:v>
                </c:pt>
                <c:pt idx="2117">
                  <c:v>584.904</c:v>
                </c:pt>
                <c:pt idx="2118">
                  <c:v>584.904</c:v>
                </c:pt>
                <c:pt idx="2119">
                  <c:v>587.54399999999998</c:v>
                </c:pt>
                <c:pt idx="2120">
                  <c:v>587.54399999999998</c:v>
                </c:pt>
                <c:pt idx="2121">
                  <c:v>592.70399999999995</c:v>
                </c:pt>
                <c:pt idx="2122">
                  <c:v>386.35199999999998</c:v>
                </c:pt>
                <c:pt idx="2123">
                  <c:v>386.4</c:v>
                </c:pt>
                <c:pt idx="2124">
                  <c:v>7.992</c:v>
                </c:pt>
                <c:pt idx="2125">
                  <c:v>7.992</c:v>
                </c:pt>
                <c:pt idx="2126">
                  <c:v>7.992</c:v>
                </c:pt>
                <c:pt idx="2127">
                  <c:v>7.992</c:v>
                </c:pt>
                <c:pt idx="2128">
                  <c:v>7.992</c:v>
                </c:pt>
                <c:pt idx="2129">
                  <c:v>7.992</c:v>
                </c:pt>
                <c:pt idx="2130">
                  <c:v>7.992</c:v>
                </c:pt>
                <c:pt idx="2131">
                  <c:v>7.992</c:v>
                </c:pt>
                <c:pt idx="2132">
                  <c:v>7.992</c:v>
                </c:pt>
                <c:pt idx="2133">
                  <c:v>7.992</c:v>
                </c:pt>
                <c:pt idx="2134">
                  <c:v>7.992</c:v>
                </c:pt>
                <c:pt idx="2135">
                  <c:v>7.992</c:v>
                </c:pt>
                <c:pt idx="2136">
                  <c:v>7.992</c:v>
                </c:pt>
                <c:pt idx="2137">
                  <c:v>7.992</c:v>
                </c:pt>
                <c:pt idx="2138">
                  <c:v>7.992</c:v>
                </c:pt>
                <c:pt idx="2139">
                  <c:v>7.992</c:v>
                </c:pt>
                <c:pt idx="2140">
                  <c:v>7.992</c:v>
                </c:pt>
                <c:pt idx="2141">
                  <c:v>7.992</c:v>
                </c:pt>
                <c:pt idx="2142">
                  <c:v>7.992</c:v>
                </c:pt>
                <c:pt idx="2143">
                  <c:v>7.992</c:v>
                </c:pt>
                <c:pt idx="2144">
                  <c:v>7.992</c:v>
                </c:pt>
                <c:pt idx="2145">
                  <c:v>7.992</c:v>
                </c:pt>
                <c:pt idx="2146">
                  <c:v>7.992</c:v>
                </c:pt>
                <c:pt idx="2147">
                  <c:v>7.992</c:v>
                </c:pt>
                <c:pt idx="2148">
                  <c:v>7.992</c:v>
                </c:pt>
                <c:pt idx="2149">
                  <c:v>7.992</c:v>
                </c:pt>
                <c:pt idx="2150">
                  <c:v>7.992</c:v>
                </c:pt>
                <c:pt idx="2151">
                  <c:v>7.992</c:v>
                </c:pt>
                <c:pt idx="2152">
                  <c:v>7.992</c:v>
                </c:pt>
                <c:pt idx="2153">
                  <c:v>7.992</c:v>
                </c:pt>
                <c:pt idx="2154">
                  <c:v>7.992</c:v>
                </c:pt>
                <c:pt idx="2155">
                  <c:v>7.992</c:v>
                </c:pt>
                <c:pt idx="2156">
                  <c:v>7.992</c:v>
                </c:pt>
                <c:pt idx="2157">
                  <c:v>7.992</c:v>
                </c:pt>
                <c:pt idx="2158">
                  <c:v>7.992</c:v>
                </c:pt>
                <c:pt idx="2159">
                  <c:v>7.992</c:v>
                </c:pt>
                <c:pt idx="2160">
                  <c:v>7.992</c:v>
                </c:pt>
                <c:pt idx="2161">
                  <c:v>7.992</c:v>
                </c:pt>
                <c:pt idx="2162">
                  <c:v>7.992</c:v>
                </c:pt>
                <c:pt idx="2163">
                  <c:v>7.992</c:v>
                </c:pt>
                <c:pt idx="2164">
                  <c:v>7.992</c:v>
                </c:pt>
                <c:pt idx="2165">
                  <c:v>7.992</c:v>
                </c:pt>
                <c:pt idx="2166">
                  <c:v>7.992</c:v>
                </c:pt>
                <c:pt idx="2167">
                  <c:v>7.992</c:v>
                </c:pt>
                <c:pt idx="2168">
                  <c:v>7.992</c:v>
                </c:pt>
                <c:pt idx="2169">
                  <c:v>7.992</c:v>
                </c:pt>
                <c:pt idx="2170">
                  <c:v>7.992</c:v>
                </c:pt>
                <c:pt idx="2171">
                  <c:v>7.992</c:v>
                </c:pt>
                <c:pt idx="2172">
                  <c:v>7.992</c:v>
                </c:pt>
                <c:pt idx="2173">
                  <c:v>7.992</c:v>
                </c:pt>
                <c:pt idx="2174">
                  <c:v>7.992</c:v>
                </c:pt>
                <c:pt idx="2175">
                  <c:v>7.992</c:v>
                </c:pt>
                <c:pt idx="2176">
                  <c:v>7.992</c:v>
                </c:pt>
                <c:pt idx="2177">
                  <c:v>7.992</c:v>
                </c:pt>
                <c:pt idx="2178">
                  <c:v>7.992</c:v>
                </c:pt>
                <c:pt idx="2179">
                  <c:v>7.992</c:v>
                </c:pt>
                <c:pt idx="2180">
                  <c:v>7.992</c:v>
                </c:pt>
                <c:pt idx="2181">
                  <c:v>7.992</c:v>
                </c:pt>
                <c:pt idx="2182">
                  <c:v>7.992</c:v>
                </c:pt>
                <c:pt idx="2183">
                  <c:v>7.992</c:v>
                </c:pt>
                <c:pt idx="2184">
                  <c:v>7.992</c:v>
                </c:pt>
                <c:pt idx="2185">
                  <c:v>7.992</c:v>
                </c:pt>
                <c:pt idx="2186">
                  <c:v>7.992</c:v>
                </c:pt>
                <c:pt idx="2187">
                  <c:v>7.992</c:v>
                </c:pt>
                <c:pt idx="2188">
                  <c:v>7.992</c:v>
                </c:pt>
                <c:pt idx="2189">
                  <c:v>7.992</c:v>
                </c:pt>
                <c:pt idx="2190">
                  <c:v>7.992</c:v>
                </c:pt>
                <c:pt idx="2191">
                  <c:v>7.992</c:v>
                </c:pt>
                <c:pt idx="2192">
                  <c:v>7.992</c:v>
                </c:pt>
                <c:pt idx="2193">
                  <c:v>7.992</c:v>
                </c:pt>
                <c:pt idx="2194">
                  <c:v>7.992</c:v>
                </c:pt>
                <c:pt idx="2195">
                  <c:v>7.992</c:v>
                </c:pt>
                <c:pt idx="2196">
                  <c:v>7.992</c:v>
                </c:pt>
                <c:pt idx="2197">
                  <c:v>7.992</c:v>
                </c:pt>
                <c:pt idx="2198">
                  <c:v>7.992</c:v>
                </c:pt>
                <c:pt idx="2199">
                  <c:v>7.992</c:v>
                </c:pt>
                <c:pt idx="2200">
                  <c:v>7.992</c:v>
                </c:pt>
                <c:pt idx="2201">
                  <c:v>7.992</c:v>
                </c:pt>
                <c:pt idx="2202">
                  <c:v>7.992</c:v>
                </c:pt>
                <c:pt idx="2203">
                  <c:v>7.992</c:v>
                </c:pt>
                <c:pt idx="2204">
                  <c:v>7.992</c:v>
                </c:pt>
                <c:pt idx="2205">
                  <c:v>7.992</c:v>
                </c:pt>
                <c:pt idx="2206">
                  <c:v>7.992</c:v>
                </c:pt>
                <c:pt idx="2207">
                  <c:v>7.992</c:v>
                </c:pt>
                <c:pt idx="2208">
                  <c:v>7.992</c:v>
                </c:pt>
                <c:pt idx="2209">
                  <c:v>7.992</c:v>
                </c:pt>
                <c:pt idx="2210">
                  <c:v>7.992</c:v>
                </c:pt>
                <c:pt idx="2211">
                  <c:v>7.992</c:v>
                </c:pt>
                <c:pt idx="2212">
                  <c:v>7.992</c:v>
                </c:pt>
                <c:pt idx="2213">
                  <c:v>7.992</c:v>
                </c:pt>
                <c:pt idx="2214">
                  <c:v>7.992</c:v>
                </c:pt>
                <c:pt idx="2215">
                  <c:v>7.992</c:v>
                </c:pt>
                <c:pt idx="2216">
                  <c:v>7.992</c:v>
                </c:pt>
                <c:pt idx="2217">
                  <c:v>7.992</c:v>
                </c:pt>
                <c:pt idx="2218">
                  <c:v>7.992</c:v>
                </c:pt>
                <c:pt idx="2219">
                  <c:v>7.992</c:v>
                </c:pt>
                <c:pt idx="2220">
                  <c:v>7.992</c:v>
                </c:pt>
                <c:pt idx="2221">
                  <c:v>7.992</c:v>
                </c:pt>
                <c:pt idx="2222">
                  <c:v>7.992</c:v>
                </c:pt>
                <c:pt idx="2223">
                  <c:v>7.992</c:v>
                </c:pt>
                <c:pt idx="2224">
                  <c:v>7.992</c:v>
                </c:pt>
                <c:pt idx="2225">
                  <c:v>7.992</c:v>
                </c:pt>
                <c:pt idx="2226">
                  <c:v>7.992</c:v>
                </c:pt>
                <c:pt idx="2227">
                  <c:v>7.992</c:v>
                </c:pt>
                <c:pt idx="2228">
                  <c:v>7.992</c:v>
                </c:pt>
                <c:pt idx="2229">
                  <c:v>7.992</c:v>
                </c:pt>
                <c:pt idx="2230">
                  <c:v>7.992</c:v>
                </c:pt>
                <c:pt idx="2231">
                  <c:v>7.992</c:v>
                </c:pt>
                <c:pt idx="2232">
                  <c:v>7.992</c:v>
                </c:pt>
                <c:pt idx="2233">
                  <c:v>7.992</c:v>
                </c:pt>
                <c:pt idx="2234">
                  <c:v>7.992</c:v>
                </c:pt>
                <c:pt idx="2235">
                  <c:v>7.992</c:v>
                </c:pt>
                <c:pt idx="2236">
                  <c:v>7.992</c:v>
                </c:pt>
                <c:pt idx="2237">
                  <c:v>7.992</c:v>
                </c:pt>
                <c:pt idx="2238">
                  <c:v>7.992</c:v>
                </c:pt>
                <c:pt idx="2239">
                  <c:v>7.992</c:v>
                </c:pt>
                <c:pt idx="2240">
                  <c:v>7.992</c:v>
                </c:pt>
                <c:pt idx="2241">
                  <c:v>7.992</c:v>
                </c:pt>
                <c:pt idx="2242">
                  <c:v>7.992</c:v>
                </c:pt>
                <c:pt idx="2243">
                  <c:v>7.992</c:v>
                </c:pt>
                <c:pt idx="2244">
                  <c:v>7.992</c:v>
                </c:pt>
                <c:pt idx="2245">
                  <c:v>7.992</c:v>
                </c:pt>
                <c:pt idx="2246">
                  <c:v>7.992</c:v>
                </c:pt>
                <c:pt idx="2247">
                  <c:v>7.992</c:v>
                </c:pt>
                <c:pt idx="2248">
                  <c:v>7.992</c:v>
                </c:pt>
                <c:pt idx="2249">
                  <c:v>7.992</c:v>
                </c:pt>
                <c:pt idx="2250">
                  <c:v>7.992</c:v>
                </c:pt>
                <c:pt idx="2251">
                  <c:v>7.992</c:v>
                </c:pt>
                <c:pt idx="2252">
                  <c:v>7.992</c:v>
                </c:pt>
                <c:pt idx="2253">
                  <c:v>7.992</c:v>
                </c:pt>
                <c:pt idx="2254">
                  <c:v>7.992</c:v>
                </c:pt>
                <c:pt idx="2255">
                  <c:v>7.992</c:v>
                </c:pt>
                <c:pt idx="2256">
                  <c:v>7.992</c:v>
                </c:pt>
                <c:pt idx="2257">
                  <c:v>7.992</c:v>
                </c:pt>
                <c:pt idx="2258">
                  <c:v>7.992</c:v>
                </c:pt>
                <c:pt idx="2259">
                  <c:v>7.992</c:v>
                </c:pt>
                <c:pt idx="2260">
                  <c:v>7.992</c:v>
                </c:pt>
                <c:pt idx="2261">
                  <c:v>7.992</c:v>
                </c:pt>
                <c:pt idx="2262">
                  <c:v>7.992</c:v>
                </c:pt>
                <c:pt idx="2263">
                  <c:v>7.992</c:v>
                </c:pt>
                <c:pt idx="2264">
                  <c:v>7.992</c:v>
                </c:pt>
                <c:pt idx="2265">
                  <c:v>7.992</c:v>
                </c:pt>
                <c:pt idx="2266">
                  <c:v>7.992</c:v>
                </c:pt>
                <c:pt idx="2267">
                  <c:v>7.992</c:v>
                </c:pt>
                <c:pt idx="2268">
                  <c:v>7.992</c:v>
                </c:pt>
                <c:pt idx="2269">
                  <c:v>7.992</c:v>
                </c:pt>
                <c:pt idx="2270">
                  <c:v>7.992</c:v>
                </c:pt>
                <c:pt idx="2271">
                  <c:v>7.992</c:v>
                </c:pt>
                <c:pt idx="2272">
                  <c:v>7.992</c:v>
                </c:pt>
                <c:pt idx="2273">
                  <c:v>7.992</c:v>
                </c:pt>
                <c:pt idx="2274">
                  <c:v>7.992</c:v>
                </c:pt>
                <c:pt idx="2275">
                  <c:v>7.992</c:v>
                </c:pt>
                <c:pt idx="2276">
                  <c:v>7.992</c:v>
                </c:pt>
                <c:pt idx="2277">
                  <c:v>7.992</c:v>
                </c:pt>
                <c:pt idx="2278">
                  <c:v>7.992</c:v>
                </c:pt>
                <c:pt idx="2279">
                  <c:v>7.992</c:v>
                </c:pt>
                <c:pt idx="2280">
                  <c:v>7.992</c:v>
                </c:pt>
                <c:pt idx="2281">
                  <c:v>7.992</c:v>
                </c:pt>
                <c:pt idx="2282">
                  <c:v>7.992</c:v>
                </c:pt>
                <c:pt idx="2283">
                  <c:v>7.992</c:v>
                </c:pt>
                <c:pt idx="2284">
                  <c:v>7.992</c:v>
                </c:pt>
                <c:pt idx="2285">
                  <c:v>7.992</c:v>
                </c:pt>
                <c:pt idx="2286">
                  <c:v>7.992</c:v>
                </c:pt>
                <c:pt idx="2287">
                  <c:v>7.992</c:v>
                </c:pt>
                <c:pt idx="2288">
                  <c:v>7.992</c:v>
                </c:pt>
                <c:pt idx="2289">
                  <c:v>7.992</c:v>
                </c:pt>
                <c:pt idx="2290">
                  <c:v>7.992</c:v>
                </c:pt>
                <c:pt idx="2291">
                  <c:v>7.992</c:v>
                </c:pt>
                <c:pt idx="2292">
                  <c:v>7.992</c:v>
                </c:pt>
                <c:pt idx="2293">
                  <c:v>7.992</c:v>
                </c:pt>
                <c:pt idx="2294">
                  <c:v>7.992</c:v>
                </c:pt>
                <c:pt idx="2295">
                  <c:v>7.992</c:v>
                </c:pt>
                <c:pt idx="2296">
                  <c:v>7.992</c:v>
                </c:pt>
                <c:pt idx="2297">
                  <c:v>7.992</c:v>
                </c:pt>
                <c:pt idx="2298">
                  <c:v>7.992</c:v>
                </c:pt>
                <c:pt idx="2299">
                  <c:v>7.992</c:v>
                </c:pt>
                <c:pt idx="2300">
                  <c:v>7.992</c:v>
                </c:pt>
                <c:pt idx="2301">
                  <c:v>7.992</c:v>
                </c:pt>
                <c:pt idx="2302">
                  <c:v>7.992</c:v>
                </c:pt>
                <c:pt idx="2303">
                  <c:v>7.992</c:v>
                </c:pt>
                <c:pt idx="2304">
                  <c:v>7.992</c:v>
                </c:pt>
                <c:pt idx="2305">
                  <c:v>7.992</c:v>
                </c:pt>
                <c:pt idx="2306">
                  <c:v>7.992</c:v>
                </c:pt>
                <c:pt idx="2307">
                  <c:v>7.992</c:v>
                </c:pt>
                <c:pt idx="2308">
                  <c:v>7.992</c:v>
                </c:pt>
                <c:pt idx="2309">
                  <c:v>7.992</c:v>
                </c:pt>
                <c:pt idx="2310">
                  <c:v>7.992</c:v>
                </c:pt>
                <c:pt idx="2311">
                  <c:v>7.992</c:v>
                </c:pt>
                <c:pt idx="2312">
                  <c:v>7.992</c:v>
                </c:pt>
                <c:pt idx="2313">
                  <c:v>7.992</c:v>
                </c:pt>
                <c:pt idx="2314">
                  <c:v>7.992</c:v>
                </c:pt>
                <c:pt idx="2315">
                  <c:v>7.992</c:v>
                </c:pt>
                <c:pt idx="2316">
                  <c:v>7.992</c:v>
                </c:pt>
                <c:pt idx="2317">
                  <c:v>7.992</c:v>
                </c:pt>
                <c:pt idx="2318">
                  <c:v>7.992</c:v>
                </c:pt>
                <c:pt idx="2319">
                  <c:v>7.992</c:v>
                </c:pt>
                <c:pt idx="2320">
                  <c:v>7.992</c:v>
                </c:pt>
                <c:pt idx="2321">
                  <c:v>7.992</c:v>
                </c:pt>
                <c:pt idx="2322">
                  <c:v>7.992</c:v>
                </c:pt>
                <c:pt idx="2323">
                  <c:v>7.992</c:v>
                </c:pt>
                <c:pt idx="2324">
                  <c:v>7.992</c:v>
                </c:pt>
                <c:pt idx="2325">
                  <c:v>7.992</c:v>
                </c:pt>
                <c:pt idx="2326">
                  <c:v>7.992</c:v>
                </c:pt>
                <c:pt idx="2327">
                  <c:v>7.992</c:v>
                </c:pt>
                <c:pt idx="2328">
                  <c:v>7.992</c:v>
                </c:pt>
                <c:pt idx="2329">
                  <c:v>7.992</c:v>
                </c:pt>
                <c:pt idx="2330">
                  <c:v>7.992</c:v>
                </c:pt>
                <c:pt idx="2331">
                  <c:v>7.992</c:v>
                </c:pt>
                <c:pt idx="2332">
                  <c:v>7.992</c:v>
                </c:pt>
                <c:pt idx="2333">
                  <c:v>7.992</c:v>
                </c:pt>
                <c:pt idx="2334">
                  <c:v>7.992</c:v>
                </c:pt>
                <c:pt idx="2335">
                  <c:v>7.992</c:v>
                </c:pt>
                <c:pt idx="2336">
                  <c:v>7.992</c:v>
                </c:pt>
                <c:pt idx="2337">
                  <c:v>7.992</c:v>
                </c:pt>
                <c:pt idx="2338">
                  <c:v>7.992</c:v>
                </c:pt>
                <c:pt idx="2339">
                  <c:v>7.992</c:v>
                </c:pt>
                <c:pt idx="2340">
                  <c:v>7.992</c:v>
                </c:pt>
                <c:pt idx="2341">
                  <c:v>7.992</c:v>
                </c:pt>
                <c:pt idx="2342">
                  <c:v>7.992</c:v>
                </c:pt>
                <c:pt idx="2343">
                  <c:v>7.992</c:v>
                </c:pt>
                <c:pt idx="2344">
                  <c:v>7.992</c:v>
                </c:pt>
                <c:pt idx="2345">
                  <c:v>7.992</c:v>
                </c:pt>
                <c:pt idx="2346">
                  <c:v>7.992</c:v>
                </c:pt>
                <c:pt idx="2347">
                  <c:v>7.992</c:v>
                </c:pt>
                <c:pt idx="2348">
                  <c:v>7.992</c:v>
                </c:pt>
                <c:pt idx="2349">
                  <c:v>7.992</c:v>
                </c:pt>
                <c:pt idx="2350">
                  <c:v>7.992</c:v>
                </c:pt>
                <c:pt idx="2351">
                  <c:v>7.992</c:v>
                </c:pt>
                <c:pt idx="2352">
                  <c:v>7.992</c:v>
                </c:pt>
                <c:pt idx="2353">
                  <c:v>7.992</c:v>
                </c:pt>
                <c:pt idx="2354">
                  <c:v>7.992</c:v>
                </c:pt>
                <c:pt idx="2355">
                  <c:v>7.992</c:v>
                </c:pt>
                <c:pt idx="2356">
                  <c:v>7.992</c:v>
                </c:pt>
                <c:pt idx="2357">
                  <c:v>7.992</c:v>
                </c:pt>
                <c:pt idx="2358">
                  <c:v>7.992</c:v>
                </c:pt>
                <c:pt idx="2359">
                  <c:v>7.992</c:v>
                </c:pt>
                <c:pt idx="2360">
                  <c:v>7.992</c:v>
                </c:pt>
                <c:pt idx="2361">
                  <c:v>7.992</c:v>
                </c:pt>
                <c:pt idx="2362">
                  <c:v>7.992</c:v>
                </c:pt>
                <c:pt idx="2363">
                  <c:v>7.992</c:v>
                </c:pt>
                <c:pt idx="2364">
                  <c:v>7.992</c:v>
                </c:pt>
                <c:pt idx="2365">
                  <c:v>7.992</c:v>
                </c:pt>
                <c:pt idx="2366">
                  <c:v>7.992</c:v>
                </c:pt>
                <c:pt idx="2367">
                  <c:v>7.992</c:v>
                </c:pt>
                <c:pt idx="2368">
                  <c:v>7.992</c:v>
                </c:pt>
                <c:pt idx="2369">
                  <c:v>7.992</c:v>
                </c:pt>
                <c:pt idx="2370">
                  <c:v>7.992</c:v>
                </c:pt>
                <c:pt idx="2371">
                  <c:v>7.992</c:v>
                </c:pt>
                <c:pt idx="2372">
                  <c:v>7.992</c:v>
                </c:pt>
                <c:pt idx="2373">
                  <c:v>7.992</c:v>
                </c:pt>
                <c:pt idx="2374">
                  <c:v>7.992</c:v>
                </c:pt>
                <c:pt idx="2375">
                  <c:v>7.992</c:v>
                </c:pt>
                <c:pt idx="2376">
                  <c:v>7.992</c:v>
                </c:pt>
                <c:pt idx="2377">
                  <c:v>7.992</c:v>
                </c:pt>
                <c:pt idx="2378">
                  <c:v>7.992</c:v>
                </c:pt>
                <c:pt idx="2379">
                  <c:v>7.992</c:v>
                </c:pt>
                <c:pt idx="2380">
                  <c:v>7.992</c:v>
                </c:pt>
                <c:pt idx="2381">
                  <c:v>7.992</c:v>
                </c:pt>
                <c:pt idx="2382">
                  <c:v>7.992</c:v>
                </c:pt>
                <c:pt idx="2383">
                  <c:v>7.992</c:v>
                </c:pt>
                <c:pt idx="2384">
                  <c:v>7.992</c:v>
                </c:pt>
                <c:pt idx="2385">
                  <c:v>7.992</c:v>
                </c:pt>
                <c:pt idx="2386">
                  <c:v>7.992</c:v>
                </c:pt>
                <c:pt idx="2387">
                  <c:v>7.992</c:v>
                </c:pt>
                <c:pt idx="2388">
                  <c:v>7.992</c:v>
                </c:pt>
                <c:pt idx="2389">
                  <c:v>7.992</c:v>
                </c:pt>
                <c:pt idx="2390">
                  <c:v>7.992</c:v>
                </c:pt>
                <c:pt idx="2391">
                  <c:v>7.992</c:v>
                </c:pt>
                <c:pt idx="2392">
                  <c:v>7.992</c:v>
                </c:pt>
                <c:pt idx="2393">
                  <c:v>7.992</c:v>
                </c:pt>
                <c:pt idx="2394">
                  <c:v>7.992</c:v>
                </c:pt>
                <c:pt idx="2395">
                  <c:v>7.992</c:v>
                </c:pt>
                <c:pt idx="2396">
                  <c:v>7.992</c:v>
                </c:pt>
                <c:pt idx="2397">
                  <c:v>7.992</c:v>
                </c:pt>
                <c:pt idx="2398">
                  <c:v>7.992</c:v>
                </c:pt>
                <c:pt idx="2399">
                  <c:v>7.992</c:v>
                </c:pt>
                <c:pt idx="2400">
                  <c:v>7.992</c:v>
                </c:pt>
                <c:pt idx="2401">
                  <c:v>7.992</c:v>
                </c:pt>
                <c:pt idx="2402">
                  <c:v>7.992</c:v>
                </c:pt>
                <c:pt idx="2403">
                  <c:v>7.992</c:v>
                </c:pt>
                <c:pt idx="2404">
                  <c:v>7.992</c:v>
                </c:pt>
                <c:pt idx="2405">
                  <c:v>7.992</c:v>
                </c:pt>
                <c:pt idx="2406">
                  <c:v>7.992</c:v>
                </c:pt>
                <c:pt idx="2407">
                  <c:v>7.992</c:v>
                </c:pt>
                <c:pt idx="2408">
                  <c:v>7.992</c:v>
                </c:pt>
                <c:pt idx="2409">
                  <c:v>7.992</c:v>
                </c:pt>
                <c:pt idx="2410">
                  <c:v>7.992</c:v>
                </c:pt>
                <c:pt idx="2411">
                  <c:v>7.992</c:v>
                </c:pt>
                <c:pt idx="2412">
                  <c:v>7.992</c:v>
                </c:pt>
                <c:pt idx="2413">
                  <c:v>7.992</c:v>
                </c:pt>
                <c:pt idx="2414">
                  <c:v>7.992</c:v>
                </c:pt>
                <c:pt idx="2415">
                  <c:v>7.992</c:v>
                </c:pt>
                <c:pt idx="2416">
                  <c:v>7.992</c:v>
                </c:pt>
                <c:pt idx="2417">
                  <c:v>7.992</c:v>
                </c:pt>
                <c:pt idx="2418">
                  <c:v>7.992</c:v>
                </c:pt>
                <c:pt idx="2419">
                  <c:v>7.992</c:v>
                </c:pt>
                <c:pt idx="2420">
                  <c:v>7.992</c:v>
                </c:pt>
                <c:pt idx="2421">
                  <c:v>7.992</c:v>
                </c:pt>
                <c:pt idx="2422">
                  <c:v>7.992</c:v>
                </c:pt>
                <c:pt idx="2423">
                  <c:v>7.992</c:v>
                </c:pt>
                <c:pt idx="2424">
                  <c:v>7.992</c:v>
                </c:pt>
                <c:pt idx="2425">
                  <c:v>7.992</c:v>
                </c:pt>
                <c:pt idx="2426">
                  <c:v>7.992</c:v>
                </c:pt>
                <c:pt idx="2427">
                  <c:v>7.992</c:v>
                </c:pt>
                <c:pt idx="2428">
                  <c:v>7.992</c:v>
                </c:pt>
                <c:pt idx="2429">
                  <c:v>7.992</c:v>
                </c:pt>
                <c:pt idx="2430">
                  <c:v>7.992</c:v>
                </c:pt>
                <c:pt idx="2431">
                  <c:v>7.992</c:v>
                </c:pt>
                <c:pt idx="2432">
                  <c:v>7.992</c:v>
                </c:pt>
                <c:pt idx="2433">
                  <c:v>7.992</c:v>
                </c:pt>
                <c:pt idx="2434">
                  <c:v>7.992</c:v>
                </c:pt>
                <c:pt idx="2435">
                  <c:v>7.992</c:v>
                </c:pt>
                <c:pt idx="2436">
                  <c:v>7.992</c:v>
                </c:pt>
                <c:pt idx="2437">
                  <c:v>7.992</c:v>
                </c:pt>
                <c:pt idx="2438">
                  <c:v>7.992</c:v>
                </c:pt>
                <c:pt idx="2439">
                  <c:v>7.992</c:v>
                </c:pt>
                <c:pt idx="2440">
                  <c:v>7.992</c:v>
                </c:pt>
                <c:pt idx="2441">
                  <c:v>7.992</c:v>
                </c:pt>
                <c:pt idx="2442">
                  <c:v>7.992</c:v>
                </c:pt>
                <c:pt idx="2443">
                  <c:v>7.992</c:v>
                </c:pt>
                <c:pt idx="2444">
                  <c:v>7.992</c:v>
                </c:pt>
                <c:pt idx="2445">
                  <c:v>7.992</c:v>
                </c:pt>
                <c:pt idx="2446">
                  <c:v>7.992</c:v>
                </c:pt>
                <c:pt idx="2447">
                  <c:v>7.992</c:v>
                </c:pt>
                <c:pt idx="2448">
                  <c:v>7.992</c:v>
                </c:pt>
                <c:pt idx="2449">
                  <c:v>7.992</c:v>
                </c:pt>
                <c:pt idx="2450">
                  <c:v>7.992</c:v>
                </c:pt>
                <c:pt idx="2451">
                  <c:v>7.992</c:v>
                </c:pt>
                <c:pt idx="2452">
                  <c:v>7.992</c:v>
                </c:pt>
                <c:pt idx="2453">
                  <c:v>7.992</c:v>
                </c:pt>
                <c:pt idx="2454">
                  <c:v>7.992</c:v>
                </c:pt>
                <c:pt idx="2455">
                  <c:v>7.992</c:v>
                </c:pt>
                <c:pt idx="2456">
                  <c:v>7.992</c:v>
                </c:pt>
                <c:pt idx="2457">
                  <c:v>7.992</c:v>
                </c:pt>
                <c:pt idx="2458">
                  <c:v>7.992</c:v>
                </c:pt>
                <c:pt idx="2459">
                  <c:v>7.992</c:v>
                </c:pt>
                <c:pt idx="2460">
                  <c:v>7.992</c:v>
                </c:pt>
                <c:pt idx="2461">
                  <c:v>7.992</c:v>
                </c:pt>
                <c:pt idx="2462">
                  <c:v>7.992</c:v>
                </c:pt>
                <c:pt idx="2463">
                  <c:v>7.992</c:v>
                </c:pt>
                <c:pt idx="2464">
                  <c:v>7.992</c:v>
                </c:pt>
                <c:pt idx="2465">
                  <c:v>7.992</c:v>
                </c:pt>
                <c:pt idx="2466">
                  <c:v>7.992</c:v>
                </c:pt>
                <c:pt idx="2467">
                  <c:v>7.992</c:v>
                </c:pt>
                <c:pt idx="2468">
                  <c:v>7.992</c:v>
                </c:pt>
                <c:pt idx="2469">
                  <c:v>7.992</c:v>
                </c:pt>
                <c:pt idx="2470">
                  <c:v>7.992</c:v>
                </c:pt>
                <c:pt idx="2471">
                  <c:v>7.992</c:v>
                </c:pt>
                <c:pt idx="2472">
                  <c:v>7.992</c:v>
                </c:pt>
                <c:pt idx="2473">
                  <c:v>7.992</c:v>
                </c:pt>
                <c:pt idx="2474">
                  <c:v>7.992</c:v>
                </c:pt>
                <c:pt idx="2475">
                  <c:v>7.992</c:v>
                </c:pt>
                <c:pt idx="2476">
                  <c:v>7.992</c:v>
                </c:pt>
                <c:pt idx="2477">
                  <c:v>7.992</c:v>
                </c:pt>
                <c:pt idx="2478">
                  <c:v>7.992</c:v>
                </c:pt>
                <c:pt idx="2479">
                  <c:v>7.992</c:v>
                </c:pt>
                <c:pt idx="2480">
                  <c:v>7.992</c:v>
                </c:pt>
                <c:pt idx="2481">
                  <c:v>7.992</c:v>
                </c:pt>
                <c:pt idx="2482">
                  <c:v>7.992</c:v>
                </c:pt>
                <c:pt idx="2483">
                  <c:v>7.992</c:v>
                </c:pt>
                <c:pt idx="2484">
                  <c:v>7.992</c:v>
                </c:pt>
                <c:pt idx="2485">
                  <c:v>7.992</c:v>
                </c:pt>
                <c:pt idx="2486">
                  <c:v>7.992</c:v>
                </c:pt>
                <c:pt idx="2487">
                  <c:v>7.992</c:v>
                </c:pt>
                <c:pt idx="2488">
                  <c:v>7.992</c:v>
                </c:pt>
                <c:pt idx="2489">
                  <c:v>7.992</c:v>
                </c:pt>
                <c:pt idx="2490">
                  <c:v>7.992</c:v>
                </c:pt>
                <c:pt idx="2491">
                  <c:v>7.992</c:v>
                </c:pt>
                <c:pt idx="2492">
                  <c:v>7.992</c:v>
                </c:pt>
                <c:pt idx="2493">
                  <c:v>7.992</c:v>
                </c:pt>
                <c:pt idx="2494">
                  <c:v>7.992</c:v>
                </c:pt>
                <c:pt idx="2495">
                  <c:v>7.992</c:v>
                </c:pt>
                <c:pt idx="2496">
                  <c:v>7.992</c:v>
                </c:pt>
                <c:pt idx="2497">
                  <c:v>7.992</c:v>
                </c:pt>
                <c:pt idx="2498">
                  <c:v>7.992</c:v>
                </c:pt>
                <c:pt idx="2499">
                  <c:v>7.992</c:v>
                </c:pt>
                <c:pt idx="2500">
                  <c:v>7.992</c:v>
                </c:pt>
                <c:pt idx="2501">
                  <c:v>7.992</c:v>
                </c:pt>
                <c:pt idx="2502">
                  <c:v>7.992</c:v>
                </c:pt>
                <c:pt idx="2503">
                  <c:v>7.992</c:v>
                </c:pt>
                <c:pt idx="2504">
                  <c:v>7.992</c:v>
                </c:pt>
                <c:pt idx="2505">
                  <c:v>7.992</c:v>
                </c:pt>
                <c:pt idx="2506">
                  <c:v>7.992</c:v>
                </c:pt>
                <c:pt idx="2507">
                  <c:v>7.992</c:v>
                </c:pt>
                <c:pt idx="2508">
                  <c:v>7.992</c:v>
                </c:pt>
                <c:pt idx="2509">
                  <c:v>7.992</c:v>
                </c:pt>
                <c:pt idx="2510">
                  <c:v>7.992</c:v>
                </c:pt>
                <c:pt idx="2511">
                  <c:v>7.992</c:v>
                </c:pt>
                <c:pt idx="2512">
                  <c:v>7.992</c:v>
                </c:pt>
                <c:pt idx="2513">
                  <c:v>7.992</c:v>
                </c:pt>
                <c:pt idx="2514">
                  <c:v>7.992</c:v>
                </c:pt>
                <c:pt idx="2515">
                  <c:v>7.992</c:v>
                </c:pt>
                <c:pt idx="2516">
                  <c:v>7.992</c:v>
                </c:pt>
                <c:pt idx="2517">
                  <c:v>7.992</c:v>
                </c:pt>
                <c:pt idx="2518">
                  <c:v>7.992</c:v>
                </c:pt>
                <c:pt idx="2519">
                  <c:v>7.992</c:v>
                </c:pt>
                <c:pt idx="2520">
                  <c:v>7.992</c:v>
                </c:pt>
                <c:pt idx="2521">
                  <c:v>7.992</c:v>
                </c:pt>
                <c:pt idx="2522">
                  <c:v>7.992</c:v>
                </c:pt>
                <c:pt idx="2523">
                  <c:v>7.992</c:v>
                </c:pt>
                <c:pt idx="2524">
                  <c:v>7.992</c:v>
                </c:pt>
                <c:pt idx="2525">
                  <c:v>7.992</c:v>
                </c:pt>
                <c:pt idx="2526">
                  <c:v>7.992</c:v>
                </c:pt>
                <c:pt idx="2527">
                  <c:v>7.992</c:v>
                </c:pt>
                <c:pt idx="2528">
                  <c:v>7.992</c:v>
                </c:pt>
                <c:pt idx="2529">
                  <c:v>7.992</c:v>
                </c:pt>
                <c:pt idx="2530">
                  <c:v>7.992</c:v>
                </c:pt>
                <c:pt idx="2531">
                  <c:v>7.992</c:v>
                </c:pt>
                <c:pt idx="2532">
                  <c:v>7.992</c:v>
                </c:pt>
                <c:pt idx="2533">
                  <c:v>7.992</c:v>
                </c:pt>
                <c:pt idx="2534">
                  <c:v>7.992</c:v>
                </c:pt>
                <c:pt idx="2535">
                  <c:v>7.992</c:v>
                </c:pt>
                <c:pt idx="2536">
                  <c:v>7.992</c:v>
                </c:pt>
                <c:pt idx="2537">
                  <c:v>7.992</c:v>
                </c:pt>
                <c:pt idx="2538">
                  <c:v>7.992</c:v>
                </c:pt>
                <c:pt idx="2539">
                  <c:v>7.992</c:v>
                </c:pt>
                <c:pt idx="2540">
                  <c:v>7.992</c:v>
                </c:pt>
                <c:pt idx="2541">
                  <c:v>7.992</c:v>
                </c:pt>
                <c:pt idx="2542">
                  <c:v>7.992</c:v>
                </c:pt>
                <c:pt idx="2543">
                  <c:v>7.992</c:v>
                </c:pt>
                <c:pt idx="2544">
                  <c:v>7.992</c:v>
                </c:pt>
                <c:pt idx="2545">
                  <c:v>7.992</c:v>
                </c:pt>
                <c:pt idx="2546">
                  <c:v>7.992</c:v>
                </c:pt>
                <c:pt idx="2547">
                  <c:v>7.992</c:v>
                </c:pt>
                <c:pt idx="2548">
                  <c:v>7.992</c:v>
                </c:pt>
                <c:pt idx="2549">
                  <c:v>7.992</c:v>
                </c:pt>
                <c:pt idx="2550">
                  <c:v>7.992</c:v>
                </c:pt>
                <c:pt idx="2551">
                  <c:v>7.992</c:v>
                </c:pt>
                <c:pt idx="2552">
                  <c:v>7.992</c:v>
                </c:pt>
                <c:pt idx="2553">
                  <c:v>7.992</c:v>
                </c:pt>
                <c:pt idx="2554">
                  <c:v>7.992</c:v>
                </c:pt>
                <c:pt idx="2555">
                  <c:v>7.992</c:v>
                </c:pt>
                <c:pt idx="2556">
                  <c:v>7.992</c:v>
                </c:pt>
                <c:pt idx="2557">
                  <c:v>7.992</c:v>
                </c:pt>
                <c:pt idx="2558">
                  <c:v>7.992</c:v>
                </c:pt>
                <c:pt idx="2559">
                  <c:v>7.992</c:v>
                </c:pt>
                <c:pt idx="2560">
                  <c:v>7.992</c:v>
                </c:pt>
                <c:pt idx="2561">
                  <c:v>7.992</c:v>
                </c:pt>
                <c:pt idx="2562">
                  <c:v>7.992</c:v>
                </c:pt>
                <c:pt idx="2563">
                  <c:v>7.992</c:v>
                </c:pt>
                <c:pt idx="2564">
                  <c:v>7.992</c:v>
                </c:pt>
                <c:pt idx="2565">
                  <c:v>7.992</c:v>
                </c:pt>
                <c:pt idx="2566">
                  <c:v>7.992</c:v>
                </c:pt>
                <c:pt idx="2567">
                  <c:v>7.992</c:v>
                </c:pt>
                <c:pt idx="2568">
                  <c:v>7.992</c:v>
                </c:pt>
                <c:pt idx="2569">
                  <c:v>7.992</c:v>
                </c:pt>
                <c:pt idx="2570">
                  <c:v>7.992</c:v>
                </c:pt>
                <c:pt idx="2571">
                  <c:v>7.992</c:v>
                </c:pt>
                <c:pt idx="2572">
                  <c:v>7.992</c:v>
                </c:pt>
                <c:pt idx="2573">
                  <c:v>7.992</c:v>
                </c:pt>
                <c:pt idx="2574">
                  <c:v>7.992</c:v>
                </c:pt>
                <c:pt idx="2575">
                  <c:v>7.992</c:v>
                </c:pt>
                <c:pt idx="2576">
                  <c:v>7.992</c:v>
                </c:pt>
                <c:pt idx="2577">
                  <c:v>7.992</c:v>
                </c:pt>
                <c:pt idx="2578">
                  <c:v>7.992</c:v>
                </c:pt>
                <c:pt idx="2579">
                  <c:v>7.992</c:v>
                </c:pt>
                <c:pt idx="2580">
                  <c:v>7.992</c:v>
                </c:pt>
                <c:pt idx="2581">
                  <c:v>7.992</c:v>
                </c:pt>
                <c:pt idx="2582">
                  <c:v>7.992</c:v>
                </c:pt>
                <c:pt idx="2583">
                  <c:v>7.992</c:v>
                </c:pt>
                <c:pt idx="2584">
                  <c:v>7.992</c:v>
                </c:pt>
                <c:pt idx="2585">
                  <c:v>7.992</c:v>
                </c:pt>
                <c:pt idx="2586">
                  <c:v>7.992</c:v>
                </c:pt>
                <c:pt idx="2587">
                  <c:v>7.992</c:v>
                </c:pt>
                <c:pt idx="2588">
                  <c:v>7.992</c:v>
                </c:pt>
                <c:pt idx="2589">
                  <c:v>7.992</c:v>
                </c:pt>
                <c:pt idx="2590">
                  <c:v>7.992</c:v>
                </c:pt>
                <c:pt idx="2591">
                  <c:v>7.992</c:v>
                </c:pt>
                <c:pt idx="2592">
                  <c:v>7.992</c:v>
                </c:pt>
                <c:pt idx="2593">
                  <c:v>7.992</c:v>
                </c:pt>
                <c:pt idx="2594">
                  <c:v>7.992</c:v>
                </c:pt>
                <c:pt idx="2595">
                  <c:v>7.992</c:v>
                </c:pt>
                <c:pt idx="2596">
                  <c:v>7.992</c:v>
                </c:pt>
                <c:pt idx="2597">
                  <c:v>7.992</c:v>
                </c:pt>
                <c:pt idx="2598">
                  <c:v>7.992</c:v>
                </c:pt>
                <c:pt idx="2599">
                  <c:v>7.992</c:v>
                </c:pt>
                <c:pt idx="2600">
                  <c:v>7.992</c:v>
                </c:pt>
                <c:pt idx="2601">
                  <c:v>7.992</c:v>
                </c:pt>
                <c:pt idx="2602">
                  <c:v>7.992</c:v>
                </c:pt>
                <c:pt idx="2603">
                  <c:v>7.992</c:v>
                </c:pt>
                <c:pt idx="2604">
                  <c:v>7.992</c:v>
                </c:pt>
                <c:pt idx="2605">
                  <c:v>7.992</c:v>
                </c:pt>
                <c:pt idx="2606">
                  <c:v>7.992</c:v>
                </c:pt>
                <c:pt idx="2607">
                  <c:v>7.992</c:v>
                </c:pt>
                <c:pt idx="2608">
                  <c:v>7.992</c:v>
                </c:pt>
                <c:pt idx="2609">
                  <c:v>7.992</c:v>
                </c:pt>
                <c:pt idx="2610">
                  <c:v>7.992</c:v>
                </c:pt>
                <c:pt idx="2611">
                  <c:v>7.992</c:v>
                </c:pt>
                <c:pt idx="2612">
                  <c:v>7.992</c:v>
                </c:pt>
                <c:pt idx="2613">
                  <c:v>7.992</c:v>
                </c:pt>
                <c:pt idx="2614">
                  <c:v>7.992</c:v>
                </c:pt>
                <c:pt idx="2615">
                  <c:v>7.992</c:v>
                </c:pt>
                <c:pt idx="2616">
                  <c:v>7.992</c:v>
                </c:pt>
                <c:pt idx="2617">
                  <c:v>7.992</c:v>
                </c:pt>
                <c:pt idx="2618">
                  <c:v>7.992</c:v>
                </c:pt>
                <c:pt idx="2619">
                  <c:v>7.992</c:v>
                </c:pt>
                <c:pt idx="2620">
                  <c:v>7.992</c:v>
                </c:pt>
                <c:pt idx="2621">
                  <c:v>7.992</c:v>
                </c:pt>
                <c:pt idx="2622">
                  <c:v>7.992</c:v>
                </c:pt>
                <c:pt idx="2623">
                  <c:v>7.992</c:v>
                </c:pt>
                <c:pt idx="2624">
                  <c:v>7.992</c:v>
                </c:pt>
                <c:pt idx="2625">
                  <c:v>7.992</c:v>
                </c:pt>
                <c:pt idx="2626">
                  <c:v>7.992</c:v>
                </c:pt>
                <c:pt idx="2627">
                  <c:v>7.992</c:v>
                </c:pt>
                <c:pt idx="2628">
                  <c:v>7.992</c:v>
                </c:pt>
                <c:pt idx="2629">
                  <c:v>7.992</c:v>
                </c:pt>
                <c:pt idx="2630">
                  <c:v>7.992</c:v>
                </c:pt>
                <c:pt idx="2631">
                  <c:v>7.992</c:v>
                </c:pt>
                <c:pt idx="2632">
                  <c:v>7.992</c:v>
                </c:pt>
                <c:pt idx="2633">
                  <c:v>7.992</c:v>
                </c:pt>
                <c:pt idx="2634">
                  <c:v>7.992</c:v>
                </c:pt>
                <c:pt idx="2635">
                  <c:v>7.992</c:v>
                </c:pt>
                <c:pt idx="2636">
                  <c:v>7.992</c:v>
                </c:pt>
                <c:pt idx="2637">
                  <c:v>7.992</c:v>
                </c:pt>
                <c:pt idx="2638">
                  <c:v>7.992</c:v>
                </c:pt>
                <c:pt idx="2639">
                  <c:v>7.992</c:v>
                </c:pt>
                <c:pt idx="2640">
                  <c:v>7.992</c:v>
                </c:pt>
                <c:pt idx="2641">
                  <c:v>7.992</c:v>
                </c:pt>
                <c:pt idx="2642">
                  <c:v>7.992</c:v>
                </c:pt>
                <c:pt idx="2643">
                  <c:v>7.992</c:v>
                </c:pt>
                <c:pt idx="2644">
                  <c:v>7.992</c:v>
                </c:pt>
                <c:pt idx="2645">
                  <c:v>7.992</c:v>
                </c:pt>
                <c:pt idx="2646">
                  <c:v>7.992</c:v>
                </c:pt>
                <c:pt idx="2647">
                  <c:v>7.992</c:v>
                </c:pt>
                <c:pt idx="2648">
                  <c:v>7.992</c:v>
                </c:pt>
                <c:pt idx="2649">
                  <c:v>7.992</c:v>
                </c:pt>
                <c:pt idx="2650">
                  <c:v>7.992</c:v>
                </c:pt>
                <c:pt idx="2651">
                  <c:v>7.992</c:v>
                </c:pt>
                <c:pt idx="2652">
                  <c:v>7.992</c:v>
                </c:pt>
                <c:pt idx="2653">
                  <c:v>7.992</c:v>
                </c:pt>
                <c:pt idx="2654">
                  <c:v>7.992</c:v>
                </c:pt>
                <c:pt idx="2655">
                  <c:v>7.992</c:v>
                </c:pt>
                <c:pt idx="2656">
                  <c:v>7.992</c:v>
                </c:pt>
                <c:pt idx="2657">
                  <c:v>7.992</c:v>
                </c:pt>
                <c:pt idx="2658">
                  <c:v>7.992</c:v>
                </c:pt>
                <c:pt idx="2659">
                  <c:v>7.992</c:v>
                </c:pt>
                <c:pt idx="2660">
                  <c:v>7.992</c:v>
                </c:pt>
                <c:pt idx="2661">
                  <c:v>7.992</c:v>
                </c:pt>
                <c:pt idx="2662">
                  <c:v>7.992</c:v>
                </c:pt>
                <c:pt idx="2663">
                  <c:v>7.992</c:v>
                </c:pt>
                <c:pt idx="2664">
                  <c:v>7.992</c:v>
                </c:pt>
                <c:pt idx="2665">
                  <c:v>7.992</c:v>
                </c:pt>
                <c:pt idx="2666">
                  <c:v>7.992</c:v>
                </c:pt>
                <c:pt idx="2667">
                  <c:v>7.992</c:v>
                </c:pt>
                <c:pt idx="2668">
                  <c:v>7.992</c:v>
                </c:pt>
                <c:pt idx="2669">
                  <c:v>7.992</c:v>
                </c:pt>
                <c:pt idx="2670">
                  <c:v>7.992</c:v>
                </c:pt>
                <c:pt idx="2671">
                  <c:v>7.992</c:v>
                </c:pt>
                <c:pt idx="2672">
                  <c:v>7.992</c:v>
                </c:pt>
                <c:pt idx="2673">
                  <c:v>7.992</c:v>
                </c:pt>
                <c:pt idx="2674">
                  <c:v>7.992</c:v>
                </c:pt>
                <c:pt idx="2675">
                  <c:v>7.992</c:v>
                </c:pt>
                <c:pt idx="2676">
                  <c:v>7.992</c:v>
                </c:pt>
                <c:pt idx="2677">
                  <c:v>7.992</c:v>
                </c:pt>
                <c:pt idx="2678">
                  <c:v>7.992</c:v>
                </c:pt>
                <c:pt idx="2679">
                  <c:v>7.992</c:v>
                </c:pt>
                <c:pt idx="2680">
                  <c:v>7.992</c:v>
                </c:pt>
                <c:pt idx="2681">
                  <c:v>7.992</c:v>
                </c:pt>
                <c:pt idx="2682">
                  <c:v>7.992</c:v>
                </c:pt>
                <c:pt idx="2683">
                  <c:v>7.992</c:v>
                </c:pt>
                <c:pt idx="2684">
                  <c:v>7.992</c:v>
                </c:pt>
                <c:pt idx="2685">
                  <c:v>7.992</c:v>
                </c:pt>
                <c:pt idx="2686">
                  <c:v>7.992</c:v>
                </c:pt>
                <c:pt idx="2687">
                  <c:v>7.992</c:v>
                </c:pt>
                <c:pt idx="2688">
                  <c:v>7.992</c:v>
                </c:pt>
                <c:pt idx="2689">
                  <c:v>7.992</c:v>
                </c:pt>
                <c:pt idx="2690">
                  <c:v>7.992</c:v>
                </c:pt>
                <c:pt idx="2691">
                  <c:v>7.992</c:v>
                </c:pt>
                <c:pt idx="2692">
                  <c:v>7.992</c:v>
                </c:pt>
                <c:pt idx="2693">
                  <c:v>7.992</c:v>
                </c:pt>
                <c:pt idx="2694">
                  <c:v>7.992</c:v>
                </c:pt>
                <c:pt idx="2695">
                  <c:v>7.992</c:v>
                </c:pt>
                <c:pt idx="2696">
                  <c:v>7.992</c:v>
                </c:pt>
                <c:pt idx="2697">
                  <c:v>7.992</c:v>
                </c:pt>
                <c:pt idx="2698">
                  <c:v>7.992</c:v>
                </c:pt>
                <c:pt idx="2699">
                  <c:v>7.992</c:v>
                </c:pt>
                <c:pt idx="2700">
                  <c:v>7.992</c:v>
                </c:pt>
                <c:pt idx="2701">
                  <c:v>7.992</c:v>
                </c:pt>
                <c:pt idx="2702">
                  <c:v>7.992</c:v>
                </c:pt>
                <c:pt idx="2703">
                  <c:v>7.992</c:v>
                </c:pt>
                <c:pt idx="2704">
                  <c:v>7.992</c:v>
                </c:pt>
                <c:pt idx="2705">
                  <c:v>7.992</c:v>
                </c:pt>
                <c:pt idx="2706">
                  <c:v>7.992</c:v>
                </c:pt>
                <c:pt idx="2707">
                  <c:v>7.992</c:v>
                </c:pt>
                <c:pt idx="2708">
                  <c:v>7.992</c:v>
                </c:pt>
                <c:pt idx="2709">
                  <c:v>7.992</c:v>
                </c:pt>
                <c:pt idx="2710">
                  <c:v>7.992</c:v>
                </c:pt>
                <c:pt idx="2711">
                  <c:v>7.992</c:v>
                </c:pt>
                <c:pt idx="2712">
                  <c:v>7.992</c:v>
                </c:pt>
                <c:pt idx="2713">
                  <c:v>7.992</c:v>
                </c:pt>
                <c:pt idx="2714">
                  <c:v>7.992</c:v>
                </c:pt>
                <c:pt idx="2715">
                  <c:v>7.992</c:v>
                </c:pt>
                <c:pt idx="2716">
                  <c:v>7.992</c:v>
                </c:pt>
                <c:pt idx="2717">
                  <c:v>7.992</c:v>
                </c:pt>
                <c:pt idx="2718">
                  <c:v>7.992</c:v>
                </c:pt>
                <c:pt idx="2719">
                  <c:v>7.992</c:v>
                </c:pt>
                <c:pt idx="2720">
                  <c:v>7.992</c:v>
                </c:pt>
                <c:pt idx="2721">
                  <c:v>7.992</c:v>
                </c:pt>
                <c:pt idx="2722">
                  <c:v>7.992</c:v>
                </c:pt>
                <c:pt idx="2723">
                  <c:v>7.992</c:v>
                </c:pt>
                <c:pt idx="2724">
                  <c:v>7.992</c:v>
                </c:pt>
                <c:pt idx="2725">
                  <c:v>7.992</c:v>
                </c:pt>
                <c:pt idx="2726">
                  <c:v>7.992</c:v>
                </c:pt>
                <c:pt idx="2727">
                  <c:v>7.992</c:v>
                </c:pt>
                <c:pt idx="2728">
                  <c:v>7.992</c:v>
                </c:pt>
                <c:pt idx="2729">
                  <c:v>7.992</c:v>
                </c:pt>
                <c:pt idx="2730">
                  <c:v>7.992</c:v>
                </c:pt>
                <c:pt idx="2731">
                  <c:v>7.992</c:v>
                </c:pt>
                <c:pt idx="2732">
                  <c:v>7.992</c:v>
                </c:pt>
                <c:pt idx="2733">
                  <c:v>7.992</c:v>
                </c:pt>
                <c:pt idx="2734">
                  <c:v>7.992</c:v>
                </c:pt>
                <c:pt idx="2735">
                  <c:v>7.992</c:v>
                </c:pt>
                <c:pt idx="2736">
                  <c:v>7.992</c:v>
                </c:pt>
                <c:pt idx="2737">
                  <c:v>7.992</c:v>
                </c:pt>
                <c:pt idx="2738">
                  <c:v>7.992</c:v>
                </c:pt>
                <c:pt idx="2739">
                  <c:v>7.992</c:v>
                </c:pt>
                <c:pt idx="2740">
                  <c:v>7.992</c:v>
                </c:pt>
                <c:pt idx="2741">
                  <c:v>7.992</c:v>
                </c:pt>
                <c:pt idx="2742">
                  <c:v>7.992</c:v>
                </c:pt>
                <c:pt idx="2743">
                  <c:v>7.992</c:v>
                </c:pt>
                <c:pt idx="2744">
                  <c:v>7.992</c:v>
                </c:pt>
                <c:pt idx="2745">
                  <c:v>7.992</c:v>
                </c:pt>
                <c:pt idx="2746">
                  <c:v>7.992</c:v>
                </c:pt>
                <c:pt idx="2747">
                  <c:v>7.992</c:v>
                </c:pt>
                <c:pt idx="2748">
                  <c:v>7.992</c:v>
                </c:pt>
                <c:pt idx="2749">
                  <c:v>7.992</c:v>
                </c:pt>
                <c:pt idx="2750">
                  <c:v>7.992</c:v>
                </c:pt>
                <c:pt idx="2751">
                  <c:v>7.992</c:v>
                </c:pt>
                <c:pt idx="2752">
                  <c:v>7.992</c:v>
                </c:pt>
                <c:pt idx="2753">
                  <c:v>7.992</c:v>
                </c:pt>
                <c:pt idx="2754">
                  <c:v>7.992</c:v>
                </c:pt>
                <c:pt idx="2755">
                  <c:v>7.992</c:v>
                </c:pt>
                <c:pt idx="2756">
                  <c:v>7.992</c:v>
                </c:pt>
                <c:pt idx="2757">
                  <c:v>7.992</c:v>
                </c:pt>
                <c:pt idx="2758">
                  <c:v>7.992</c:v>
                </c:pt>
                <c:pt idx="2759">
                  <c:v>7.992</c:v>
                </c:pt>
                <c:pt idx="2760">
                  <c:v>7.992</c:v>
                </c:pt>
                <c:pt idx="2761">
                  <c:v>7.992</c:v>
                </c:pt>
                <c:pt idx="2762">
                  <c:v>7.992</c:v>
                </c:pt>
                <c:pt idx="2763">
                  <c:v>7.992</c:v>
                </c:pt>
                <c:pt idx="2764">
                  <c:v>7.992</c:v>
                </c:pt>
                <c:pt idx="2765">
                  <c:v>7.992</c:v>
                </c:pt>
                <c:pt idx="2766">
                  <c:v>7.992</c:v>
                </c:pt>
                <c:pt idx="2767">
                  <c:v>7.992</c:v>
                </c:pt>
                <c:pt idx="2768">
                  <c:v>7.992</c:v>
                </c:pt>
                <c:pt idx="2769">
                  <c:v>7.992</c:v>
                </c:pt>
                <c:pt idx="2770">
                  <c:v>7.992</c:v>
                </c:pt>
                <c:pt idx="2771">
                  <c:v>7.992</c:v>
                </c:pt>
                <c:pt idx="2772">
                  <c:v>7.992</c:v>
                </c:pt>
                <c:pt idx="2773">
                  <c:v>7.992</c:v>
                </c:pt>
                <c:pt idx="2774">
                  <c:v>7.992</c:v>
                </c:pt>
                <c:pt idx="2775">
                  <c:v>7.992</c:v>
                </c:pt>
                <c:pt idx="2776">
                  <c:v>7.992</c:v>
                </c:pt>
                <c:pt idx="2777">
                  <c:v>7.992</c:v>
                </c:pt>
                <c:pt idx="2778">
                  <c:v>7.992</c:v>
                </c:pt>
                <c:pt idx="2779">
                  <c:v>7.992</c:v>
                </c:pt>
                <c:pt idx="2780">
                  <c:v>7.992</c:v>
                </c:pt>
                <c:pt idx="2781">
                  <c:v>7.992</c:v>
                </c:pt>
                <c:pt idx="2782">
                  <c:v>7.992</c:v>
                </c:pt>
                <c:pt idx="2783">
                  <c:v>7.992</c:v>
                </c:pt>
                <c:pt idx="2784">
                  <c:v>7.992</c:v>
                </c:pt>
                <c:pt idx="2785">
                  <c:v>7.992</c:v>
                </c:pt>
                <c:pt idx="2786">
                  <c:v>7.992</c:v>
                </c:pt>
                <c:pt idx="2787">
                  <c:v>7.992</c:v>
                </c:pt>
                <c:pt idx="2788">
                  <c:v>7.992</c:v>
                </c:pt>
                <c:pt idx="2789">
                  <c:v>7.992</c:v>
                </c:pt>
                <c:pt idx="2790">
                  <c:v>7.992</c:v>
                </c:pt>
                <c:pt idx="2791">
                  <c:v>7.992</c:v>
                </c:pt>
                <c:pt idx="2792">
                  <c:v>7.992</c:v>
                </c:pt>
                <c:pt idx="2793">
                  <c:v>7.992</c:v>
                </c:pt>
                <c:pt idx="2794">
                  <c:v>7.992</c:v>
                </c:pt>
                <c:pt idx="2795">
                  <c:v>7.992</c:v>
                </c:pt>
                <c:pt idx="2796">
                  <c:v>7.992</c:v>
                </c:pt>
                <c:pt idx="2797">
                  <c:v>7.992</c:v>
                </c:pt>
                <c:pt idx="2798">
                  <c:v>7.992</c:v>
                </c:pt>
                <c:pt idx="2799">
                  <c:v>7.992</c:v>
                </c:pt>
                <c:pt idx="2800">
                  <c:v>7.992</c:v>
                </c:pt>
                <c:pt idx="2801">
                  <c:v>7.992</c:v>
                </c:pt>
                <c:pt idx="2802">
                  <c:v>7.992</c:v>
                </c:pt>
                <c:pt idx="2803">
                  <c:v>7.992</c:v>
                </c:pt>
                <c:pt idx="2804">
                  <c:v>7.992</c:v>
                </c:pt>
                <c:pt idx="2805">
                  <c:v>7.992</c:v>
                </c:pt>
                <c:pt idx="2806">
                  <c:v>7.992</c:v>
                </c:pt>
                <c:pt idx="2807">
                  <c:v>7.992</c:v>
                </c:pt>
                <c:pt idx="2808">
                  <c:v>7.992</c:v>
                </c:pt>
                <c:pt idx="2809">
                  <c:v>7.992</c:v>
                </c:pt>
                <c:pt idx="2810">
                  <c:v>7.992</c:v>
                </c:pt>
                <c:pt idx="2811">
                  <c:v>7.992</c:v>
                </c:pt>
                <c:pt idx="2812">
                  <c:v>7.992</c:v>
                </c:pt>
                <c:pt idx="2813">
                  <c:v>7.992</c:v>
                </c:pt>
                <c:pt idx="2814">
                  <c:v>7.992</c:v>
                </c:pt>
                <c:pt idx="2815">
                  <c:v>7.992</c:v>
                </c:pt>
                <c:pt idx="2816">
                  <c:v>7.992</c:v>
                </c:pt>
                <c:pt idx="2817">
                  <c:v>7.992</c:v>
                </c:pt>
                <c:pt idx="2818">
                  <c:v>7.992</c:v>
                </c:pt>
                <c:pt idx="2819">
                  <c:v>7.992</c:v>
                </c:pt>
                <c:pt idx="2820">
                  <c:v>7.992</c:v>
                </c:pt>
                <c:pt idx="2821">
                  <c:v>7.992</c:v>
                </c:pt>
                <c:pt idx="2822">
                  <c:v>7.992</c:v>
                </c:pt>
                <c:pt idx="2823">
                  <c:v>7.992</c:v>
                </c:pt>
                <c:pt idx="2824">
                  <c:v>7.992</c:v>
                </c:pt>
                <c:pt idx="2825">
                  <c:v>7.992</c:v>
                </c:pt>
                <c:pt idx="2826">
                  <c:v>7.992</c:v>
                </c:pt>
                <c:pt idx="2827">
                  <c:v>7.992</c:v>
                </c:pt>
                <c:pt idx="2828">
                  <c:v>7.992</c:v>
                </c:pt>
                <c:pt idx="2829">
                  <c:v>7.992</c:v>
                </c:pt>
                <c:pt idx="2830">
                  <c:v>7.992</c:v>
                </c:pt>
                <c:pt idx="2831">
                  <c:v>7.992</c:v>
                </c:pt>
                <c:pt idx="2832">
                  <c:v>7.992</c:v>
                </c:pt>
                <c:pt idx="2833">
                  <c:v>7.992</c:v>
                </c:pt>
                <c:pt idx="2834">
                  <c:v>7.992</c:v>
                </c:pt>
                <c:pt idx="2835">
                  <c:v>7.992</c:v>
                </c:pt>
                <c:pt idx="2836">
                  <c:v>7.992</c:v>
                </c:pt>
                <c:pt idx="2837">
                  <c:v>7.992</c:v>
                </c:pt>
                <c:pt idx="2838">
                  <c:v>7.992</c:v>
                </c:pt>
                <c:pt idx="2839">
                  <c:v>7.992</c:v>
                </c:pt>
                <c:pt idx="2840">
                  <c:v>7.992</c:v>
                </c:pt>
                <c:pt idx="2841">
                  <c:v>7.992</c:v>
                </c:pt>
                <c:pt idx="2842">
                  <c:v>7.992</c:v>
                </c:pt>
                <c:pt idx="2843">
                  <c:v>7.992</c:v>
                </c:pt>
                <c:pt idx="2844">
                  <c:v>7.992</c:v>
                </c:pt>
                <c:pt idx="2845">
                  <c:v>7.992</c:v>
                </c:pt>
                <c:pt idx="2846">
                  <c:v>7.992</c:v>
                </c:pt>
                <c:pt idx="2847">
                  <c:v>7.992</c:v>
                </c:pt>
                <c:pt idx="2848">
                  <c:v>7.992</c:v>
                </c:pt>
                <c:pt idx="2849">
                  <c:v>7.992</c:v>
                </c:pt>
                <c:pt idx="2850">
                  <c:v>7.992</c:v>
                </c:pt>
                <c:pt idx="2851">
                  <c:v>7.992</c:v>
                </c:pt>
                <c:pt idx="2852">
                  <c:v>7.992</c:v>
                </c:pt>
                <c:pt idx="2853">
                  <c:v>7.992</c:v>
                </c:pt>
                <c:pt idx="2854">
                  <c:v>7.992</c:v>
                </c:pt>
                <c:pt idx="2855">
                  <c:v>7.992</c:v>
                </c:pt>
                <c:pt idx="2856">
                  <c:v>7.992</c:v>
                </c:pt>
                <c:pt idx="2857">
                  <c:v>7.992</c:v>
                </c:pt>
                <c:pt idx="2858">
                  <c:v>7.992</c:v>
                </c:pt>
                <c:pt idx="2859">
                  <c:v>7.992</c:v>
                </c:pt>
                <c:pt idx="2860">
                  <c:v>7.992</c:v>
                </c:pt>
                <c:pt idx="2861">
                  <c:v>7.992</c:v>
                </c:pt>
                <c:pt idx="2862">
                  <c:v>7.992</c:v>
                </c:pt>
                <c:pt idx="2863">
                  <c:v>7.992</c:v>
                </c:pt>
                <c:pt idx="2864">
                  <c:v>7.992</c:v>
                </c:pt>
                <c:pt idx="2865">
                  <c:v>7.992</c:v>
                </c:pt>
                <c:pt idx="2866">
                  <c:v>7.992</c:v>
                </c:pt>
                <c:pt idx="2867">
                  <c:v>7.992</c:v>
                </c:pt>
                <c:pt idx="2868">
                  <c:v>7.992</c:v>
                </c:pt>
                <c:pt idx="2869">
                  <c:v>7.992</c:v>
                </c:pt>
                <c:pt idx="2870">
                  <c:v>7.992</c:v>
                </c:pt>
                <c:pt idx="2871">
                  <c:v>7.992</c:v>
                </c:pt>
                <c:pt idx="2872">
                  <c:v>7.992</c:v>
                </c:pt>
                <c:pt idx="2873">
                  <c:v>7.992</c:v>
                </c:pt>
                <c:pt idx="2874">
                  <c:v>7.992</c:v>
                </c:pt>
                <c:pt idx="2875">
                  <c:v>7.992</c:v>
                </c:pt>
                <c:pt idx="2876">
                  <c:v>7.992</c:v>
                </c:pt>
                <c:pt idx="2877">
                  <c:v>7.992</c:v>
                </c:pt>
                <c:pt idx="2878">
                  <c:v>7.992</c:v>
                </c:pt>
                <c:pt idx="2879">
                  <c:v>7.992</c:v>
                </c:pt>
                <c:pt idx="2880">
                  <c:v>7.992</c:v>
                </c:pt>
                <c:pt idx="2881">
                  <c:v>7.992</c:v>
                </c:pt>
                <c:pt idx="2882">
                  <c:v>7.992</c:v>
                </c:pt>
                <c:pt idx="2883">
                  <c:v>7.992</c:v>
                </c:pt>
                <c:pt idx="2884">
                  <c:v>7.992</c:v>
                </c:pt>
                <c:pt idx="2885">
                  <c:v>7.992</c:v>
                </c:pt>
                <c:pt idx="2886">
                  <c:v>7.992</c:v>
                </c:pt>
                <c:pt idx="2887">
                  <c:v>7.992</c:v>
                </c:pt>
                <c:pt idx="2888">
                  <c:v>7.992</c:v>
                </c:pt>
                <c:pt idx="2889">
                  <c:v>7.992</c:v>
                </c:pt>
                <c:pt idx="2890">
                  <c:v>7.992</c:v>
                </c:pt>
                <c:pt idx="2891">
                  <c:v>7.992</c:v>
                </c:pt>
                <c:pt idx="2892">
                  <c:v>7.992</c:v>
                </c:pt>
                <c:pt idx="2893">
                  <c:v>7.992</c:v>
                </c:pt>
                <c:pt idx="2894">
                  <c:v>7.992</c:v>
                </c:pt>
                <c:pt idx="2895">
                  <c:v>7.992</c:v>
                </c:pt>
                <c:pt idx="2896">
                  <c:v>7.992</c:v>
                </c:pt>
                <c:pt idx="2897">
                  <c:v>7.992</c:v>
                </c:pt>
                <c:pt idx="2898">
                  <c:v>7.992</c:v>
                </c:pt>
                <c:pt idx="2899">
                  <c:v>7.992</c:v>
                </c:pt>
                <c:pt idx="2900">
                  <c:v>7.992</c:v>
                </c:pt>
                <c:pt idx="2901">
                  <c:v>7.992</c:v>
                </c:pt>
                <c:pt idx="2902">
                  <c:v>7.992</c:v>
                </c:pt>
                <c:pt idx="2903">
                  <c:v>7.992</c:v>
                </c:pt>
                <c:pt idx="2904">
                  <c:v>7.992</c:v>
                </c:pt>
                <c:pt idx="2905">
                  <c:v>7.992</c:v>
                </c:pt>
                <c:pt idx="2906">
                  <c:v>7.992</c:v>
                </c:pt>
                <c:pt idx="2907">
                  <c:v>7.992</c:v>
                </c:pt>
                <c:pt idx="2908">
                  <c:v>7.992</c:v>
                </c:pt>
                <c:pt idx="2909">
                  <c:v>7.992</c:v>
                </c:pt>
                <c:pt idx="2910">
                  <c:v>7.992</c:v>
                </c:pt>
                <c:pt idx="2911">
                  <c:v>7.992</c:v>
                </c:pt>
                <c:pt idx="2912">
                  <c:v>7.992</c:v>
                </c:pt>
                <c:pt idx="2913">
                  <c:v>7.992</c:v>
                </c:pt>
                <c:pt idx="2914">
                  <c:v>7.992</c:v>
                </c:pt>
                <c:pt idx="2915">
                  <c:v>7.992</c:v>
                </c:pt>
                <c:pt idx="2916">
                  <c:v>7.992</c:v>
                </c:pt>
                <c:pt idx="2917">
                  <c:v>7.992</c:v>
                </c:pt>
                <c:pt idx="2918">
                  <c:v>7.992</c:v>
                </c:pt>
                <c:pt idx="2919">
                  <c:v>7.992</c:v>
                </c:pt>
                <c:pt idx="2920">
                  <c:v>7.992</c:v>
                </c:pt>
                <c:pt idx="2921">
                  <c:v>7.992</c:v>
                </c:pt>
                <c:pt idx="2922">
                  <c:v>7.992</c:v>
                </c:pt>
                <c:pt idx="2923">
                  <c:v>7.992</c:v>
                </c:pt>
                <c:pt idx="2924">
                  <c:v>7.992</c:v>
                </c:pt>
                <c:pt idx="2925">
                  <c:v>7.992</c:v>
                </c:pt>
                <c:pt idx="2926">
                  <c:v>7.992</c:v>
                </c:pt>
                <c:pt idx="2927">
                  <c:v>7.992</c:v>
                </c:pt>
                <c:pt idx="2928">
                  <c:v>7.992</c:v>
                </c:pt>
                <c:pt idx="2929">
                  <c:v>7.992</c:v>
                </c:pt>
                <c:pt idx="2930">
                  <c:v>7.992</c:v>
                </c:pt>
                <c:pt idx="2931">
                  <c:v>7.992</c:v>
                </c:pt>
                <c:pt idx="2932">
                  <c:v>7.992</c:v>
                </c:pt>
                <c:pt idx="2933">
                  <c:v>7.992</c:v>
                </c:pt>
                <c:pt idx="2934">
                  <c:v>7.992</c:v>
                </c:pt>
                <c:pt idx="2935">
                  <c:v>7.992</c:v>
                </c:pt>
                <c:pt idx="2936">
                  <c:v>7.992</c:v>
                </c:pt>
                <c:pt idx="2937">
                  <c:v>7.992</c:v>
                </c:pt>
                <c:pt idx="2938">
                  <c:v>7.992</c:v>
                </c:pt>
                <c:pt idx="2939">
                  <c:v>7.992</c:v>
                </c:pt>
                <c:pt idx="2940">
                  <c:v>7.992</c:v>
                </c:pt>
                <c:pt idx="2941">
                  <c:v>7.992</c:v>
                </c:pt>
                <c:pt idx="2942">
                  <c:v>7.992</c:v>
                </c:pt>
                <c:pt idx="2943">
                  <c:v>7.992</c:v>
                </c:pt>
                <c:pt idx="2944">
                  <c:v>7.992</c:v>
                </c:pt>
                <c:pt idx="2945">
                  <c:v>7.992</c:v>
                </c:pt>
                <c:pt idx="2946">
                  <c:v>7.992</c:v>
                </c:pt>
                <c:pt idx="2947">
                  <c:v>7.992</c:v>
                </c:pt>
                <c:pt idx="2948">
                  <c:v>7.992</c:v>
                </c:pt>
                <c:pt idx="2949">
                  <c:v>7.992</c:v>
                </c:pt>
                <c:pt idx="2950">
                  <c:v>7.992</c:v>
                </c:pt>
                <c:pt idx="2951">
                  <c:v>7.992</c:v>
                </c:pt>
                <c:pt idx="2952">
                  <c:v>7.992</c:v>
                </c:pt>
                <c:pt idx="2953">
                  <c:v>7.992</c:v>
                </c:pt>
                <c:pt idx="2954">
                  <c:v>7.992</c:v>
                </c:pt>
                <c:pt idx="2955">
                  <c:v>7.992</c:v>
                </c:pt>
                <c:pt idx="2956">
                  <c:v>7.992</c:v>
                </c:pt>
                <c:pt idx="2957">
                  <c:v>7.992</c:v>
                </c:pt>
                <c:pt idx="2958">
                  <c:v>7.992</c:v>
                </c:pt>
                <c:pt idx="2959">
                  <c:v>7.992</c:v>
                </c:pt>
                <c:pt idx="2960">
                  <c:v>7.992</c:v>
                </c:pt>
                <c:pt idx="2961">
                  <c:v>7.992</c:v>
                </c:pt>
                <c:pt idx="2962">
                  <c:v>7.992</c:v>
                </c:pt>
                <c:pt idx="2963">
                  <c:v>7.992</c:v>
                </c:pt>
                <c:pt idx="2964">
                  <c:v>7.992</c:v>
                </c:pt>
                <c:pt idx="2965">
                  <c:v>7.992</c:v>
                </c:pt>
                <c:pt idx="2966">
                  <c:v>7.992</c:v>
                </c:pt>
                <c:pt idx="2967">
                  <c:v>7.992</c:v>
                </c:pt>
                <c:pt idx="2968">
                  <c:v>7.992</c:v>
                </c:pt>
                <c:pt idx="2969">
                  <c:v>7.992</c:v>
                </c:pt>
                <c:pt idx="2970">
                  <c:v>7.992</c:v>
                </c:pt>
                <c:pt idx="2971">
                  <c:v>7.992</c:v>
                </c:pt>
                <c:pt idx="2972">
                  <c:v>7.992</c:v>
                </c:pt>
                <c:pt idx="2973">
                  <c:v>7.992</c:v>
                </c:pt>
                <c:pt idx="2974">
                  <c:v>7.992</c:v>
                </c:pt>
                <c:pt idx="2975">
                  <c:v>7.992</c:v>
                </c:pt>
                <c:pt idx="2976">
                  <c:v>7.992</c:v>
                </c:pt>
                <c:pt idx="2977">
                  <c:v>7.992</c:v>
                </c:pt>
                <c:pt idx="2978">
                  <c:v>7.992</c:v>
                </c:pt>
                <c:pt idx="2979">
                  <c:v>7.992</c:v>
                </c:pt>
                <c:pt idx="2980">
                  <c:v>7.992</c:v>
                </c:pt>
                <c:pt idx="2981">
                  <c:v>7.992</c:v>
                </c:pt>
                <c:pt idx="2982">
                  <c:v>7.992</c:v>
                </c:pt>
                <c:pt idx="2983">
                  <c:v>7.992</c:v>
                </c:pt>
                <c:pt idx="2984">
                  <c:v>7.992</c:v>
                </c:pt>
                <c:pt idx="2985">
                  <c:v>7.992</c:v>
                </c:pt>
                <c:pt idx="2986">
                  <c:v>7.992</c:v>
                </c:pt>
                <c:pt idx="2987">
                  <c:v>7.992</c:v>
                </c:pt>
                <c:pt idx="2988">
                  <c:v>7.992</c:v>
                </c:pt>
                <c:pt idx="2989">
                  <c:v>7.992</c:v>
                </c:pt>
                <c:pt idx="2990">
                  <c:v>7.992</c:v>
                </c:pt>
                <c:pt idx="2991">
                  <c:v>7.992</c:v>
                </c:pt>
                <c:pt idx="2992">
                  <c:v>7.992</c:v>
                </c:pt>
                <c:pt idx="2993">
                  <c:v>7.992</c:v>
                </c:pt>
                <c:pt idx="2994">
                  <c:v>7.992</c:v>
                </c:pt>
                <c:pt idx="2995">
                  <c:v>7.992</c:v>
                </c:pt>
                <c:pt idx="2996">
                  <c:v>7.992</c:v>
                </c:pt>
                <c:pt idx="2997">
                  <c:v>7.992</c:v>
                </c:pt>
                <c:pt idx="2998">
                  <c:v>7.992</c:v>
                </c:pt>
                <c:pt idx="2999">
                  <c:v>7.992</c:v>
                </c:pt>
                <c:pt idx="3000">
                  <c:v>7.992</c:v>
                </c:pt>
                <c:pt idx="3001">
                  <c:v>7.992</c:v>
                </c:pt>
                <c:pt idx="3002">
                  <c:v>7.992</c:v>
                </c:pt>
                <c:pt idx="3003">
                  <c:v>7.992</c:v>
                </c:pt>
                <c:pt idx="3004">
                  <c:v>7.992</c:v>
                </c:pt>
                <c:pt idx="3005">
                  <c:v>7.992</c:v>
                </c:pt>
                <c:pt idx="3006">
                  <c:v>7.992</c:v>
                </c:pt>
                <c:pt idx="3007">
                  <c:v>7.992</c:v>
                </c:pt>
                <c:pt idx="3008">
                  <c:v>7.992</c:v>
                </c:pt>
                <c:pt idx="3009">
                  <c:v>7.992</c:v>
                </c:pt>
                <c:pt idx="3010">
                  <c:v>7.992</c:v>
                </c:pt>
                <c:pt idx="3011">
                  <c:v>7.992</c:v>
                </c:pt>
                <c:pt idx="3012">
                  <c:v>7.992</c:v>
                </c:pt>
                <c:pt idx="3013">
                  <c:v>7.992</c:v>
                </c:pt>
                <c:pt idx="3014">
                  <c:v>7.992</c:v>
                </c:pt>
                <c:pt idx="3015">
                  <c:v>7.992</c:v>
                </c:pt>
                <c:pt idx="3016">
                  <c:v>7.992</c:v>
                </c:pt>
                <c:pt idx="3017">
                  <c:v>7.992</c:v>
                </c:pt>
                <c:pt idx="3018">
                  <c:v>7.992</c:v>
                </c:pt>
                <c:pt idx="3019">
                  <c:v>7.992</c:v>
                </c:pt>
                <c:pt idx="3020">
                  <c:v>7.992</c:v>
                </c:pt>
                <c:pt idx="3021">
                  <c:v>7.992</c:v>
                </c:pt>
                <c:pt idx="3022">
                  <c:v>7.992</c:v>
                </c:pt>
                <c:pt idx="3023">
                  <c:v>7.992</c:v>
                </c:pt>
                <c:pt idx="3024">
                  <c:v>7.992</c:v>
                </c:pt>
                <c:pt idx="3025">
                  <c:v>7.992</c:v>
                </c:pt>
                <c:pt idx="3026">
                  <c:v>7.992</c:v>
                </c:pt>
                <c:pt idx="3027">
                  <c:v>7.992</c:v>
                </c:pt>
                <c:pt idx="3028">
                  <c:v>7.992</c:v>
                </c:pt>
                <c:pt idx="3029">
                  <c:v>7.992</c:v>
                </c:pt>
                <c:pt idx="3030">
                  <c:v>7.992</c:v>
                </c:pt>
                <c:pt idx="3031">
                  <c:v>7.992</c:v>
                </c:pt>
                <c:pt idx="3032">
                  <c:v>7.992</c:v>
                </c:pt>
                <c:pt idx="3033">
                  <c:v>7.992</c:v>
                </c:pt>
                <c:pt idx="3034">
                  <c:v>7.992</c:v>
                </c:pt>
                <c:pt idx="3035">
                  <c:v>7.992</c:v>
                </c:pt>
                <c:pt idx="3036">
                  <c:v>7.992</c:v>
                </c:pt>
                <c:pt idx="3037">
                  <c:v>7.992</c:v>
                </c:pt>
                <c:pt idx="3038">
                  <c:v>7.992</c:v>
                </c:pt>
                <c:pt idx="3039">
                  <c:v>7.992</c:v>
                </c:pt>
                <c:pt idx="3040">
                  <c:v>7.992</c:v>
                </c:pt>
                <c:pt idx="3041">
                  <c:v>7.992</c:v>
                </c:pt>
                <c:pt idx="3042">
                  <c:v>7.992</c:v>
                </c:pt>
                <c:pt idx="3043">
                  <c:v>7.992</c:v>
                </c:pt>
                <c:pt idx="3044">
                  <c:v>7.992</c:v>
                </c:pt>
                <c:pt idx="3045">
                  <c:v>7.992</c:v>
                </c:pt>
                <c:pt idx="3046">
                  <c:v>7.992</c:v>
                </c:pt>
                <c:pt idx="3047">
                  <c:v>7.992</c:v>
                </c:pt>
                <c:pt idx="3048">
                  <c:v>7.992</c:v>
                </c:pt>
                <c:pt idx="3049">
                  <c:v>7.992</c:v>
                </c:pt>
                <c:pt idx="3050">
                  <c:v>7.992</c:v>
                </c:pt>
                <c:pt idx="3051">
                  <c:v>7.992</c:v>
                </c:pt>
                <c:pt idx="3052">
                  <c:v>7.992</c:v>
                </c:pt>
                <c:pt idx="3053">
                  <c:v>7.992</c:v>
                </c:pt>
                <c:pt idx="3054">
                  <c:v>7.992</c:v>
                </c:pt>
                <c:pt idx="3055">
                  <c:v>7.992</c:v>
                </c:pt>
                <c:pt idx="3056">
                  <c:v>7.992</c:v>
                </c:pt>
                <c:pt idx="3057">
                  <c:v>7.992</c:v>
                </c:pt>
                <c:pt idx="3058">
                  <c:v>7.992</c:v>
                </c:pt>
                <c:pt idx="3059">
                  <c:v>7.992</c:v>
                </c:pt>
                <c:pt idx="3060">
                  <c:v>7.992</c:v>
                </c:pt>
                <c:pt idx="3061">
                  <c:v>7.992</c:v>
                </c:pt>
                <c:pt idx="3062">
                  <c:v>7.992</c:v>
                </c:pt>
                <c:pt idx="3063">
                  <c:v>7.992</c:v>
                </c:pt>
                <c:pt idx="3064">
                  <c:v>7.992</c:v>
                </c:pt>
                <c:pt idx="3065">
                  <c:v>7.992</c:v>
                </c:pt>
                <c:pt idx="3066">
                  <c:v>7.992</c:v>
                </c:pt>
                <c:pt idx="3067">
                  <c:v>7.992</c:v>
                </c:pt>
                <c:pt idx="3068">
                  <c:v>7.992</c:v>
                </c:pt>
                <c:pt idx="3069">
                  <c:v>7.992</c:v>
                </c:pt>
                <c:pt idx="3070">
                  <c:v>7.992</c:v>
                </c:pt>
                <c:pt idx="3071">
                  <c:v>7.992</c:v>
                </c:pt>
                <c:pt idx="3072">
                  <c:v>7.992</c:v>
                </c:pt>
                <c:pt idx="3073">
                  <c:v>7.992</c:v>
                </c:pt>
                <c:pt idx="3074">
                  <c:v>7.992</c:v>
                </c:pt>
                <c:pt idx="3075">
                  <c:v>7.992</c:v>
                </c:pt>
                <c:pt idx="3076">
                  <c:v>7.992</c:v>
                </c:pt>
                <c:pt idx="3077">
                  <c:v>7.992</c:v>
                </c:pt>
                <c:pt idx="3078">
                  <c:v>7.992</c:v>
                </c:pt>
                <c:pt idx="3079">
                  <c:v>7.992</c:v>
                </c:pt>
                <c:pt idx="3080">
                  <c:v>7.992</c:v>
                </c:pt>
                <c:pt idx="3081">
                  <c:v>7.992</c:v>
                </c:pt>
                <c:pt idx="3082">
                  <c:v>7.992</c:v>
                </c:pt>
                <c:pt idx="3083">
                  <c:v>7.992</c:v>
                </c:pt>
                <c:pt idx="3084">
                  <c:v>7.992</c:v>
                </c:pt>
                <c:pt idx="3085">
                  <c:v>7.992</c:v>
                </c:pt>
                <c:pt idx="3086">
                  <c:v>7.992</c:v>
                </c:pt>
                <c:pt idx="3087">
                  <c:v>7.992</c:v>
                </c:pt>
                <c:pt idx="3088">
                  <c:v>7.992</c:v>
                </c:pt>
                <c:pt idx="3089">
                  <c:v>7.992</c:v>
                </c:pt>
                <c:pt idx="3090">
                  <c:v>7.992</c:v>
                </c:pt>
                <c:pt idx="3091">
                  <c:v>7.992</c:v>
                </c:pt>
                <c:pt idx="3092">
                  <c:v>7.992</c:v>
                </c:pt>
                <c:pt idx="3093">
                  <c:v>7.992</c:v>
                </c:pt>
                <c:pt idx="3094">
                  <c:v>7.992</c:v>
                </c:pt>
                <c:pt idx="3095">
                  <c:v>7.992</c:v>
                </c:pt>
                <c:pt idx="3096">
                  <c:v>7.992</c:v>
                </c:pt>
                <c:pt idx="3097">
                  <c:v>7.992</c:v>
                </c:pt>
                <c:pt idx="3098">
                  <c:v>7.992</c:v>
                </c:pt>
                <c:pt idx="3099">
                  <c:v>7.992</c:v>
                </c:pt>
                <c:pt idx="3100">
                  <c:v>7.992</c:v>
                </c:pt>
                <c:pt idx="3101">
                  <c:v>7.992</c:v>
                </c:pt>
                <c:pt idx="3102">
                  <c:v>7.992</c:v>
                </c:pt>
                <c:pt idx="3103">
                  <c:v>7.992</c:v>
                </c:pt>
                <c:pt idx="3104">
                  <c:v>7.992</c:v>
                </c:pt>
                <c:pt idx="3105">
                  <c:v>7.992</c:v>
                </c:pt>
                <c:pt idx="3106">
                  <c:v>7.992</c:v>
                </c:pt>
                <c:pt idx="3107">
                  <c:v>7.992</c:v>
                </c:pt>
                <c:pt idx="3108">
                  <c:v>7.992</c:v>
                </c:pt>
                <c:pt idx="3109">
                  <c:v>7.992</c:v>
                </c:pt>
                <c:pt idx="3110">
                  <c:v>7.992</c:v>
                </c:pt>
                <c:pt idx="3111">
                  <c:v>7.992</c:v>
                </c:pt>
                <c:pt idx="3112">
                  <c:v>7.992</c:v>
                </c:pt>
                <c:pt idx="3113">
                  <c:v>7.992</c:v>
                </c:pt>
                <c:pt idx="3114">
                  <c:v>7.992</c:v>
                </c:pt>
                <c:pt idx="3115">
                  <c:v>7.992</c:v>
                </c:pt>
                <c:pt idx="3116">
                  <c:v>7.992</c:v>
                </c:pt>
                <c:pt idx="3117">
                  <c:v>7.992</c:v>
                </c:pt>
                <c:pt idx="3118">
                  <c:v>7.992</c:v>
                </c:pt>
                <c:pt idx="3119">
                  <c:v>7.992</c:v>
                </c:pt>
                <c:pt idx="3120">
                  <c:v>7.992</c:v>
                </c:pt>
                <c:pt idx="3121">
                  <c:v>7.992</c:v>
                </c:pt>
                <c:pt idx="3122">
                  <c:v>7.992</c:v>
                </c:pt>
                <c:pt idx="3123">
                  <c:v>7.992</c:v>
                </c:pt>
                <c:pt idx="3124">
                  <c:v>7.992</c:v>
                </c:pt>
                <c:pt idx="3125">
                  <c:v>7.992</c:v>
                </c:pt>
                <c:pt idx="3126">
                  <c:v>7.992</c:v>
                </c:pt>
                <c:pt idx="3127">
                  <c:v>7.992</c:v>
                </c:pt>
                <c:pt idx="3128">
                  <c:v>7.992</c:v>
                </c:pt>
                <c:pt idx="3129">
                  <c:v>7.992</c:v>
                </c:pt>
                <c:pt idx="3130">
                  <c:v>7.992</c:v>
                </c:pt>
                <c:pt idx="3131">
                  <c:v>7.992</c:v>
                </c:pt>
                <c:pt idx="3132">
                  <c:v>7.992</c:v>
                </c:pt>
                <c:pt idx="3133">
                  <c:v>7.992</c:v>
                </c:pt>
                <c:pt idx="3134">
                  <c:v>7.992</c:v>
                </c:pt>
                <c:pt idx="3135">
                  <c:v>7.992</c:v>
                </c:pt>
                <c:pt idx="3136">
                  <c:v>7.992</c:v>
                </c:pt>
                <c:pt idx="3137">
                  <c:v>7.992</c:v>
                </c:pt>
                <c:pt idx="3138">
                  <c:v>7.992</c:v>
                </c:pt>
                <c:pt idx="3139">
                  <c:v>7.992</c:v>
                </c:pt>
                <c:pt idx="3140">
                  <c:v>7.992</c:v>
                </c:pt>
                <c:pt idx="3141">
                  <c:v>7.992</c:v>
                </c:pt>
                <c:pt idx="3142">
                  <c:v>7.992</c:v>
                </c:pt>
                <c:pt idx="3143">
                  <c:v>7.992</c:v>
                </c:pt>
                <c:pt idx="3144">
                  <c:v>7.992</c:v>
                </c:pt>
                <c:pt idx="3145">
                  <c:v>7.992</c:v>
                </c:pt>
                <c:pt idx="3146">
                  <c:v>7.992</c:v>
                </c:pt>
                <c:pt idx="3147">
                  <c:v>7.992</c:v>
                </c:pt>
                <c:pt idx="3148">
                  <c:v>7.992</c:v>
                </c:pt>
                <c:pt idx="3149">
                  <c:v>7.992</c:v>
                </c:pt>
                <c:pt idx="3150">
                  <c:v>7.992</c:v>
                </c:pt>
                <c:pt idx="3151">
                  <c:v>7.992</c:v>
                </c:pt>
                <c:pt idx="3152">
                  <c:v>7.992</c:v>
                </c:pt>
                <c:pt idx="3153">
                  <c:v>7.992</c:v>
                </c:pt>
                <c:pt idx="3154">
                  <c:v>7.992</c:v>
                </c:pt>
                <c:pt idx="3155">
                  <c:v>7.992</c:v>
                </c:pt>
                <c:pt idx="3156">
                  <c:v>7.992</c:v>
                </c:pt>
                <c:pt idx="3157">
                  <c:v>7.992</c:v>
                </c:pt>
                <c:pt idx="3158">
                  <c:v>7.992</c:v>
                </c:pt>
                <c:pt idx="3159">
                  <c:v>7.992</c:v>
                </c:pt>
                <c:pt idx="3160">
                  <c:v>7.992</c:v>
                </c:pt>
                <c:pt idx="3161">
                  <c:v>7.992</c:v>
                </c:pt>
                <c:pt idx="3162">
                  <c:v>7.992</c:v>
                </c:pt>
                <c:pt idx="3163">
                  <c:v>7.992</c:v>
                </c:pt>
                <c:pt idx="3164">
                  <c:v>7.992</c:v>
                </c:pt>
                <c:pt idx="3165">
                  <c:v>7.992</c:v>
                </c:pt>
                <c:pt idx="3166">
                  <c:v>7.992</c:v>
                </c:pt>
                <c:pt idx="3167">
                  <c:v>7.992</c:v>
                </c:pt>
                <c:pt idx="3168">
                  <c:v>7.992</c:v>
                </c:pt>
                <c:pt idx="3169">
                  <c:v>7.992</c:v>
                </c:pt>
                <c:pt idx="3170">
                  <c:v>7.992</c:v>
                </c:pt>
                <c:pt idx="3171">
                  <c:v>7.992</c:v>
                </c:pt>
                <c:pt idx="3172">
                  <c:v>7.992</c:v>
                </c:pt>
                <c:pt idx="3173">
                  <c:v>7.992</c:v>
                </c:pt>
                <c:pt idx="3174">
                  <c:v>7.992</c:v>
                </c:pt>
                <c:pt idx="3175">
                  <c:v>7.992</c:v>
                </c:pt>
                <c:pt idx="3176">
                  <c:v>7.992</c:v>
                </c:pt>
                <c:pt idx="3177">
                  <c:v>7.992</c:v>
                </c:pt>
                <c:pt idx="3178">
                  <c:v>7.992</c:v>
                </c:pt>
                <c:pt idx="3179">
                  <c:v>7.992</c:v>
                </c:pt>
                <c:pt idx="3180">
                  <c:v>7.992</c:v>
                </c:pt>
                <c:pt idx="3181">
                  <c:v>7.992</c:v>
                </c:pt>
                <c:pt idx="3182">
                  <c:v>7.992</c:v>
                </c:pt>
                <c:pt idx="3183">
                  <c:v>7.992</c:v>
                </c:pt>
                <c:pt idx="3184">
                  <c:v>7.992</c:v>
                </c:pt>
                <c:pt idx="3185">
                  <c:v>7.992</c:v>
                </c:pt>
                <c:pt idx="3186">
                  <c:v>7.992</c:v>
                </c:pt>
                <c:pt idx="3187">
                  <c:v>7.992</c:v>
                </c:pt>
                <c:pt idx="3188">
                  <c:v>7.992</c:v>
                </c:pt>
                <c:pt idx="3189">
                  <c:v>7.992</c:v>
                </c:pt>
                <c:pt idx="3190">
                  <c:v>7.992</c:v>
                </c:pt>
                <c:pt idx="3191">
                  <c:v>7.992</c:v>
                </c:pt>
                <c:pt idx="3192">
                  <c:v>7.992</c:v>
                </c:pt>
                <c:pt idx="3193">
                  <c:v>7.992</c:v>
                </c:pt>
                <c:pt idx="3194">
                  <c:v>7.992</c:v>
                </c:pt>
                <c:pt idx="3195">
                  <c:v>7.992</c:v>
                </c:pt>
                <c:pt idx="3196">
                  <c:v>7.992</c:v>
                </c:pt>
                <c:pt idx="3197">
                  <c:v>7.992</c:v>
                </c:pt>
                <c:pt idx="3198">
                  <c:v>7.992</c:v>
                </c:pt>
                <c:pt idx="3199">
                  <c:v>7.992</c:v>
                </c:pt>
                <c:pt idx="3200">
                  <c:v>7.992</c:v>
                </c:pt>
                <c:pt idx="3201">
                  <c:v>7.992</c:v>
                </c:pt>
                <c:pt idx="3202">
                  <c:v>7.992</c:v>
                </c:pt>
                <c:pt idx="3203">
                  <c:v>7.992</c:v>
                </c:pt>
                <c:pt idx="3204">
                  <c:v>7.992</c:v>
                </c:pt>
                <c:pt idx="3205">
                  <c:v>7.992</c:v>
                </c:pt>
                <c:pt idx="3206">
                  <c:v>7.992</c:v>
                </c:pt>
                <c:pt idx="3207">
                  <c:v>7.992</c:v>
                </c:pt>
                <c:pt idx="3208">
                  <c:v>7.992</c:v>
                </c:pt>
                <c:pt idx="3209">
                  <c:v>7.992</c:v>
                </c:pt>
                <c:pt idx="3210">
                  <c:v>7.992</c:v>
                </c:pt>
                <c:pt idx="3211">
                  <c:v>7.992</c:v>
                </c:pt>
                <c:pt idx="3212">
                  <c:v>7.992</c:v>
                </c:pt>
                <c:pt idx="3213">
                  <c:v>7.992</c:v>
                </c:pt>
                <c:pt idx="3214">
                  <c:v>7.992</c:v>
                </c:pt>
                <c:pt idx="3215">
                  <c:v>7.992</c:v>
                </c:pt>
                <c:pt idx="3216">
                  <c:v>7.992</c:v>
                </c:pt>
                <c:pt idx="3217">
                  <c:v>7.992</c:v>
                </c:pt>
                <c:pt idx="3218">
                  <c:v>7.992</c:v>
                </c:pt>
                <c:pt idx="3219">
                  <c:v>7.992</c:v>
                </c:pt>
                <c:pt idx="3220">
                  <c:v>7.992</c:v>
                </c:pt>
                <c:pt idx="3221">
                  <c:v>7.992</c:v>
                </c:pt>
                <c:pt idx="3222">
                  <c:v>7.992</c:v>
                </c:pt>
                <c:pt idx="3223">
                  <c:v>7.992</c:v>
                </c:pt>
                <c:pt idx="3224">
                  <c:v>7.992</c:v>
                </c:pt>
                <c:pt idx="3225">
                  <c:v>7.992</c:v>
                </c:pt>
                <c:pt idx="3226">
                  <c:v>7.992</c:v>
                </c:pt>
                <c:pt idx="3227">
                  <c:v>7.992</c:v>
                </c:pt>
                <c:pt idx="3228">
                  <c:v>7.992</c:v>
                </c:pt>
                <c:pt idx="3229">
                  <c:v>7.992</c:v>
                </c:pt>
                <c:pt idx="3230">
                  <c:v>7.992</c:v>
                </c:pt>
                <c:pt idx="3231">
                  <c:v>7.992</c:v>
                </c:pt>
                <c:pt idx="3232">
                  <c:v>7.992</c:v>
                </c:pt>
                <c:pt idx="3233">
                  <c:v>7.992</c:v>
                </c:pt>
                <c:pt idx="3234">
                  <c:v>7.992</c:v>
                </c:pt>
                <c:pt idx="3235">
                  <c:v>7.992</c:v>
                </c:pt>
                <c:pt idx="3236">
                  <c:v>7.992</c:v>
                </c:pt>
                <c:pt idx="3237">
                  <c:v>7.992</c:v>
                </c:pt>
                <c:pt idx="3238">
                  <c:v>7.992</c:v>
                </c:pt>
                <c:pt idx="3239">
                  <c:v>7.992</c:v>
                </c:pt>
                <c:pt idx="3240">
                  <c:v>7.992</c:v>
                </c:pt>
                <c:pt idx="3241">
                  <c:v>7.992</c:v>
                </c:pt>
                <c:pt idx="3242">
                  <c:v>7.992</c:v>
                </c:pt>
                <c:pt idx="3243">
                  <c:v>7.992</c:v>
                </c:pt>
                <c:pt idx="3244">
                  <c:v>7.992</c:v>
                </c:pt>
                <c:pt idx="3245">
                  <c:v>7.992</c:v>
                </c:pt>
                <c:pt idx="3246">
                  <c:v>7.992</c:v>
                </c:pt>
                <c:pt idx="3247">
                  <c:v>7.992</c:v>
                </c:pt>
                <c:pt idx="3248">
                  <c:v>7.992</c:v>
                </c:pt>
                <c:pt idx="3249">
                  <c:v>7.992</c:v>
                </c:pt>
                <c:pt idx="3250">
                  <c:v>7.992</c:v>
                </c:pt>
                <c:pt idx="3251">
                  <c:v>7.992</c:v>
                </c:pt>
                <c:pt idx="3252">
                  <c:v>7.992</c:v>
                </c:pt>
                <c:pt idx="3253">
                  <c:v>7.992</c:v>
                </c:pt>
                <c:pt idx="3254">
                  <c:v>7.992</c:v>
                </c:pt>
                <c:pt idx="3255">
                  <c:v>7.992</c:v>
                </c:pt>
                <c:pt idx="3256">
                  <c:v>7.992</c:v>
                </c:pt>
                <c:pt idx="3257">
                  <c:v>7.992</c:v>
                </c:pt>
                <c:pt idx="3258">
                  <c:v>7.992</c:v>
                </c:pt>
                <c:pt idx="3259">
                  <c:v>7.992</c:v>
                </c:pt>
                <c:pt idx="3260">
                  <c:v>7.992</c:v>
                </c:pt>
                <c:pt idx="3261">
                  <c:v>7.992</c:v>
                </c:pt>
                <c:pt idx="3262">
                  <c:v>7.992</c:v>
                </c:pt>
                <c:pt idx="3263">
                  <c:v>7.992</c:v>
                </c:pt>
                <c:pt idx="3264">
                  <c:v>7.992</c:v>
                </c:pt>
                <c:pt idx="3265">
                  <c:v>7.992</c:v>
                </c:pt>
                <c:pt idx="3266">
                  <c:v>7.992</c:v>
                </c:pt>
                <c:pt idx="3267">
                  <c:v>7.992</c:v>
                </c:pt>
                <c:pt idx="3268">
                  <c:v>7.992</c:v>
                </c:pt>
                <c:pt idx="3269">
                  <c:v>7.992</c:v>
                </c:pt>
                <c:pt idx="3270">
                  <c:v>7.992</c:v>
                </c:pt>
                <c:pt idx="3271">
                  <c:v>7.992</c:v>
                </c:pt>
                <c:pt idx="3272">
                  <c:v>7.992</c:v>
                </c:pt>
                <c:pt idx="3273">
                  <c:v>7.992</c:v>
                </c:pt>
                <c:pt idx="3274">
                  <c:v>7.992</c:v>
                </c:pt>
                <c:pt idx="3275">
                  <c:v>7.992</c:v>
                </c:pt>
                <c:pt idx="3276">
                  <c:v>7.992</c:v>
                </c:pt>
                <c:pt idx="3277">
                  <c:v>7.992</c:v>
                </c:pt>
                <c:pt idx="3278">
                  <c:v>7.992</c:v>
                </c:pt>
                <c:pt idx="3279">
                  <c:v>7.992</c:v>
                </c:pt>
                <c:pt idx="3280">
                  <c:v>7.992</c:v>
                </c:pt>
                <c:pt idx="3281">
                  <c:v>7.992</c:v>
                </c:pt>
                <c:pt idx="3282">
                  <c:v>7.992</c:v>
                </c:pt>
                <c:pt idx="3283">
                  <c:v>7.992</c:v>
                </c:pt>
                <c:pt idx="3284">
                  <c:v>7.992</c:v>
                </c:pt>
                <c:pt idx="3285">
                  <c:v>7.992</c:v>
                </c:pt>
                <c:pt idx="3286">
                  <c:v>7.992</c:v>
                </c:pt>
                <c:pt idx="3287">
                  <c:v>7.992</c:v>
                </c:pt>
                <c:pt idx="3288">
                  <c:v>7.992</c:v>
                </c:pt>
                <c:pt idx="3289">
                  <c:v>7.992</c:v>
                </c:pt>
                <c:pt idx="3290">
                  <c:v>7.992</c:v>
                </c:pt>
                <c:pt idx="3291">
                  <c:v>7.992</c:v>
                </c:pt>
                <c:pt idx="3292">
                  <c:v>7.992</c:v>
                </c:pt>
                <c:pt idx="3293">
                  <c:v>7.992</c:v>
                </c:pt>
                <c:pt idx="3294">
                  <c:v>7.992</c:v>
                </c:pt>
                <c:pt idx="3295">
                  <c:v>7.992</c:v>
                </c:pt>
                <c:pt idx="3296">
                  <c:v>7.992</c:v>
                </c:pt>
                <c:pt idx="3297">
                  <c:v>7.992</c:v>
                </c:pt>
                <c:pt idx="3298">
                  <c:v>7.992</c:v>
                </c:pt>
                <c:pt idx="3299">
                  <c:v>7.992</c:v>
                </c:pt>
                <c:pt idx="3300">
                  <c:v>7.992</c:v>
                </c:pt>
                <c:pt idx="3301">
                  <c:v>7.992</c:v>
                </c:pt>
                <c:pt idx="3302">
                  <c:v>7.992</c:v>
                </c:pt>
                <c:pt idx="3303">
                  <c:v>7.992</c:v>
                </c:pt>
                <c:pt idx="3304">
                  <c:v>7.992</c:v>
                </c:pt>
                <c:pt idx="3305">
                  <c:v>7.992</c:v>
                </c:pt>
                <c:pt idx="3306">
                  <c:v>7.992</c:v>
                </c:pt>
                <c:pt idx="3307">
                  <c:v>7.992</c:v>
                </c:pt>
                <c:pt idx="3308">
                  <c:v>7.992</c:v>
                </c:pt>
                <c:pt idx="3309">
                  <c:v>7.992</c:v>
                </c:pt>
                <c:pt idx="3310">
                  <c:v>7.992</c:v>
                </c:pt>
                <c:pt idx="3311">
                  <c:v>7.992</c:v>
                </c:pt>
                <c:pt idx="3312">
                  <c:v>7.992</c:v>
                </c:pt>
                <c:pt idx="3313">
                  <c:v>7.992</c:v>
                </c:pt>
                <c:pt idx="3314">
                  <c:v>7.992</c:v>
                </c:pt>
                <c:pt idx="3315">
                  <c:v>7.992</c:v>
                </c:pt>
                <c:pt idx="3316">
                  <c:v>7.992</c:v>
                </c:pt>
                <c:pt idx="3317">
                  <c:v>7.992</c:v>
                </c:pt>
                <c:pt idx="3318">
                  <c:v>7.992</c:v>
                </c:pt>
                <c:pt idx="3319">
                  <c:v>7.992</c:v>
                </c:pt>
                <c:pt idx="3320">
                  <c:v>7.992</c:v>
                </c:pt>
                <c:pt idx="3321">
                  <c:v>7.992</c:v>
                </c:pt>
                <c:pt idx="3322">
                  <c:v>7.992</c:v>
                </c:pt>
                <c:pt idx="3323">
                  <c:v>7.992</c:v>
                </c:pt>
                <c:pt idx="3324">
                  <c:v>7.992</c:v>
                </c:pt>
                <c:pt idx="3325">
                  <c:v>7.992</c:v>
                </c:pt>
                <c:pt idx="3326">
                  <c:v>7.992</c:v>
                </c:pt>
                <c:pt idx="3327">
                  <c:v>7.992</c:v>
                </c:pt>
                <c:pt idx="3328">
                  <c:v>7.992</c:v>
                </c:pt>
                <c:pt idx="3329">
                  <c:v>7.992</c:v>
                </c:pt>
                <c:pt idx="3330">
                  <c:v>7.992</c:v>
                </c:pt>
                <c:pt idx="3331">
                  <c:v>7.992</c:v>
                </c:pt>
                <c:pt idx="3332">
                  <c:v>7.992</c:v>
                </c:pt>
                <c:pt idx="3333">
                  <c:v>7.992</c:v>
                </c:pt>
                <c:pt idx="3334">
                  <c:v>7.992</c:v>
                </c:pt>
                <c:pt idx="3335">
                  <c:v>7.992</c:v>
                </c:pt>
                <c:pt idx="3336">
                  <c:v>7.992</c:v>
                </c:pt>
                <c:pt idx="3337">
                  <c:v>7.992</c:v>
                </c:pt>
                <c:pt idx="3338">
                  <c:v>7.992</c:v>
                </c:pt>
                <c:pt idx="3339">
                  <c:v>7.992</c:v>
                </c:pt>
                <c:pt idx="3340">
                  <c:v>7.992</c:v>
                </c:pt>
                <c:pt idx="3341">
                  <c:v>7.992</c:v>
                </c:pt>
                <c:pt idx="3342">
                  <c:v>7.992</c:v>
                </c:pt>
                <c:pt idx="3343">
                  <c:v>7.992</c:v>
                </c:pt>
                <c:pt idx="3344">
                  <c:v>7.992</c:v>
                </c:pt>
                <c:pt idx="3345">
                  <c:v>7.992</c:v>
                </c:pt>
                <c:pt idx="3346">
                  <c:v>7.992</c:v>
                </c:pt>
                <c:pt idx="3347">
                  <c:v>7.992</c:v>
                </c:pt>
                <c:pt idx="3348">
                  <c:v>7.992</c:v>
                </c:pt>
                <c:pt idx="3349">
                  <c:v>7.992</c:v>
                </c:pt>
                <c:pt idx="3350">
                  <c:v>7.992</c:v>
                </c:pt>
                <c:pt idx="3351">
                  <c:v>7.992</c:v>
                </c:pt>
                <c:pt idx="3352">
                  <c:v>7.992</c:v>
                </c:pt>
                <c:pt idx="3353">
                  <c:v>7.992</c:v>
                </c:pt>
                <c:pt idx="3354">
                  <c:v>7.992</c:v>
                </c:pt>
                <c:pt idx="3355">
                  <c:v>7.992</c:v>
                </c:pt>
                <c:pt idx="3356">
                  <c:v>7.992</c:v>
                </c:pt>
                <c:pt idx="3357">
                  <c:v>7.992</c:v>
                </c:pt>
                <c:pt idx="3358">
                  <c:v>7.992</c:v>
                </c:pt>
                <c:pt idx="3359">
                  <c:v>7.992</c:v>
                </c:pt>
                <c:pt idx="3360">
                  <c:v>7.992</c:v>
                </c:pt>
                <c:pt idx="3361">
                  <c:v>7.992</c:v>
                </c:pt>
                <c:pt idx="3362">
                  <c:v>7.992</c:v>
                </c:pt>
                <c:pt idx="3363">
                  <c:v>7.992</c:v>
                </c:pt>
                <c:pt idx="3364">
                  <c:v>7.992</c:v>
                </c:pt>
                <c:pt idx="3365">
                  <c:v>7.992</c:v>
                </c:pt>
                <c:pt idx="3366">
                  <c:v>7.992</c:v>
                </c:pt>
                <c:pt idx="3367">
                  <c:v>7.992</c:v>
                </c:pt>
                <c:pt idx="3368">
                  <c:v>7.992</c:v>
                </c:pt>
                <c:pt idx="3369">
                  <c:v>7.992</c:v>
                </c:pt>
                <c:pt idx="3370">
                  <c:v>7.992</c:v>
                </c:pt>
                <c:pt idx="3371">
                  <c:v>7.992</c:v>
                </c:pt>
                <c:pt idx="3372">
                  <c:v>7.992</c:v>
                </c:pt>
                <c:pt idx="3373">
                  <c:v>7.992</c:v>
                </c:pt>
                <c:pt idx="3374">
                  <c:v>7.992</c:v>
                </c:pt>
                <c:pt idx="3375">
                  <c:v>7.992</c:v>
                </c:pt>
                <c:pt idx="3376">
                  <c:v>7.992</c:v>
                </c:pt>
                <c:pt idx="3377">
                  <c:v>7.992</c:v>
                </c:pt>
                <c:pt idx="3378">
                  <c:v>7.992</c:v>
                </c:pt>
                <c:pt idx="3379">
                  <c:v>7.992</c:v>
                </c:pt>
                <c:pt idx="3380">
                  <c:v>7.992</c:v>
                </c:pt>
                <c:pt idx="3381">
                  <c:v>7.992</c:v>
                </c:pt>
                <c:pt idx="3382">
                  <c:v>7.992</c:v>
                </c:pt>
                <c:pt idx="3383">
                  <c:v>7.992</c:v>
                </c:pt>
                <c:pt idx="3384">
                  <c:v>7.992</c:v>
                </c:pt>
                <c:pt idx="3385">
                  <c:v>7.992</c:v>
                </c:pt>
                <c:pt idx="3386">
                  <c:v>7.992</c:v>
                </c:pt>
                <c:pt idx="3387">
                  <c:v>7.992</c:v>
                </c:pt>
                <c:pt idx="3388">
                  <c:v>7.992</c:v>
                </c:pt>
                <c:pt idx="3389">
                  <c:v>7.992</c:v>
                </c:pt>
                <c:pt idx="3390">
                  <c:v>7.992</c:v>
                </c:pt>
                <c:pt idx="3391">
                  <c:v>7.992</c:v>
                </c:pt>
                <c:pt idx="3392">
                  <c:v>7.992</c:v>
                </c:pt>
                <c:pt idx="3393">
                  <c:v>7.992</c:v>
                </c:pt>
                <c:pt idx="3394">
                  <c:v>7.992</c:v>
                </c:pt>
                <c:pt idx="3395">
                  <c:v>7.992</c:v>
                </c:pt>
                <c:pt idx="3396">
                  <c:v>7.992</c:v>
                </c:pt>
                <c:pt idx="3397">
                  <c:v>7.992</c:v>
                </c:pt>
                <c:pt idx="3398">
                  <c:v>7.992</c:v>
                </c:pt>
                <c:pt idx="3399">
                  <c:v>7.992</c:v>
                </c:pt>
                <c:pt idx="3400">
                  <c:v>7.992</c:v>
                </c:pt>
                <c:pt idx="3401">
                  <c:v>7.992</c:v>
                </c:pt>
                <c:pt idx="3402">
                  <c:v>7.992</c:v>
                </c:pt>
                <c:pt idx="3403">
                  <c:v>7.992</c:v>
                </c:pt>
                <c:pt idx="3404">
                  <c:v>7.992</c:v>
                </c:pt>
                <c:pt idx="3405">
                  <c:v>7.992</c:v>
                </c:pt>
                <c:pt idx="3406">
                  <c:v>7.992</c:v>
                </c:pt>
                <c:pt idx="3407">
                  <c:v>7.992</c:v>
                </c:pt>
                <c:pt idx="3408">
                  <c:v>7.992</c:v>
                </c:pt>
                <c:pt idx="3409">
                  <c:v>7.992</c:v>
                </c:pt>
                <c:pt idx="3410">
                  <c:v>7.992</c:v>
                </c:pt>
                <c:pt idx="3411">
                  <c:v>7.992</c:v>
                </c:pt>
                <c:pt idx="3412">
                  <c:v>7.992</c:v>
                </c:pt>
                <c:pt idx="3413">
                  <c:v>7.992</c:v>
                </c:pt>
                <c:pt idx="3414">
                  <c:v>7.992</c:v>
                </c:pt>
                <c:pt idx="3415">
                  <c:v>7.992</c:v>
                </c:pt>
                <c:pt idx="3416">
                  <c:v>7.992</c:v>
                </c:pt>
                <c:pt idx="3417">
                  <c:v>7.992</c:v>
                </c:pt>
                <c:pt idx="3418">
                  <c:v>7.992</c:v>
                </c:pt>
                <c:pt idx="3419">
                  <c:v>7.992</c:v>
                </c:pt>
                <c:pt idx="3420">
                  <c:v>7.992</c:v>
                </c:pt>
                <c:pt idx="3421">
                  <c:v>7.992</c:v>
                </c:pt>
                <c:pt idx="3422">
                  <c:v>7.992</c:v>
                </c:pt>
                <c:pt idx="3423">
                  <c:v>7.992</c:v>
                </c:pt>
                <c:pt idx="3424">
                  <c:v>7.992</c:v>
                </c:pt>
                <c:pt idx="3425">
                  <c:v>7.992</c:v>
                </c:pt>
                <c:pt idx="3426">
                  <c:v>7.992</c:v>
                </c:pt>
                <c:pt idx="3427">
                  <c:v>7.992</c:v>
                </c:pt>
                <c:pt idx="3428">
                  <c:v>7.992</c:v>
                </c:pt>
                <c:pt idx="3429">
                  <c:v>7.992</c:v>
                </c:pt>
                <c:pt idx="3430">
                  <c:v>7.992</c:v>
                </c:pt>
                <c:pt idx="3431">
                  <c:v>7.992</c:v>
                </c:pt>
                <c:pt idx="3432">
                  <c:v>7.992</c:v>
                </c:pt>
                <c:pt idx="3433">
                  <c:v>7.992</c:v>
                </c:pt>
                <c:pt idx="3434">
                  <c:v>7.992</c:v>
                </c:pt>
                <c:pt idx="3435">
                  <c:v>7.992</c:v>
                </c:pt>
                <c:pt idx="3436">
                  <c:v>7.992</c:v>
                </c:pt>
                <c:pt idx="3437">
                  <c:v>7.992</c:v>
                </c:pt>
                <c:pt idx="3438">
                  <c:v>7.992</c:v>
                </c:pt>
                <c:pt idx="3439">
                  <c:v>7.992</c:v>
                </c:pt>
                <c:pt idx="3440">
                  <c:v>7.992</c:v>
                </c:pt>
                <c:pt idx="3441">
                  <c:v>7.992</c:v>
                </c:pt>
                <c:pt idx="3442">
                  <c:v>7.992</c:v>
                </c:pt>
                <c:pt idx="3443">
                  <c:v>7.992</c:v>
                </c:pt>
                <c:pt idx="3444">
                  <c:v>7.992</c:v>
                </c:pt>
                <c:pt idx="3445">
                  <c:v>7.992</c:v>
                </c:pt>
                <c:pt idx="3446">
                  <c:v>7.992</c:v>
                </c:pt>
                <c:pt idx="3447">
                  <c:v>7.992</c:v>
                </c:pt>
                <c:pt idx="3448">
                  <c:v>7.992</c:v>
                </c:pt>
                <c:pt idx="3449">
                  <c:v>7.992</c:v>
                </c:pt>
                <c:pt idx="3450">
                  <c:v>7.992</c:v>
                </c:pt>
                <c:pt idx="3451">
                  <c:v>7.992</c:v>
                </c:pt>
                <c:pt idx="3452">
                  <c:v>7.992</c:v>
                </c:pt>
                <c:pt idx="3453">
                  <c:v>7.992</c:v>
                </c:pt>
                <c:pt idx="3454">
                  <c:v>7.992</c:v>
                </c:pt>
                <c:pt idx="3455">
                  <c:v>7.992</c:v>
                </c:pt>
                <c:pt idx="3456">
                  <c:v>7.992</c:v>
                </c:pt>
                <c:pt idx="3457">
                  <c:v>7.992</c:v>
                </c:pt>
                <c:pt idx="3458">
                  <c:v>7.992</c:v>
                </c:pt>
                <c:pt idx="3459">
                  <c:v>7.992</c:v>
                </c:pt>
                <c:pt idx="3460">
                  <c:v>7.992</c:v>
                </c:pt>
                <c:pt idx="3461">
                  <c:v>7.992</c:v>
                </c:pt>
                <c:pt idx="3462">
                  <c:v>7.992</c:v>
                </c:pt>
                <c:pt idx="3463">
                  <c:v>7.992</c:v>
                </c:pt>
                <c:pt idx="3464">
                  <c:v>7.992</c:v>
                </c:pt>
                <c:pt idx="3465">
                  <c:v>7.992</c:v>
                </c:pt>
                <c:pt idx="3466">
                  <c:v>7.992</c:v>
                </c:pt>
                <c:pt idx="3467">
                  <c:v>7.992</c:v>
                </c:pt>
                <c:pt idx="3468">
                  <c:v>7.992</c:v>
                </c:pt>
                <c:pt idx="3469">
                  <c:v>7.992</c:v>
                </c:pt>
                <c:pt idx="3470">
                  <c:v>7.992</c:v>
                </c:pt>
                <c:pt idx="3471">
                  <c:v>7.992</c:v>
                </c:pt>
                <c:pt idx="3472">
                  <c:v>7.992</c:v>
                </c:pt>
                <c:pt idx="3473">
                  <c:v>7.992</c:v>
                </c:pt>
                <c:pt idx="3474">
                  <c:v>7.992</c:v>
                </c:pt>
                <c:pt idx="3475">
                  <c:v>7.992</c:v>
                </c:pt>
                <c:pt idx="3476">
                  <c:v>7.992</c:v>
                </c:pt>
                <c:pt idx="3477">
                  <c:v>7.992</c:v>
                </c:pt>
                <c:pt idx="3478">
                  <c:v>7.992</c:v>
                </c:pt>
                <c:pt idx="3479">
                  <c:v>7.992</c:v>
                </c:pt>
                <c:pt idx="3480">
                  <c:v>7.992</c:v>
                </c:pt>
                <c:pt idx="3481">
                  <c:v>7.992</c:v>
                </c:pt>
                <c:pt idx="3482">
                  <c:v>7.992</c:v>
                </c:pt>
                <c:pt idx="3483">
                  <c:v>7.992</c:v>
                </c:pt>
                <c:pt idx="3484">
                  <c:v>7.992</c:v>
                </c:pt>
                <c:pt idx="3485">
                  <c:v>7.992</c:v>
                </c:pt>
                <c:pt idx="3486">
                  <c:v>7.992</c:v>
                </c:pt>
                <c:pt idx="3487">
                  <c:v>7.992</c:v>
                </c:pt>
                <c:pt idx="3488">
                  <c:v>7.992</c:v>
                </c:pt>
                <c:pt idx="3489">
                  <c:v>7.992</c:v>
                </c:pt>
                <c:pt idx="3490">
                  <c:v>7.992</c:v>
                </c:pt>
                <c:pt idx="3491">
                  <c:v>7.992</c:v>
                </c:pt>
                <c:pt idx="3492">
                  <c:v>7.992</c:v>
                </c:pt>
                <c:pt idx="3493">
                  <c:v>7.992</c:v>
                </c:pt>
                <c:pt idx="3494">
                  <c:v>7.992</c:v>
                </c:pt>
                <c:pt idx="3495">
                  <c:v>7.992</c:v>
                </c:pt>
                <c:pt idx="3496">
                  <c:v>7.992</c:v>
                </c:pt>
                <c:pt idx="3497">
                  <c:v>7.992</c:v>
                </c:pt>
                <c:pt idx="3498">
                  <c:v>7.992</c:v>
                </c:pt>
                <c:pt idx="3499">
                  <c:v>7.992</c:v>
                </c:pt>
                <c:pt idx="3500">
                  <c:v>7.992</c:v>
                </c:pt>
                <c:pt idx="3501">
                  <c:v>7.992</c:v>
                </c:pt>
                <c:pt idx="3502">
                  <c:v>7.992</c:v>
                </c:pt>
                <c:pt idx="3503">
                  <c:v>7.992</c:v>
                </c:pt>
                <c:pt idx="3504">
                  <c:v>7.992</c:v>
                </c:pt>
                <c:pt idx="3505">
                  <c:v>7.992</c:v>
                </c:pt>
                <c:pt idx="3506">
                  <c:v>7.992</c:v>
                </c:pt>
                <c:pt idx="3507">
                  <c:v>7.992</c:v>
                </c:pt>
                <c:pt idx="3508">
                  <c:v>7.992</c:v>
                </c:pt>
                <c:pt idx="3509">
                  <c:v>7.992</c:v>
                </c:pt>
                <c:pt idx="3510">
                  <c:v>7.992</c:v>
                </c:pt>
                <c:pt idx="3511">
                  <c:v>7.992</c:v>
                </c:pt>
                <c:pt idx="3512">
                  <c:v>7.992</c:v>
                </c:pt>
                <c:pt idx="3513">
                  <c:v>7.992</c:v>
                </c:pt>
                <c:pt idx="3514">
                  <c:v>7.992</c:v>
                </c:pt>
                <c:pt idx="3515">
                  <c:v>7.992</c:v>
                </c:pt>
                <c:pt idx="3516">
                  <c:v>7.992</c:v>
                </c:pt>
                <c:pt idx="3517">
                  <c:v>7.992</c:v>
                </c:pt>
                <c:pt idx="3518">
                  <c:v>7.992</c:v>
                </c:pt>
                <c:pt idx="3519">
                  <c:v>7.992</c:v>
                </c:pt>
                <c:pt idx="3520">
                  <c:v>7.992</c:v>
                </c:pt>
                <c:pt idx="3521">
                  <c:v>7.992</c:v>
                </c:pt>
                <c:pt idx="3522">
                  <c:v>7.992</c:v>
                </c:pt>
                <c:pt idx="3523">
                  <c:v>7.992</c:v>
                </c:pt>
                <c:pt idx="3524">
                  <c:v>7.992</c:v>
                </c:pt>
                <c:pt idx="3525">
                  <c:v>7.992</c:v>
                </c:pt>
                <c:pt idx="3526">
                  <c:v>7.992</c:v>
                </c:pt>
                <c:pt idx="3527">
                  <c:v>7.992</c:v>
                </c:pt>
                <c:pt idx="3528">
                  <c:v>7.992</c:v>
                </c:pt>
                <c:pt idx="3529">
                  <c:v>7.992</c:v>
                </c:pt>
                <c:pt idx="3530">
                  <c:v>7.992</c:v>
                </c:pt>
                <c:pt idx="3531">
                  <c:v>7.992</c:v>
                </c:pt>
                <c:pt idx="3532">
                  <c:v>7.992</c:v>
                </c:pt>
                <c:pt idx="3533">
                  <c:v>7.992</c:v>
                </c:pt>
                <c:pt idx="3534">
                  <c:v>7.992</c:v>
                </c:pt>
                <c:pt idx="3535">
                  <c:v>7.992</c:v>
                </c:pt>
                <c:pt idx="3536">
                  <c:v>7.992</c:v>
                </c:pt>
                <c:pt idx="3537">
                  <c:v>7.992</c:v>
                </c:pt>
                <c:pt idx="3538">
                  <c:v>7.992</c:v>
                </c:pt>
                <c:pt idx="3539">
                  <c:v>7.992</c:v>
                </c:pt>
                <c:pt idx="3540">
                  <c:v>7.992</c:v>
                </c:pt>
                <c:pt idx="3541">
                  <c:v>7.992</c:v>
                </c:pt>
                <c:pt idx="3542">
                  <c:v>7.992</c:v>
                </c:pt>
                <c:pt idx="3543">
                  <c:v>7.992</c:v>
                </c:pt>
                <c:pt idx="3544">
                  <c:v>7.992</c:v>
                </c:pt>
                <c:pt idx="3545">
                  <c:v>7.992</c:v>
                </c:pt>
                <c:pt idx="3546">
                  <c:v>7.992</c:v>
                </c:pt>
                <c:pt idx="3547">
                  <c:v>7.992</c:v>
                </c:pt>
                <c:pt idx="3548">
                  <c:v>7.992</c:v>
                </c:pt>
                <c:pt idx="3549">
                  <c:v>7.992</c:v>
                </c:pt>
                <c:pt idx="3550">
                  <c:v>7.992</c:v>
                </c:pt>
                <c:pt idx="3551">
                  <c:v>7.992</c:v>
                </c:pt>
                <c:pt idx="3552">
                  <c:v>7.992</c:v>
                </c:pt>
                <c:pt idx="3553">
                  <c:v>7.992</c:v>
                </c:pt>
                <c:pt idx="3554">
                  <c:v>7.992</c:v>
                </c:pt>
                <c:pt idx="3555">
                  <c:v>7.992</c:v>
                </c:pt>
                <c:pt idx="3556">
                  <c:v>7.992</c:v>
                </c:pt>
                <c:pt idx="3557">
                  <c:v>7.992</c:v>
                </c:pt>
                <c:pt idx="3558">
                  <c:v>7.992</c:v>
                </c:pt>
                <c:pt idx="3559">
                  <c:v>7.992</c:v>
                </c:pt>
                <c:pt idx="3560">
                  <c:v>7.992</c:v>
                </c:pt>
                <c:pt idx="3561">
                  <c:v>7.992</c:v>
                </c:pt>
                <c:pt idx="3562">
                  <c:v>7.992</c:v>
                </c:pt>
                <c:pt idx="3563">
                  <c:v>7.992</c:v>
                </c:pt>
                <c:pt idx="3564">
                  <c:v>7.992</c:v>
                </c:pt>
                <c:pt idx="3565">
                  <c:v>7.992</c:v>
                </c:pt>
                <c:pt idx="3566">
                  <c:v>7.992</c:v>
                </c:pt>
                <c:pt idx="3567">
                  <c:v>7.992</c:v>
                </c:pt>
                <c:pt idx="3568">
                  <c:v>7.992</c:v>
                </c:pt>
                <c:pt idx="3569">
                  <c:v>7.992</c:v>
                </c:pt>
                <c:pt idx="3570">
                  <c:v>7.992</c:v>
                </c:pt>
                <c:pt idx="3571">
                  <c:v>7.992</c:v>
                </c:pt>
                <c:pt idx="3572">
                  <c:v>7.992</c:v>
                </c:pt>
                <c:pt idx="3573">
                  <c:v>7.992</c:v>
                </c:pt>
                <c:pt idx="3574">
                  <c:v>7.992</c:v>
                </c:pt>
                <c:pt idx="3575">
                  <c:v>7.992</c:v>
                </c:pt>
                <c:pt idx="3576">
                  <c:v>7.992</c:v>
                </c:pt>
                <c:pt idx="3577">
                  <c:v>7.992</c:v>
                </c:pt>
                <c:pt idx="3578">
                  <c:v>7.992</c:v>
                </c:pt>
                <c:pt idx="3579">
                  <c:v>7.992</c:v>
                </c:pt>
                <c:pt idx="3580">
                  <c:v>7.992</c:v>
                </c:pt>
                <c:pt idx="3581">
                  <c:v>7.992</c:v>
                </c:pt>
                <c:pt idx="3582">
                  <c:v>7.992</c:v>
                </c:pt>
                <c:pt idx="3583">
                  <c:v>7.992</c:v>
                </c:pt>
                <c:pt idx="3584">
                  <c:v>7.992</c:v>
                </c:pt>
                <c:pt idx="3585">
                  <c:v>7.992</c:v>
                </c:pt>
                <c:pt idx="3586">
                  <c:v>7.992</c:v>
                </c:pt>
                <c:pt idx="3587">
                  <c:v>7.992</c:v>
                </c:pt>
                <c:pt idx="3588">
                  <c:v>7.992</c:v>
                </c:pt>
                <c:pt idx="3589">
                  <c:v>7.992</c:v>
                </c:pt>
                <c:pt idx="3590">
                  <c:v>7.992</c:v>
                </c:pt>
                <c:pt idx="3591">
                  <c:v>7.992</c:v>
                </c:pt>
                <c:pt idx="3592">
                  <c:v>7.992</c:v>
                </c:pt>
                <c:pt idx="3593">
                  <c:v>7.992</c:v>
                </c:pt>
                <c:pt idx="3594">
                  <c:v>7.992</c:v>
                </c:pt>
                <c:pt idx="3595">
                  <c:v>7.992</c:v>
                </c:pt>
                <c:pt idx="3596">
                  <c:v>7.992</c:v>
                </c:pt>
                <c:pt idx="3597">
                  <c:v>7.992</c:v>
                </c:pt>
                <c:pt idx="3598">
                  <c:v>7.992</c:v>
                </c:pt>
                <c:pt idx="3599">
                  <c:v>7.992</c:v>
                </c:pt>
                <c:pt idx="3600">
                  <c:v>7.992</c:v>
                </c:pt>
                <c:pt idx="3601">
                  <c:v>7.992</c:v>
                </c:pt>
                <c:pt idx="3602">
                  <c:v>7.992</c:v>
                </c:pt>
                <c:pt idx="3603">
                  <c:v>7.992</c:v>
                </c:pt>
                <c:pt idx="3604">
                  <c:v>7.992</c:v>
                </c:pt>
                <c:pt idx="3605">
                  <c:v>7.992</c:v>
                </c:pt>
                <c:pt idx="3606">
                  <c:v>7.992</c:v>
                </c:pt>
                <c:pt idx="3607">
                  <c:v>7.992</c:v>
                </c:pt>
                <c:pt idx="3608">
                  <c:v>7.992</c:v>
                </c:pt>
                <c:pt idx="3609">
                  <c:v>7.992</c:v>
                </c:pt>
                <c:pt idx="3610">
                  <c:v>7.992</c:v>
                </c:pt>
                <c:pt idx="3611">
                  <c:v>7.992</c:v>
                </c:pt>
                <c:pt idx="3612">
                  <c:v>7.992</c:v>
                </c:pt>
                <c:pt idx="3613">
                  <c:v>7.992</c:v>
                </c:pt>
                <c:pt idx="3614">
                  <c:v>7.992</c:v>
                </c:pt>
                <c:pt idx="3615">
                  <c:v>7.992</c:v>
                </c:pt>
                <c:pt idx="3616">
                  <c:v>7.992</c:v>
                </c:pt>
                <c:pt idx="3617">
                  <c:v>7.992</c:v>
                </c:pt>
                <c:pt idx="3618">
                  <c:v>7.992</c:v>
                </c:pt>
                <c:pt idx="3619">
                  <c:v>7.992</c:v>
                </c:pt>
                <c:pt idx="3620">
                  <c:v>7.992</c:v>
                </c:pt>
                <c:pt idx="3621">
                  <c:v>7.992</c:v>
                </c:pt>
                <c:pt idx="3622">
                  <c:v>7.992</c:v>
                </c:pt>
                <c:pt idx="3623">
                  <c:v>7.992</c:v>
                </c:pt>
                <c:pt idx="3624">
                  <c:v>7.992</c:v>
                </c:pt>
                <c:pt idx="3625">
                  <c:v>7.992</c:v>
                </c:pt>
                <c:pt idx="3626">
                  <c:v>7.992</c:v>
                </c:pt>
                <c:pt idx="3627">
                  <c:v>7.992</c:v>
                </c:pt>
                <c:pt idx="3628">
                  <c:v>7.992</c:v>
                </c:pt>
                <c:pt idx="3629">
                  <c:v>7.992</c:v>
                </c:pt>
                <c:pt idx="3630">
                  <c:v>7.992</c:v>
                </c:pt>
                <c:pt idx="3631">
                  <c:v>7.992</c:v>
                </c:pt>
                <c:pt idx="3632">
                  <c:v>7.992</c:v>
                </c:pt>
                <c:pt idx="3633">
                  <c:v>7.992</c:v>
                </c:pt>
                <c:pt idx="3634">
                  <c:v>7.992</c:v>
                </c:pt>
                <c:pt idx="3635">
                  <c:v>7.992</c:v>
                </c:pt>
                <c:pt idx="3636">
                  <c:v>7.992</c:v>
                </c:pt>
                <c:pt idx="3637">
                  <c:v>7.992</c:v>
                </c:pt>
                <c:pt idx="3638">
                  <c:v>7.992</c:v>
                </c:pt>
                <c:pt idx="3639">
                  <c:v>7.992</c:v>
                </c:pt>
                <c:pt idx="3640">
                  <c:v>7.992</c:v>
                </c:pt>
                <c:pt idx="3641">
                  <c:v>7.992</c:v>
                </c:pt>
                <c:pt idx="3642">
                  <c:v>7.992</c:v>
                </c:pt>
                <c:pt idx="3643">
                  <c:v>7.992</c:v>
                </c:pt>
                <c:pt idx="3644">
                  <c:v>7.992</c:v>
                </c:pt>
                <c:pt idx="3645">
                  <c:v>7.992</c:v>
                </c:pt>
                <c:pt idx="3646">
                  <c:v>7.992</c:v>
                </c:pt>
                <c:pt idx="3647">
                  <c:v>7.992</c:v>
                </c:pt>
                <c:pt idx="3648">
                  <c:v>7.992</c:v>
                </c:pt>
                <c:pt idx="3649">
                  <c:v>7.992</c:v>
                </c:pt>
                <c:pt idx="3650">
                  <c:v>7.992</c:v>
                </c:pt>
                <c:pt idx="3651">
                  <c:v>7.992</c:v>
                </c:pt>
                <c:pt idx="3652">
                  <c:v>7.992</c:v>
                </c:pt>
                <c:pt idx="3653">
                  <c:v>7.992</c:v>
                </c:pt>
                <c:pt idx="3654">
                  <c:v>7.992</c:v>
                </c:pt>
                <c:pt idx="3655">
                  <c:v>7.992</c:v>
                </c:pt>
                <c:pt idx="3656">
                  <c:v>7.992</c:v>
                </c:pt>
                <c:pt idx="3657">
                  <c:v>7.992</c:v>
                </c:pt>
                <c:pt idx="3658">
                  <c:v>7.992</c:v>
                </c:pt>
                <c:pt idx="3659">
                  <c:v>7.992</c:v>
                </c:pt>
                <c:pt idx="3660">
                  <c:v>7.992</c:v>
                </c:pt>
                <c:pt idx="3661">
                  <c:v>7.992</c:v>
                </c:pt>
                <c:pt idx="3662">
                  <c:v>7.992</c:v>
                </c:pt>
                <c:pt idx="3663">
                  <c:v>7.992</c:v>
                </c:pt>
                <c:pt idx="3664">
                  <c:v>7.992</c:v>
                </c:pt>
                <c:pt idx="3665">
                  <c:v>7.992</c:v>
                </c:pt>
                <c:pt idx="3666">
                  <c:v>7.992</c:v>
                </c:pt>
                <c:pt idx="3667">
                  <c:v>7.992</c:v>
                </c:pt>
                <c:pt idx="3668">
                  <c:v>7.992</c:v>
                </c:pt>
                <c:pt idx="3669">
                  <c:v>7.992</c:v>
                </c:pt>
                <c:pt idx="3670">
                  <c:v>7.992</c:v>
                </c:pt>
                <c:pt idx="3671">
                  <c:v>7.992</c:v>
                </c:pt>
                <c:pt idx="3672">
                  <c:v>7.992</c:v>
                </c:pt>
                <c:pt idx="3673">
                  <c:v>7.992</c:v>
                </c:pt>
                <c:pt idx="3674">
                  <c:v>7.992</c:v>
                </c:pt>
                <c:pt idx="3675">
                  <c:v>7.992</c:v>
                </c:pt>
                <c:pt idx="3676">
                  <c:v>7.992</c:v>
                </c:pt>
                <c:pt idx="3677">
                  <c:v>7.992</c:v>
                </c:pt>
                <c:pt idx="3678">
                  <c:v>7.992</c:v>
                </c:pt>
                <c:pt idx="3679">
                  <c:v>7.992</c:v>
                </c:pt>
                <c:pt idx="3680">
                  <c:v>7.992</c:v>
                </c:pt>
                <c:pt idx="3681">
                  <c:v>7.992</c:v>
                </c:pt>
                <c:pt idx="3682">
                  <c:v>7.992</c:v>
                </c:pt>
                <c:pt idx="3683">
                  <c:v>7.992</c:v>
                </c:pt>
                <c:pt idx="3684">
                  <c:v>7.992</c:v>
                </c:pt>
                <c:pt idx="3685">
                  <c:v>7.992</c:v>
                </c:pt>
                <c:pt idx="3686">
                  <c:v>7.992</c:v>
                </c:pt>
                <c:pt idx="3687">
                  <c:v>7.992</c:v>
                </c:pt>
                <c:pt idx="3688">
                  <c:v>7.992</c:v>
                </c:pt>
                <c:pt idx="3689">
                  <c:v>7.992</c:v>
                </c:pt>
                <c:pt idx="3690">
                  <c:v>7.992</c:v>
                </c:pt>
                <c:pt idx="3691">
                  <c:v>7.992</c:v>
                </c:pt>
                <c:pt idx="3692">
                  <c:v>7.992</c:v>
                </c:pt>
                <c:pt idx="3693">
                  <c:v>7.992</c:v>
                </c:pt>
                <c:pt idx="3694">
                  <c:v>7.992</c:v>
                </c:pt>
                <c:pt idx="3695">
                  <c:v>7.992</c:v>
                </c:pt>
                <c:pt idx="3696">
                  <c:v>7.992</c:v>
                </c:pt>
                <c:pt idx="3697">
                  <c:v>7.992</c:v>
                </c:pt>
                <c:pt idx="3698">
                  <c:v>7.992</c:v>
                </c:pt>
                <c:pt idx="3699">
                  <c:v>7.992</c:v>
                </c:pt>
                <c:pt idx="3700">
                  <c:v>7.992</c:v>
                </c:pt>
                <c:pt idx="3701">
                  <c:v>7.992</c:v>
                </c:pt>
                <c:pt idx="3702">
                  <c:v>7.992</c:v>
                </c:pt>
                <c:pt idx="3703">
                  <c:v>7.992</c:v>
                </c:pt>
                <c:pt idx="3704">
                  <c:v>7.992</c:v>
                </c:pt>
                <c:pt idx="3705">
                  <c:v>7.992</c:v>
                </c:pt>
                <c:pt idx="3706">
                  <c:v>7.992</c:v>
                </c:pt>
                <c:pt idx="3707">
                  <c:v>7.992</c:v>
                </c:pt>
                <c:pt idx="3708">
                  <c:v>7.992</c:v>
                </c:pt>
                <c:pt idx="3709">
                  <c:v>7.992</c:v>
                </c:pt>
                <c:pt idx="3710">
                  <c:v>7.992</c:v>
                </c:pt>
                <c:pt idx="3711">
                  <c:v>7.992</c:v>
                </c:pt>
                <c:pt idx="3712">
                  <c:v>7.992</c:v>
                </c:pt>
                <c:pt idx="3713">
                  <c:v>7.992</c:v>
                </c:pt>
                <c:pt idx="3714">
                  <c:v>7.992</c:v>
                </c:pt>
                <c:pt idx="3715">
                  <c:v>7.992</c:v>
                </c:pt>
                <c:pt idx="3716">
                  <c:v>7.992</c:v>
                </c:pt>
                <c:pt idx="3717">
                  <c:v>7.992</c:v>
                </c:pt>
                <c:pt idx="3718">
                  <c:v>7.992</c:v>
                </c:pt>
                <c:pt idx="3719">
                  <c:v>7.992</c:v>
                </c:pt>
                <c:pt idx="3720">
                  <c:v>7.992</c:v>
                </c:pt>
                <c:pt idx="3721">
                  <c:v>7.992</c:v>
                </c:pt>
                <c:pt idx="3722">
                  <c:v>7.992</c:v>
                </c:pt>
                <c:pt idx="3723">
                  <c:v>7.992</c:v>
                </c:pt>
                <c:pt idx="3724">
                  <c:v>7.992</c:v>
                </c:pt>
                <c:pt idx="3725">
                  <c:v>7.992</c:v>
                </c:pt>
                <c:pt idx="3726">
                  <c:v>7.992</c:v>
                </c:pt>
                <c:pt idx="3727">
                  <c:v>7.992</c:v>
                </c:pt>
                <c:pt idx="3728">
                  <c:v>7.992</c:v>
                </c:pt>
                <c:pt idx="3729">
                  <c:v>7.992</c:v>
                </c:pt>
                <c:pt idx="3730">
                  <c:v>7.992</c:v>
                </c:pt>
                <c:pt idx="3731">
                  <c:v>7.992</c:v>
                </c:pt>
                <c:pt idx="3732">
                  <c:v>7.992</c:v>
                </c:pt>
                <c:pt idx="3733">
                  <c:v>7.992</c:v>
                </c:pt>
                <c:pt idx="3734">
                  <c:v>7.992</c:v>
                </c:pt>
                <c:pt idx="3735">
                  <c:v>7.992</c:v>
                </c:pt>
                <c:pt idx="3736">
                  <c:v>7.992</c:v>
                </c:pt>
                <c:pt idx="3737">
                  <c:v>7.992</c:v>
                </c:pt>
                <c:pt idx="3738">
                  <c:v>7.992</c:v>
                </c:pt>
                <c:pt idx="3739">
                  <c:v>7.992</c:v>
                </c:pt>
                <c:pt idx="3740">
                  <c:v>7.992</c:v>
                </c:pt>
                <c:pt idx="3741">
                  <c:v>7.992</c:v>
                </c:pt>
                <c:pt idx="3742">
                  <c:v>7.992</c:v>
                </c:pt>
                <c:pt idx="3743">
                  <c:v>7.992</c:v>
                </c:pt>
                <c:pt idx="3744">
                  <c:v>7.992</c:v>
                </c:pt>
                <c:pt idx="3745">
                  <c:v>7.992</c:v>
                </c:pt>
                <c:pt idx="3746">
                  <c:v>7.992</c:v>
                </c:pt>
                <c:pt idx="3747">
                  <c:v>7.992</c:v>
                </c:pt>
                <c:pt idx="3748">
                  <c:v>7.992</c:v>
                </c:pt>
                <c:pt idx="3749">
                  <c:v>7.992</c:v>
                </c:pt>
                <c:pt idx="3750">
                  <c:v>7.992</c:v>
                </c:pt>
                <c:pt idx="3751">
                  <c:v>7.992</c:v>
                </c:pt>
                <c:pt idx="3752">
                  <c:v>7.992</c:v>
                </c:pt>
                <c:pt idx="3753">
                  <c:v>7.992</c:v>
                </c:pt>
                <c:pt idx="3754">
                  <c:v>7.992</c:v>
                </c:pt>
                <c:pt idx="3755">
                  <c:v>7.992</c:v>
                </c:pt>
                <c:pt idx="3756">
                  <c:v>7.992</c:v>
                </c:pt>
                <c:pt idx="3757">
                  <c:v>7.992</c:v>
                </c:pt>
                <c:pt idx="3758">
                  <c:v>7.992</c:v>
                </c:pt>
                <c:pt idx="3759">
                  <c:v>7.992</c:v>
                </c:pt>
                <c:pt idx="3760">
                  <c:v>7.992</c:v>
                </c:pt>
                <c:pt idx="3761">
                  <c:v>7.992</c:v>
                </c:pt>
                <c:pt idx="3762">
                  <c:v>7.992</c:v>
                </c:pt>
                <c:pt idx="3763">
                  <c:v>7.992</c:v>
                </c:pt>
                <c:pt idx="3764">
                  <c:v>7.992</c:v>
                </c:pt>
                <c:pt idx="3765">
                  <c:v>7.992</c:v>
                </c:pt>
                <c:pt idx="3766">
                  <c:v>7.992</c:v>
                </c:pt>
                <c:pt idx="3767">
                  <c:v>7.992</c:v>
                </c:pt>
                <c:pt idx="3768">
                  <c:v>7.992</c:v>
                </c:pt>
                <c:pt idx="3769">
                  <c:v>7.992</c:v>
                </c:pt>
                <c:pt idx="3770">
                  <c:v>7.992</c:v>
                </c:pt>
                <c:pt idx="3771">
                  <c:v>7.992</c:v>
                </c:pt>
                <c:pt idx="3772">
                  <c:v>7.992</c:v>
                </c:pt>
                <c:pt idx="3773">
                  <c:v>7.992</c:v>
                </c:pt>
                <c:pt idx="3774">
                  <c:v>7.992</c:v>
                </c:pt>
                <c:pt idx="3775">
                  <c:v>7.992</c:v>
                </c:pt>
                <c:pt idx="3776">
                  <c:v>7.992</c:v>
                </c:pt>
                <c:pt idx="3777">
                  <c:v>7.992</c:v>
                </c:pt>
                <c:pt idx="3778">
                  <c:v>7.992</c:v>
                </c:pt>
                <c:pt idx="3779">
                  <c:v>7.992</c:v>
                </c:pt>
                <c:pt idx="3780">
                  <c:v>7.992</c:v>
                </c:pt>
                <c:pt idx="3781">
                  <c:v>7.992</c:v>
                </c:pt>
                <c:pt idx="3782">
                  <c:v>7.992</c:v>
                </c:pt>
                <c:pt idx="3783">
                  <c:v>7.992</c:v>
                </c:pt>
                <c:pt idx="3784">
                  <c:v>7.992</c:v>
                </c:pt>
                <c:pt idx="3785">
                  <c:v>7.992</c:v>
                </c:pt>
                <c:pt idx="3786">
                  <c:v>7.992</c:v>
                </c:pt>
                <c:pt idx="3787">
                  <c:v>7.992</c:v>
                </c:pt>
                <c:pt idx="3788">
                  <c:v>7.992</c:v>
                </c:pt>
                <c:pt idx="3789">
                  <c:v>7.992</c:v>
                </c:pt>
                <c:pt idx="3790">
                  <c:v>7.992</c:v>
                </c:pt>
                <c:pt idx="3791">
                  <c:v>7.992</c:v>
                </c:pt>
                <c:pt idx="3792">
                  <c:v>7.992</c:v>
                </c:pt>
                <c:pt idx="3793">
                  <c:v>7.992</c:v>
                </c:pt>
                <c:pt idx="3794">
                  <c:v>7.992</c:v>
                </c:pt>
                <c:pt idx="3795">
                  <c:v>7.992</c:v>
                </c:pt>
                <c:pt idx="3796">
                  <c:v>7.992</c:v>
                </c:pt>
                <c:pt idx="3797">
                  <c:v>7.992</c:v>
                </c:pt>
                <c:pt idx="3798">
                  <c:v>7.992</c:v>
                </c:pt>
                <c:pt idx="3799">
                  <c:v>7.992</c:v>
                </c:pt>
                <c:pt idx="3800">
                  <c:v>7.992</c:v>
                </c:pt>
                <c:pt idx="3801">
                  <c:v>7.992</c:v>
                </c:pt>
                <c:pt idx="3802">
                  <c:v>7.992</c:v>
                </c:pt>
                <c:pt idx="3803">
                  <c:v>7.992</c:v>
                </c:pt>
                <c:pt idx="3804">
                  <c:v>7.992</c:v>
                </c:pt>
                <c:pt idx="3805">
                  <c:v>7.992</c:v>
                </c:pt>
                <c:pt idx="3806">
                  <c:v>7.992</c:v>
                </c:pt>
                <c:pt idx="3807">
                  <c:v>7.992</c:v>
                </c:pt>
                <c:pt idx="3808">
                  <c:v>7.992</c:v>
                </c:pt>
                <c:pt idx="3809">
                  <c:v>7.992</c:v>
                </c:pt>
                <c:pt idx="3810">
                  <c:v>7.992</c:v>
                </c:pt>
                <c:pt idx="3811">
                  <c:v>7.992</c:v>
                </c:pt>
                <c:pt idx="3812">
                  <c:v>7.992</c:v>
                </c:pt>
                <c:pt idx="3813">
                  <c:v>7.992</c:v>
                </c:pt>
                <c:pt idx="3814">
                  <c:v>7.992</c:v>
                </c:pt>
                <c:pt idx="3815">
                  <c:v>7.992</c:v>
                </c:pt>
                <c:pt idx="3816">
                  <c:v>7.992</c:v>
                </c:pt>
                <c:pt idx="3817">
                  <c:v>7.992</c:v>
                </c:pt>
                <c:pt idx="3818">
                  <c:v>7.992</c:v>
                </c:pt>
                <c:pt idx="3819">
                  <c:v>7.992</c:v>
                </c:pt>
                <c:pt idx="3820">
                  <c:v>7.992</c:v>
                </c:pt>
                <c:pt idx="3821">
                  <c:v>7.992</c:v>
                </c:pt>
                <c:pt idx="3822">
                  <c:v>7.992</c:v>
                </c:pt>
                <c:pt idx="3823">
                  <c:v>7.992</c:v>
                </c:pt>
                <c:pt idx="3824">
                  <c:v>7.992</c:v>
                </c:pt>
                <c:pt idx="3825">
                  <c:v>7.992</c:v>
                </c:pt>
                <c:pt idx="3826">
                  <c:v>7.992</c:v>
                </c:pt>
                <c:pt idx="3827">
                  <c:v>7.992</c:v>
                </c:pt>
                <c:pt idx="3828">
                  <c:v>7.992</c:v>
                </c:pt>
                <c:pt idx="3829">
                  <c:v>7.992</c:v>
                </c:pt>
                <c:pt idx="3830">
                  <c:v>7.992</c:v>
                </c:pt>
                <c:pt idx="3831">
                  <c:v>7.992</c:v>
                </c:pt>
                <c:pt idx="3832">
                  <c:v>7.992</c:v>
                </c:pt>
                <c:pt idx="3833">
                  <c:v>7.992</c:v>
                </c:pt>
                <c:pt idx="3834">
                  <c:v>7.992</c:v>
                </c:pt>
                <c:pt idx="3835">
                  <c:v>7.992</c:v>
                </c:pt>
                <c:pt idx="3836">
                  <c:v>7.992</c:v>
                </c:pt>
                <c:pt idx="3837">
                  <c:v>7.992</c:v>
                </c:pt>
                <c:pt idx="3838">
                  <c:v>7.992</c:v>
                </c:pt>
                <c:pt idx="3839">
                  <c:v>7.992</c:v>
                </c:pt>
                <c:pt idx="3840">
                  <c:v>7.992</c:v>
                </c:pt>
                <c:pt idx="3841">
                  <c:v>7.992</c:v>
                </c:pt>
                <c:pt idx="3842">
                  <c:v>7.992</c:v>
                </c:pt>
                <c:pt idx="3843">
                  <c:v>7.992</c:v>
                </c:pt>
                <c:pt idx="3844">
                  <c:v>7.992</c:v>
                </c:pt>
                <c:pt idx="3845">
                  <c:v>7.992</c:v>
                </c:pt>
                <c:pt idx="3846">
                  <c:v>7.992</c:v>
                </c:pt>
                <c:pt idx="3847">
                  <c:v>7.992</c:v>
                </c:pt>
                <c:pt idx="3848">
                  <c:v>7.992</c:v>
                </c:pt>
                <c:pt idx="3849">
                  <c:v>7.992</c:v>
                </c:pt>
                <c:pt idx="3850">
                  <c:v>7.992</c:v>
                </c:pt>
                <c:pt idx="3851">
                  <c:v>7.992</c:v>
                </c:pt>
                <c:pt idx="3852">
                  <c:v>7.992</c:v>
                </c:pt>
                <c:pt idx="3853">
                  <c:v>7.992</c:v>
                </c:pt>
                <c:pt idx="3854">
                  <c:v>7.992</c:v>
                </c:pt>
                <c:pt idx="3855">
                  <c:v>7.992</c:v>
                </c:pt>
                <c:pt idx="3856">
                  <c:v>7.992</c:v>
                </c:pt>
                <c:pt idx="3857">
                  <c:v>7.992</c:v>
                </c:pt>
                <c:pt idx="3858">
                  <c:v>7.992</c:v>
                </c:pt>
                <c:pt idx="3859">
                  <c:v>7.992</c:v>
                </c:pt>
                <c:pt idx="3860">
                  <c:v>7.992</c:v>
                </c:pt>
                <c:pt idx="3861">
                  <c:v>7.992</c:v>
                </c:pt>
                <c:pt idx="3862">
                  <c:v>7.992</c:v>
                </c:pt>
                <c:pt idx="3863">
                  <c:v>7.992</c:v>
                </c:pt>
                <c:pt idx="3864">
                  <c:v>7.992</c:v>
                </c:pt>
                <c:pt idx="3865">
                  <c:v>7.992</c:v>
                </c:pt>
                <c:pt idx="3866">
                  <c:v>7.992</c:v>
                </c:pt>
                <c:pt idx="3867">
                  <c:v>7.992</c:v>
                </c:pt>
                <c:pt idx="3868">
                  <c:v>7.992</c:v>
                </c:pt>
                <c:pt idx="3869">
                  <c:v>7.992</c:v>
                </c:pt>
                <c:pt idx="3870">
                  <c:v>7.992</c:v>
                </c:pt>
                <c:pt idx="3871">
                  <c:v>7.992</c:v>
                </c:pt>
                <c:pt idx="3872">
                  <c:v>7.992</c:v>
                </c:pt>
                <c:pt idx="3873">
                  <c:v>7.992</c:v>
                </c:pt>
                <c:pt idx="3874">
                  <c:v>7.992</c:v>
                </c:pt>
                <c:pt idx="3875">
                  <c:v>7.992</c:v>
                </c:pt>
                <c:pt idx="3876">
                  <c:v>7.992</c:v>
                </c:pt>
                <c:pt idx="3877">
                  <c:v>7.992</c:v>
                </c:pt>
                <c:pt idx="3878">
                  <c:v>7.992</c:v>
                </c:pt>
                <c:pt idx="3879">
                  <c:v>7.992</c:v>
                </c:pt>
                <c:pt idx="3880">
                  <c:v>7.992</c:v>
                </c:pt>
                <c:pt idx="3881">
                  <c:v>7.992</c:v>
                </c:pt>
                <c:pt idx="3882">
                  <c:v>7.992</c:v>
                </c:pt>
                <c:pt idx="3883">
                  <c:v>7.992</c:v>
                </c:pt>
                <c:pt idx="3884">
                  <c:v>7.992</c:v>
                </c:pt>
                <c:pt idx="3885">
                  <c:v>7.992</c:v>
                </c:pt>
                <c:pt idx="3886">
                  <c:v>7.992</c:v>
                </c:pt>
                <c:pt idx="3887">
                  <c:v>7.992</c:v>
                </c:pt>
                <c:pt idx="3888">
                  <c:v>7.992</c:v>
                </c:pt>
                <c:pt idx="3889">
                  <c:v>7.992</c:v>
                </c:pt>
                <c:pt idx="3890">
                  <c:v>7.992</c:v>
                </c:pt>
                <c:pt idx="3891">
                  <c:v>7.992</c:v>
                </c:pt>
                <c:pt idx="3892">
                  <c:v>7.992</c:v>
                </c:pt>
                <c:pt idx="3893">
                  <c:v>7.992</c:v>
                </c:pt>
                <c:pt idx="3894">
                  <c:v>7.992</c:v>
                </c:pt>
                <c:pt idx="3895">
                  <c:v>7.992</c:v>
                </c:pt>
                <c:pt idx="3896">
                  <c:v>7.992</c:v>
                </c:pt>
                <c:pt idx="3897">
                  <c:v>7.992</c:v>
                </c:pt>
                <c:pt idx="3898">
                  <c:v>7.992</c:v>
                </c:pt>
                <c:pt idx="3899">
                  <c:v>7.992</c:v>
                </c:pt>
                <c:pt idx="3900">
                  <c:v>7.992</c:v>
                </c:pt>
                <c:pt idx="3901">
                  <c:v>7.992</c:v>
                </c:pt>
                <c:pt idx="3902">
                  <c:v>7.992</c:v>
                </c:pt>
                <c:pt idx="3903">
                  <c:v>7.992</c:v>
                </c:pt>
                <c:pt idx="3904">
                  <c:v>7.992</c:v>
                </c:pt>
                <c:pt idx="3905">
                  <c:v>7.992</c:v>
                </c:pt>
                <c:pt idx="3906">
                  <c:v>7.992</c:v>
                </c:pt>
                <c:pt idx="3907">
                  <c:v>7.992</c:v>
                </c:pt>
                <c:pt idx="3908">
                  <c:v>7.992</c:v>
                </c:pt>
                <c:pt idx="3909">
                  <c:v>7.992</c:v>
                </c:pt>
                <c:pt idx="3910">
                  <c:v>7.992</c:v>
                </c:pt>
                <c:pt idx="3911">
                  <c:v>7.992</c:v>
                </c:pt>
                <c:pt idx="3912">
                  <c:v>7.992</c:v>
                </c:pt>
                <c:pt idx="3913">
                  <c:v>7.992</c:v>
                </c:pt>
                <c:pt idx="3914">
                  <c:v>7.992</c:v>
                </c:pt>
                <c:pt idx="3915">
                  <c:v>7.992</c:v>
                </c:pt>
                <c:pt idx="3916">
                  <c:v>7.992</c:v>
                </c:pt>
                <c:pt idx="3917">
                  <c:v>7.992</c:v>
                </c:pt>
                <c:pt idx="3918">
                  <c:v>7.992</c:v>
                </c:pt>
                <c:pt idx="3919">
                  <c:v>7.992</c:v>
                </c:pt>
                <c:pt idx="3920">
                  <c:v>7.992</c:v>
                </c:pt>
                <c:pt idx="3921">
                  <c:v>7.992</c:v>
                </c:pt>
                <c:pt idx="3922">
                  <c:v>7.992</c:v>
                </c:pt>
                <c:pt idx="3923">
                  <c:v>7.992</c:v>
                </c:pt>
                <c:pt idx="3924">
                  <c:v>7.992</c:v>
                </c:pt>
                <c:pt idx="3925">
                  <c:v>7.992</c:v>
                </c:pt>
                <c:pt idx="3926">
                  <c:v>7.992</c:v>
                </c:pt>
                <c:pt idx="3927">
                  <c:v>7.992</c:v>
                </c:pt>
                <c:pt idx="3928">
                  <c:v>7.992</c:v>
                </c:pt>
                <c:pt idx="3929">
                  <c:v>7.992</c:v>
                </c:pt>
                <c:pt idx="3930">
                  <c:v>7.992</c:v>
                </c:pt>
                <c:pt idx="3931">
                  <c:v>7.992</c:v>
                </c:pt>
                <c:pt idx="3932">
                  <c:v>7.992</c:v>
                </c:pt>
                <c:pt idx="3933">
                  <c:v>7.992</c:v>
                </c:pt>
                <c:pt idx="3934">
                  <c:v>7.992</c:v>
                </c:pt>
                <c:pt idx="3935">
                  <c:v>7.992</c:v>
                </c:pt>
                <c:pt idx="3936">
                  <c:v>7.992</c:v>
                </c:pt>
                <c:pt idx="3937">
                  <c:v>7.992</c:v>
                </c:pt>
                <c:pt idx="3938">
                  <c:v>7.992</c:v>
                </c:pt>
                <c:pt idx="3939">
                  <c:v>7.992</c:v>
                </c:pt>
                <c:pt idx="3940">
                  <c:v>7.992</c:v>
                </c:pt>
                <c:pt idx="3941">
                  <c:v>7.992</c:v>
                </c:pt>
                <c:pt idx="3942">
                  <c:v>7.992</c:v>
                </c:pt>
                <c:pt idx="3943">
                  <c:v>7.992</c:v>
                </c:pt>
                <c:pt idx="3944">
                  <c:v>7.992</c:v>
                </c:pt>
                <c:pt idx="3945">
                  <c:v>7.992</c:v>
                </c:pt>
                <c:pt idx="3946">
                  <c:v>7.992</c:v>
                </c:pt>
                <c:pt idx="3947">
                  <c:v>7.992</c:v>
                </c:pt>
                <c:pt idx="3948">
                  <c:v>7.992</c:v>
                </c:pt>
                <c:pt idx="3949">
                  <c:v>7.992</c:v>
                </c:pt>
                <c:pt idx="3950">
                  <c:v>7.992</c:v>
                </c:pt>
                <c:pt idx="3951">
                  <c:v>7.992</c:v>
                </c:pt>
                <c:pt idx="3952">
                  <c:v>7.992</c:v>
                </c:pt>
                <c:pt idx="3953">
                  <c:v>7.992</c:v>
                </c:pt>
                <c:pt idx="3954">
                  <c:v>7.992</c:v>
                </c:pt>
                <c:pt idx="3955">
                  <c:v>7.992</c:v>
                </c:pt>
                <c:pt idx="3956">
                  <c:v>7.992</c:v>
                </c:pt>
                <c:pt idx="3957">
                  <c:v>7.992</c:v>
                </c:pt>
                <c:pt idx="3958">
                  <c:v>7.992</c:v>
                </c:pt>
                <c:pt idx="3959">
                  <c:v>7.992</c:v>
                </c:pt>
                <c:pt idx="3960">
                  <c:v>7.992</c:v>
                </c:pt>
                <c:pt idx="3961">
                  <c:v>7.992</c:v>
                </c:pt>
                <c:pt idx="3962">
                  <c:v>7.992</c:v>
                </c:pt>
                <c:pt idx="3963">
                  <c:v>7.992</c:v>
                </c:pt>
                <c:pt idx="3964">
                  <c:v>7.992</c:v>
                </c:pt>
                <c:pt idx="3965">
                  <c:v>7.992</c:v>
                </c:pt>
                <c:pt idx="3966">
                  <c:v>7.992</c:v>
                </c:pt>
                <c:pt idx="3967">
                  <c:v>7.992</c:v>
                </c:pt>
                <c:pt idx="3968">
                  <c:v>7.992</c:v>
                </c:pt>
                <c:pt idx="3969">
                  <c:v>7.992</c:v>
                </c:pt>
                <c:pt idx="3970">
                  <c:v>7.992</c:v>
                </c:pt>
                <c:pt idx="3971">
                  <c:v>7.992</c:v>
                </c:pt>
                <c:pt idx="3972">
                  <c:v>7.992</c:v>
                </c:pt>
                <c:pt idx="3973">
                  <c:v>7.992</c:v>
                </c:pt>
                <c:pt idx="3974">
                  <c:v>7.992</c:v>
                </c:pt>
                <c:pt idx="3975">
                  <c:v>7.992</c:v>
                </c:pt>
                <c:pt idx="3976">
                  <c:v>7.992</c:v>
                </c:pt>
                <c:pt idx="3977">
                  <c:v>7.992</c:v>
                </c:pt>
                <c:pt idx="3978">
                  <c:v>7.992</c:v>
                </c:pt>
                <c:pt idx="3979">
                  <c:v>7.992</c:v>
                </c:pt>
                <c:pt idx="3980">
                  <c:v>7.992</c:v>
                </c:pt>
                <c:pt idx="3981">
                  <c:v>7.992</c:v>
                </c:pt>
                <c:pt idx="3982">
                  <c:v>7.992</c:v>
                </c:pt>
                <c:pt idx="3983">
                  <c:v>7.992</c:v>
                </c:pt>
                <c:pt idx="3984">
                  <c:v>7.992</c:v>
                </c:pt>
                <c:pt idx="3985">
                  <c:v>7.992</c:v>
                </c:pt>
                <c:pt idx="3986">
                  <c:v>7.992</c:v>
                </c:pt>
                <c:pt idx="3987">
                  <c:v>7.992</c:v>
                </c:pt>
                <c:pt idx="3988">
                  <c:v>7.992</c:v>
                </c:pt>
                <c:pt idx="3989">
                  <c:v>7.992</c:v>
                </c:pt>
                <c:pt idx="3990">
                  <c:v>7.992</c:v>
                </c:pt>
                <c:pt idx="3991">
                  <c:v>7.992</c:v>
                </c:pt>
                <c:pt idx="3992">
                  <c:v>7.992</c:v>
                </c:pt>
                <c:pt idx="3993">
                  <c:v>7.992</c:v>
                </c:pt>
                <c:pt idx="3994">
                  <c:v>7.992</c:v>
                </c:pt>
                <c:pt idx="3995">
                  <c:v>7.992</c:v>
                </c:pt>
                <c:pt idx="3996">
                  <c:v>7.992</c:v>
                </c:pt>
                <c:pt idx="3997">
                  <c:v>7.992</c:v>
                </c:pt>
                <c:pt idx="3998">
                  <c:v>7.992</c:v>
                </c:pt>
                <c:pt idx="3999">
                  <c:v>7.992</c:v>
                </c:pt>
                <c:pt idx="4000">
                  <c:v>7.992</c:v>
                </c:pt>
                <c:pt idx="4001">
                  <c:v>7.992</c:v>
                </c:pt>
                <c:pt idx="4002">
                  <c:v>7.992</c:v>
                </c:pt>
                <c:pt idx="4003">
                  <c:v>7.992</c:v>
                </c:pt>
                <c:pt idx="4004">
                  <c:v>7.992</c:v>
                </c:pt>
                <c:pt idx="4005">
                  <c:v>7.992</c:v>
                </c:pt>
                <c:pt idx="4006">
                  <c:v>7.992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E3-422C-89AC-4F7E662CC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434079"/>
        <c:axId val="1677433247"/>
      </c:scatterChart>
      <c:valAx>
        <c:axId val="1677434079"/>
        <c:scaling>
          <c:orientation val="minMax"/>
          <c:max val="1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Execution</a:t>
                </a:r>
                <a:r>
                  <a:rPr lang="en-US" altLang="ja-JP" sz="2400" baseline="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Time [s]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7433247"/>
        <c:crosses val="autoZero"/>
        <c:crossBetween val="midCat"/>
      </c:valAx>
      <c:valAx>
        <c:axId val="167743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Size [KB]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74340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66852713178294587"/>
          <c:y val="6.5288826188125176E-2"/>
          <c:w val="0.30141518647378379"/>
          <c:h val="8.3862355305808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42850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14379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212</cp:revision>
  <cp:lastPrinted>2015-12-18T04:21:12Z</cp:lastPrinted>
  <dcterms:created xsi:type="dcterms:W3CDTF">2015-12-17T06:35:06Z</dcterms:created>
  <dcterms:modified xsi:type="dcterms:W3CDTF">2018-02-12T10:29:11Z</dcterms:modified>
</cp:coreProperties>
</file>