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paper\ipsj\log_eval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89317731387471"/>
          <c:y val="1.9047619047619049E-2"/>
          <c:w val="0.85581240656606239"/>
          <c:h val="0.8121781443986168"/>
        </c:manualLayout>
      </c:layout>
      <c:scatterChart>
        <c:scatterStyle val="lineMarker"/>
        <c:varyColors val="0"/>
        <c:ser>
          <c:idx val="1"/>
          <c:order val="0"/>
          <c:tx>
            <c:v>Rite VM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log_eval_1!$A$1:$A$3005</c:f>
              <c:numCache>
                <c:formatCode>General</c:formatCode>
                <c:ptCount val="3005"/>
                <c:pt idx="0">
                  <c:v>5.3999999999999998E-5</c:v>
                </c:pt>
                <c:pt idx="1">
                  <c:v>0.16894499999999998</c:v>
                </c:pt>
                <c:pt idx="2">
                  <c:v>0.16897800000000002</c:v>
                </c:pt>
                <c:pt idx="3">
                  <c:v>0.17056499999999999</c:v>
                </c:pt>
                <c:pt idx="4">
                  <c:v>0.17555400000000002</c:v>
                </c:pt>
                <c:pt idx="5">
                  <c:v>0.18057300000000001</c:v>
                </c:pt>
                <c:pt idx="6">
                  <c:v>0.18556700000000001</c:v>
                </c:pt>
                <c:pt idx="7">
                  <c:v>0.19056399999999998</c:v>
                </c:pt>
                <c:pt idx="8">
                  <c:v>0.19558600000000001</c:v>
                </c:pt>
                <c:pt idx="9">
                  <c:v>0.20055400000000001</c:v>
                </c:pt>
                <c:pt idx="10">
                  <c:v>0.20555099999999998</c:v>
                </c:pt>
                <c:pt idx="11">
                  <c:v>0.21055099999999999</c:v>
                </c:pt>
                <c:pt idx="12">
                  <c:v>0.21555099999999999</c:v>
                </c:pt>
                <c:pt idx="13">
                  <c:v>0.220551</c:v>
                </c:pt>
                <c:pt idx="14">
                  <c:v>0.225551</c:v>
                </c:pt>
                <c:pt idx="15">
                  <c:v>0.23055099999999998</c:v>
                </c:pt>
                <c:pt idx="16">
                  <c:v>0.23555099999999998</c:v>
                </c:pt>
                <c:pt idx="17">
                  <c:v>0.24055199999999999</c:v>
                </c:pt>
                <c:pt idx="18">
                  <c:v>0.24555099999999999</c:v>
                </c:pt>
                <c:pt idx="19">
                  <c:v>0.250552</c:v>
                </c:pt>
                <c:pt idx="20">
                  <c:v>0.255552</c:v>
                </c:pt>
                <c:pt idx="21">
                  <c:v>0.26055299999999998</c:v>
                </c:pt>
                <c:pt idx="22">
                  <c:v>0.26555099999999998</c:v>
                </c:pt>
                <c:pt idx="23">
                  <c:v>0.27055099999999999</c:v>
                </c:pt>
                <c:pt idx="24">
                  <c:v>0.27555200000000002</c:v>
                </c:pt>
                <c:pt idx="25">
                  <c:v>0.28055399999999997</c:v>
                </c:pt>
                <c:pt idx="26">
                  <c:v>0.28555200000000003</c:v>
                </c:pt>
                <c:pt idx="27">
                  <c:v>0.29055200000000003</c:v>
                </c:pt>
                <c:pt idx="28">
                  <c:v>0.29555100000000001</c:v>
                </c:pt>
                <c:pt idx="29">
                  <c:v>0.30055100000000001</c:v>
                </c:pt>
                <c:pt idx="30">
                  <c:v>0.30555099999999996</c:v>
                </c:pt>
                <c:pt idx="31">
                  <c:v>0.31055199999999999</c:v>
                </c:pt>
                <c:pt idx="32">
                  <c:v>0.315552</c:v>
                </c:pt>
                <c:pt idx="33">
                  <c:v>0.320552</c:v>
                </c:pt>
                <c:pt idx="34">
                  <c:v>0.32555200000000001</c:v>
                </c:pt>
                <c:pt idx="35">
                  <c:v>0.33055099999999998</c:v>
                </c:pt>
                <c:pt idx="36">
                  <c:v>0.33555200000000002</c:v>
                </c:pt>
                <c:pt idx="37">
                  <c:v>0.34055200000000002</c:v>
                </c:pt>
                <c:pt idx="38">
                  <c:v>0.34555200000000003</c:v>
                </c:pt>
                <c:pt idx="39">
                  <c:v>0.355597</c:v>
                </c:pt>
                <c:pt idx="40">
                  <c:v>0.35561000000000004</c:v>
                </c:pt>
                <c:pt idx="41">
                  <c:v>0.36055200000000004</c:v>
                </c:pt>
                <c:pt idx="42">
                  <c:v>0.36555100000000001</c:v>
                </c:pt>
                <c:pt idx="43">
                  <c:v>0.37055200000000005</c:v>
                </c:pt>
                <c:pt idx="44">
                  <c:v>0.37555099999999997</c:v>
                </c:pt>
                <c:pt idx="45">
                  <c:v>0.380552</c:v>
                </c:pt>
                <c:pt idx="46">
                  <c:v>0.38555099999999998</c:v>
                </c:pt>
                <c:pt idx="47">
                  <c:v>0.39055099999999998</c:v>
                </c:pt>
                <c:pt idx="48">
                  <c:v>0.39555099999999999</c:v>
                </c:pt>
                <c:pt idx="49">
                  <c:v>0.40055099999999999</c:v>
                </c:pt>
                <c:pt idx="50">
                  <c:v>0.40555099999999999</c:v>
                </c:pt>
                <c:pt idx="51">
                  <c:v>0.410551</c:v>
                </c:pt>
                <c:pt idx="52">
                  <c:v>0.415551</c:v>
                </c:pt>
                <c:pt idx="53">
                  <c:v>0.42055100000000001</c:v>
                </c:pt>
                <c:pt idx="54">
                  <c:v>0.42555100000000001</c:v>
                </c:pt>
                <c:pt idx="55">
                  <c:v>0.43055200000000005</c:v>
                </c:pt>
                <c:pt idx="56">
                  <c:v>0.43555199999999999</c:v>
                </c:pt>
                <c:pt idx="57">
                  <c:v>0.440552</c:v>
                </c:pt>
                <c:pt idx="58">
                  <c:v>0.44555099999999997</c:v>
                </c:pt>
                <c:pt idx="59">
                  <c:v>0.45055200000000001</c:v>
                </c:pt>
                <c:pt idx="60">
                  <c:v>0.45555099999999998</c:v>
                </c:pt>
                <c:pt idx="61">
                  <c:v>0.46055200000000002</c:v>
                </c:pt>
                <c:pt idx="62">
                  <c:v>0.46555099999999999</c:v>
                </c:pt>
                <c:pt idx="63">
                  <c:v>0.47055200000000003</c:v>
                </c:pt>
                <c:pt idx="64">
                  <c:v>0.475551</c:v>
                </c:pt>
                <c:pt idx="65">
                  <c:v>0.48055200000000003</c:v>
                </c:pt>
                <c:pt idx="66">
                  <c:v>0.48555100000000001</c:v>
                </c:pt>
                <c:pt idx="67">
                  <c:v>0.49055100000000001</c:v>
                </c:pt>
                <c:pt idx="68">
                  <c:v>0.49555099999999996</c:v>
                </c:pt>
                <c:pt idx="69">
                  <c:v>0.500552</c:v>
                </c:pt>
                <c:pt idx="70">
                  <c:v>0.505552</c:v>
                </c:pt>
                <c:pt idx="71">
                  <c:v>0.51055099999999998</c:v>
                </c:pt>
                <c:pt idx="72">
                  <c:v>0.51555100000000009</c:v>
                </c:pt>
                <c:pt idx="73">
                  <c:v>0.5205510000000001</c:v>
                </c:pt>
                <c:pt idx="74">
                  <c:v>0.52555099999999999</c:v>
                </c:pt>
                <c:pt idx="75">
                  <c:v>0.53468799999999994</c:v>
                </c:pt>
                <c:pt idx="76">
                  <c:v>0.53555399999999997</c:v>
                </c:pt>
                <c:pt idx="77">
                  <c:v>0.540551</c:v>
                </c:pt>
                <c:pt idx="78">
                  <c:v>0.5455549999999999</c:v>
                </c:pt>
                <c:pt idx="79">
                  <c:v>0.55055100000000001</c:v>
                </c:pt>
                <c:pt idx="80">
                  <c:v>0.55555399999999999</c:v>
                </c:pt>
                <c:pt idx="81">
                  <c:v>0.56055100000000002</c:v>
                </c:pt>
                <c:pt idx="82">
                  <c:v>0.56555499999999992</c:v>
                </c:pt>
                <c:pt idx="83">
                  <c:v>0.57055100000000003</c:v>
                </c:pt>
                <c:pt idx="84">
                  <c:v>0.57555400000000001</c:v>
                </c:pt>
                <c:pt idx="85">
                  <c:v>0.58055200000000007</c:v>
                </c:pt>
                <c:pt idx="86">
                  <c:v>0.58555400000000002</c:v>
                </c:pt>
                <c:pt idx="87">
                  <c:v>0.59055100000000005</c:v>
                </c:pt>
                <c:pt idx="88">
                  <c:v>0.59555400000000003</c:v>
                </c:pt>
                <c:pt idx="89">
                  <c:v>0.60055100000000006</c:v>
                </c:pt>
                <c:pt idx="90">
                  <c:v>0.60555499999999995</c:v>
                </c:pt>
                <c:pt idx="91">
                  <c:v>0.61055100000000007</c:v>
                </c:pt>
                <c:pt idx="92">
                  <c:v>0.61555399999999993</c:v>
                </c:pt>
                <c:pt idx="93">
                  <c:v>0.62055199999999999</c:v>
                </c:pt>
                <c:pt idx="94">
                  <c:v>0.625552</c:v>
                </c:pt>
                <c:pt idx="95">
                  <c:v>0.630552</c:v>
                </c:pt>
                <c:pt idx="96">
                  <c:v>0.63555100000000009</c:v>
                </c:pt>
                <c:pt idx="97">
                  <c:v>0.64055200000000001</c:v>
                </c:pt>
                <c:pt idx="98">
                  <c:v>0.64555200000000001</c:v>
                </c:pt>
                <c:pt idx="99">
                  <c:v>0.65055099999999999</c:v>
                </c:pt>
                <c:pt idx="100">
                  <c:v>0.65555099999999999</c:v>
                </c:pt>
                <c:pt idx="101">
                  <c:v>0.66055200000000003</c:v>
                </c:pt>
                <c:pt idx="102">
                  <c:v>0.665551</c:v>
                </c:pt>
                <c:pt idx="103">
                  <c:v>0.67055200000000004</c:v>
                </c:pt>
                <c:pt idx="104">
                  <c:v>0.67555100000000001</c:v>
                </c:pt>
                <c:pt idx="105">
                  <c:v>0.68055200000000005</c:v>
                </c:pt>
                <c:pt idx="106">
                  <c:v>0.68555100000000002</c:v>
                </c:pt>
                <c:pt idx="107">
                  <c:v>0.69055200000000005</c:v>
                </c:pt>
                <c:pt idx="108">
                  <c:v>0.69555100000000003</c:v>
                </c:pt>
                <c:pt idx="109">
                  <c:v>0.70055200000000006</c:v>
                </c:pt>
                <c:pt idx="110">
                  <c:v>0.70555100000000004</c:v>
                </c:pt>
                <c:pt idx="111">
                  <c:v>0.71055299999999999</c:v>
                </c:pt>
                <c:pt idx="112">
                  <c:v>0.71969100000000008</c:v>
                </c:pt>
                <c:pt idx="113">
                  <c:v>0.72055600000000009</c:v>
                </c:pt>
                <c:pt idx="114">
                  <c:v>0.72555100000000006</c:v>
                </c:pt>
                <c:pt idx="115">
                  <c:v>0.73055399999999993</c:v>
                </c:pt>
                <c:pt idx="116">
                  <c:v>0.73555100000000007</c:v>
                </c:pt>
                <c:pt idx="117">
                  <c:v>0.74055399999999993</c:v>
                </c:pt>
                <c:pt idx="118">
                  <c:v>0.74555199999999999</c:v>
                </c:pt>
                <c:pt idx="119">
                  <c:v>0.75055399999999994</c:v>
                </c:pt>
                <c:pt idx="120">
                  <c:v>0.755552</c:v>
                </c:pt>
                <c:pt idx="121">
                  <c:v>0.76055700000000004</c:v>
                </c:pt>
                <c:pt idx="122">
                  <c:v>0.76555100000000009</c:v>
                </c:pt>
                <c:pt idx="123">
                  <c:v>0.77055600000000002</c:v>
                </c:pt>
                <c:pt idx="124">
                  <c:v>0.77555099999999999</c:v>
                </c:pt>
                <c:pt idx="125">
                  <c:v>0.78055399999999997</c:v>
                </c:pt>
                <c:pt idx="126">
                  <c:v>0.78555200000000003</c:v>
                </c:pt>
                <c:pt idx="127">
                  <c:v>0.7905549999999999</c:v>
                </c:pt>
                <c:pt idx="128">
                  <c:v>0.79555299999999995</c:v>
                </c:pt>
                <c:pt idx="129">
                  <c:v>0.80055299999999996</c:v>
                </c:pt>
                <c:pt idx="130">
                  <c:v>0.80555100000000002</c:v>
                </c:pt>
                <c:pt idx="131">
                  <c:v>0.81055100000000002</c:v>
                </c:pt>
                <c:pt idx="132">
                  <c:v>0.81555200000000005</c:v>
                </c:pt>
                <c:pt idx="133">
                  <c:v>0.82055100000000003</c:v>
                </c:pt>
                <c:pt idx="134">
                  <c:v>0.82555100000000003</c:v>
                </c:pt>
                <c:pt idx="135">
                  <c:v>0.83055100000000004</c:v>
                </c:pt>
                <c:pt idx="136">
                  <c:v>0.83555100000000004</c:v>
                </c:pt>
                <c:pt idx="137">
                  <c:v>0.84055100000000005</c:v>
                </c:pt>
                <c:pt idx="138">
                  <c:v>0.84555199999999997</c:v>
                </c:pt>
                <c:pt idx="139">
                  <c:v>0.85055100000000006</c:v>
                </c:pt>
                <c:pt idx="140">
                  <c:v>0.85555199999999998</c:v>
                </c:pt>
                <c:pt idx="141">
                  <c:v>0.86055100000000007</c:v>
                </c:pt>
                <c:pt idx="142">
                  <c:v>0.86555199999999999</c:v>
                </c:pt>
                <c:pt idx="143">
                  <c:v>0.87055100000000007</c:v>
                </c:pt>
                <c:pt idx="144">
                  <c:v>0.87555100000000008</c:v>
                </c:pt>
                <c:pt idx="145">
                  <c:v>0.88055100000000008</c:v>
                </c:pt>
                <c:pt idx="146">
                  <c:v>0.88555100000000009</c:v>
                </c:pt>
                <c:pt idx="147">
                  <c:v>0.89055100000000009</c:v>
                </c:pt>
                <c:pt idx="148">
                  <c:v>0.900926</c:v>
                </c:pt>
                <c:pt idx="149">
                  <c:v>0.90093800000000002</c:v>
                </c:pt>
                <c:pt idx="150">
                  <c:v>0.90555099999999999</c:v>
                </c:pt>
                <c:pt idx="151">
                  <c:v>0.910551</c:v>
                </c:pt>
                <c:pt idx="152">
                  <c:v>0.915551</c:v>
                </c:pt>
                <c:pt idx="153">
                  <c:v>0.92055200000000004</c:v>
                </c:pt>
                <c:pt idx="154">
                  <c:v>0.92555100000000001</c:v>
                </c:pt>
                <c:pt idx="155">
                  <c:v>0.93055100000000002</c:v>
                </c:pt>
                <c:pt idx="156">
                  <c:v>0.93555100000000002</c:v>
                </c:pt>
                <c:pt idx="157">
                  <c:v>0.94055100000000003</c:v>
                </c:pt>
                <c:pt idx="158">
                  <c:v>0.94555200000000006</c:v>
                </c:pt>
                <c:pt idx="159">
                  <c:v>0.95055100000000003</c:v>
                </c:pt>
                <c:pt idx="160">
                  <c:v>0.95555200000000007</c:v>
                </c:pt>
                <c:pt idx="161">
                  <c:v>0.96055100000000004</c:v>
                </c:pt>
                <c:pt idx="162">
                  <c:v>0.96555100000000005</c:v>
                </c:pt>
                <c:pt idx="163">
                  <c:v>0.97055199999999997</c:v>
                </c:pt>
                <c:pt idx="164">
                  <c:v>0.97555100000000006</c:v>
                </c:pt>
                <c:pt idx="165">
                  <c:v>0.98055199999999998</c:v>
                </c:pt>
                <c:pt idx="166">
                  <c:v>0.98555199999999998</c:v>
                </c:pt>
                <c:pt idx="167">
                  <c:v>0.99055100000000007</c:v>
                </c:pt>
                <c:pt idx="168">
                  <c:v>0.99555100000000007</c:v>
                </c:pt>
                <c:pt idx="169">
                  <c:v>1.000551</c:v>
                </c:pt>
                <c:pt idx="170">
                  <c:v>1.005552</c:v>
                </c:pt>
                <c:pt idx="171">
                  <c:v>1.010551</c:v>
                </c:pt>
                <c:pt idx="172">
                  <c:v>1.0155510000000001</c:v>
                </c:pt>
                <c:pt idx="173">
                  <c:v>1.020551</c:v>
                </c:pt>
                <c:pt idx="174">
                  <c:v>1.0255509999999999</c:v>
                </c:pt>
                <c:pt idx="175">
                  <c:v>1.030551</c:v>
                </c:pt>
                <c:pt idx="176">
                  <c:v>1.0355509999999999</c:v>
                </c:pt>
                <c:pt idx="177">
                  <c:v>1.040551</c:v>
                </c:pt>
                <c:pt idx="178">
                  <c:v>1.0455519999999998</c:v>
                </c:pt>
                <c:pt idx="179">
                  <c:v>1.050551</c:v>
                </c:pt>
                <c:pt idx="180">
                  <c:v>1.0555509999999999</c:v>
                </c:pt>
                <c:pt idx="181">
                  <c:v>1.060551</c:v>
                </c:pt>
                <c:pt idx="182">
                  <c:v>1.0655519999999998</c:v>
                </c:pt>
                <c:pt idx="183">
                  <c:v>1.0705519999999999</c:v>
                </c:pt>
                <c:pt idx="184">
                  <c:v>1.0806610000000001</c:v>
                </c:pt>
                <c:pt idx="185">
                  <c:v>1.080673</c:v>
                </c:pt>
                <c:pt idx="186">
                  <c:v>1.0855509999999999</c:v>
                </c:pt>
                <c:pt idx="187">
                  <c:v>1.0905509999999998</c:v>
                </c:pt>
                <c:pt idx="188">
                  <c:v>1.0955519999999999</c:v>
                </c:pt>
                <c:pt idx="189">
                  <c:v>1.1005509999999998</c:v>
                </c:pt>
                <c:pt idx="190">
                  <c:v>1.105551</c:v>
                </c:pt>
                <c:pt idx="191">
                  <c:v>1.1105509999999998</c:v>
                </c:pt>
                <c:pt idx="192">
                  <c:v>1.115551</c:v>
                </c:pt>
                <c:pt idx="193">
                  <c:v>1.1205509999999999</c:v>
                </c:pt>
                <c:pt idx="194">
                  <c:v>1.1255519999999999</c:v>
                </c:pt>
                <c:pt idx="195">
                  <c:v>1.1305509999999999</c:v>
                </c:pt>
                <c:pt idx="196">
                  <c:v>1.135551</c:v>
                </c:pt>
                <c:pt idx="197">
                  <c:v>1.1405509999999999</c:v>
                </c:pt>
                <c:pt idx="198">
                  <c:v>1.1455519999999999</c:v>
                </c:pt>
                <c:pt idx="199">
                  <c:v>1.1505509999999999</c:v>
                </c:pt>
                <c:pt idx="200">
                  <c:v>1.155551</c:v>
                </c:pt>
                <c:pt idx="201">
                  <c:v>1.1605509999999999</c:v>
                </c:pt>
                <c:pt idx="202">
                  <c:v>1.1655519999999999</c:v>
                </c:pt>
                <c:pt idx="203">
                  <c:v>1.1705509999999999</c:v>
                </c:pt>
                <c:pt idx="204">
                  <c:v>1.175551</c:v>
                </c:pt>
                <c:pt idx="205">
                  <c:v>1.1805509999999999</c:v>
                </c:pt>
                <c:pt idx="206">
                  <c:v>1.1855519999999999</c:v>
                </c:pt>
                <c:pt idx="207">
                  <c:v>1.1905509999999999</c:v>
                </c:pt>
                <c:pt idx="208">
                  <c:v>1.195551</c:v>
                </c:pt>
                <c:pt idx="209">
                  <c:v>1.2005509999999999</c:v>
                </c:pt>
                <c:pt idx="210">
                  <c:v>1.205552</c:v>
                </c:pt>
                <c:pt idx="211">
                  <c:v>1.2105519999999999</c:v>
                </c:pt>
                <c:pt idx="212">
                  <c:v>1.2155509999999998</c:v>
                </c:pt>
                <c:pt idx="213">
                  <c:v>1.2205509999999999</c:v>
                </c:pt>
                <c:pt idx="214">
                  <c:v>1.2255509999999998</c:v>
                </c:pt>
                <c:pt idx="215">
                  <c:v>1.230551</c:v>
                </c:pt>
                <c:pt idx="216">
                  <c:v>1.2355509999999998</c:v>
                </c:pt>
                <c:pt idx="217">
                  <c:v>1.2405519999999999</c:v>
                </c:pt>
                <c:pt idx="218">
                  <c:v>1.2497170000000002</c:v>
                </c:pt>
                <c:pt idx="219">
                  <c:v>1.2505550000000001</c:v>
                </c:pt>
                <c:pt idx="220">
                  <c:v>1.2555509999999999</c:v>
                </c:pt>
                <c:pt idx="221">
                  <c:v>1.2605550000000001</c:v>
                </c:pt>
                <c:pt idx="222">
                  <c:v>1.2655509999999999</c:v>
                </c:pt>
                <c:pt idx="223">
                  <c:v>1.2705550000000001</c:v>
                </c:pt>
                <c:pt idx="224">
                  <c:v>1.2755519999999998</c:v>
                </c:pt>
                <c:pt idx="225">
                  <c:v>1.2805550000000001</c:v>
                </c:pt>
                <c:pt idx="226">
                  <c:v>1.2855509999999999</c:v>
                </c:pt>
                <c:pt idx="227">
                  <c:v>1.290554</c:v>
                </c:pt>
                <c:pt idx="228">
                  <c:v>1.2955509999999999</c:v>
                </c:pt>
                <c:pt idx="229">
                  <c:v>1.3005550000000001</c:v>
                </c:pt>
                <c:pt idx="230">
                  <c:v>1.3055519999999998</c:v>
                </c:pt>
                <c:pt idx="231">
                  <c:v>1.3105550000000001</c:v>
                </c:pt>
                <c:pt idx="232">
                  <c:v>1.3155509999999999</c:v>
                </c:pt>
                <c:pt idx="233">
                  <c:v>1.3205550000000001</c:v>
                </c:pt>
                <c:pt idx="234">
                  <c:v>1.3255509999999999</c:v>
                </c:pt>
                <c:pt idx="235">
                  <c:v>1.3305530000000001</c:v>
                </c:pt>
                <c:pt idx="236">
                  <c:v>1.3355519999999999</c:v>
                </c:pt>
                <c:pt idx="237">
                  <c:v>1.3405509999999998</c:v>
                </c:pt>
                <c:pt idx="238">
                  <c:v>1.3455509999999999</c:v>
                </c:pt>
                <c:pt idx="239">
                  <c:v>1.350552</c:v>
                </c:pt>
                <c:pt idx="240">
                  <c:v>1.3555519999999999</c:v>
                </c:pt>
                <c:pt idx="241">
                  <c:v>1.3605509999999998</c:v>
                </c:pt>
                <c:pt idx="242">
                  <c:v>1.365551</c:v>
                </c:pt>
                <c:pt idx="243">
                  <c:v>1.3705509999999999</c:v>
                </c:pt>
                <c:pt idx="244">
                  <c:v>1.3755519999999999</c:v>
                </c:pt>
                <c:pt idx="245">
                  <c:v>1.380552</c:v>
                </c:pt>
                <c:pt idx="246">
                  <c:v>1.385551</c:v>
                </c:pt>
                <c:pt idx="247">
                  <c:v>1.3905509999999999</c:v>
                </c:pt>
                <c:pt idx="248">
                  <c:v>1.3955519999999999</c:v>
                </c:pt>
                <c:pt idx="249">
                  <c:v>1.4005509999999999</c:v>
                </c:pt>
                <c:pt idx="250">
                  <c:v>1.405551</c:v>
                </c:pt>
                <c:pt idx="251">
                  <c:v>1.4105519999999998</c:v>
                </c:pt>
                <c:pt idx="252">
                  <c:v>1.419683</c:v>
                </c:pt>
                <c:pt idx="253">
                  <c:v>1.4205570000000001</c:v>
                </c:pt>
                <c:pt idx="254">
                  <c:v>1.4255519999999999</c:v>
                </c:pt>
                <c:pt idx="255">
                  <c:v>1.430555</c:v>
                </c:pt>
                <c:pt idx="256">
                  <c:v>1.435551</c:v>
                </c:pt>
                <c:pt idx="257">
                  <c:v>1.440555</c:v>
                </c:pt>
                <c:pt idx="258">
                  <c:v>1.445551</c:v>
                </c:pt>
                <c:pt idx="259">
                  <c:v>1.4505540000000001</c:v>
                </c:pt>
                <c:pt idx="260">
                  <c:v>1.455551</c:v>
                </c:pt>
                <c:pt idx="261">
                  <c:v>1.4605540000000001</c:v>
                </c:pt>
                <c:pt idx="262">
                  <c:v>1.4655509999999998</c:v>
                </c:pt>
                <c:pt idx="263">
                  <c:v>1.4705540000000001</c:v>
                </c:pt>
                <c:pt idx="264">
                  <c:v>1.4755509999999998</c:v>
                </c:pt>
                <c:pt idx="265">
                  <c:v>1.4805550000000001</c:v>
                </c:pt>
                <c:pt idx="266">
                  <c:v>1.485552</c:v>
                </c:pt>
                <c:pt idx="267">
                  <c:v>1.490553</c:v>
                </c:pt>
                <c:pt idx="268">
                  <c:v>1.4955509999999999</c:v>
                </c:pt>
                <c:pt idx="269">
                  <c:v>1.5005540000000002</c:v>
                </c:pt>
                <c:pt idx="270">
                  <c:v>1.5055509999999999</c:v>
                </c:pt>
                <c:pt idx="271">
                  <c:v>1.510551</c:v>
                </c:pt>
                <c:pt idx="272">
                  <c:v>1.515552</c:v>
                </c:pt>
                <c:pt idx="273">
                  <c:v>1.520551</c:v>
                </c:pt>
                <c:pt idx="274">
                  <c:v>1.5255509999999999</c:v>
                </c:pt>
                <c:pt idx="275">
                  <c:v>1.530551</c:v>
                </c:pt>
                <c:pt idx="276">
                  <c:v>1.5355509999999999</c:v>
                </c:pt>
                <c:pt idx="277">
                  <c:v>1.540551</c:v>
                </c:pt>
                <c:pt idx="278">
                  <c:v>1.5455509999999999</c:v>
                </c:pt>
                <c:pt idx="279">
                  <c:v>1.550551</c:v>
                </c:pt>
                <c:pt idx="280">
                  <c:v>1.5555519999999998</c:v>
                </c:pt>
                <c:pt idx="281">
                  <c:v>1.560551</c:v>
                </c:pt>
                <c:pt idx="282">
                  <c:v>1.5655509999999999</c:v>
                </c:pt>
                <c:pt idx="283">
                  <c:v>1.570551</c:v>
                </c:pt>
                <c:pt idx="284">
                  <c:v>1.5755519999999998</c:v>
                </c:pt>
                <c:pt idx="285">
                  <c:v>1.580551</c:v>
                </c:pt>
                <c:pt idx="286">
                  <c:v>1.5909249999999999</c:v>
                </c:pt>
                <c:pt idx="287">
                  <c:v>1.5909369999999998</c:v>
                </c:pt>
                <c:pt idx="288">
                  <c:v>1.5955509999999999</c:v>
                </c:pt>
                <c:pt idx="289">
                  <c:v>1.6005509999999998</c:v>
                </c:pt>
                <c:pt idx="290">
                  <c:v>1.605551</c:v>
                </c:pt>
                <c:pt idx="291">
                  <c:v>1.6105509999999998</c:v>
                </c:pt>
                <c:pt idx="292">
                  <c:v>1.615551</c:v>
                </c:pt>
                <c:pt idx="293">
                  <c:v>1.6205509999999999</c:v>
                </c:pt>
                <c:pt idx="294">
                  <c:v>1.625551</c:v>
                </c:pt>
                <c:pt idx="295">
                  <c:v>1.6305509999999999</c:v>
                </c:pt>
                <c:pt idx="296">
                  <c:v>1.6355519999999999</c:v>
                </c:pt>
                <c:pt idx="297">
                  <c:v>1.6405509999999999</c:v>
                </c:pt>
                <c:pt idx="298">
                  <c:v>1.6455519999999999</c:v>
                </c:pt>
                <c:pt idx="299">
                  <c:v>1.6505509999999999</c:v>
                </c:pt>
                <c:pt idx="300">
                  <c:v>1.6555519999999999</c:v>
                </c:pt>
                <c:pt idx="301">
                  <c:v>1.6605509999999999</c:v>
                </c:pt>
                <c:pt idx="302">
                  <c:v>1.6655519999999999</c:v>
                </c:pt>
                <c:pt idx="303">
                  <c:v>1.6705509999999999</c:v>
                </c:pt>
                <c:pt idx="304">
                  <c:v>1.675551</c:v>
                </c:pt>
                <c:pt idx="305">
                  <c:v>1.6805509999999999</c:v>
                </c:pt>
                <c:pt idx="306">
                  <c:v>1.6855519999999999</c:v>
                </c:pt>
                <c:pt idx="307">
                  <c:v>1.6905509999999999</c:v>
                </c:pt>
                <c:pt idx="308">
                  <c:v>1.695551</c:v>
                </c:pt>
                <c:pt idx="309">
                  <c:v>1.7005509999999999</c:v>
                </c:pt>
                <c:pt idx="310">
                  <c:v>1.705551</c:v>
                </c:pt>
                <c:pt idx="311">
                  <c:v>1.7105509999999999</c:v>
                </c:pt>
                <c:pt idx="312">
                  <c:v>1.715552</c:v>
                </c:pt>
                <c:pt idx="313">
                  <c:v>1.7205509999999999</c:v>
                </c:pt>
                <c:pt idx="314">
                  <c:v>1.7255509999999998</c:v>
                </c:pt>
                <c:pt idx="315">
                  <c:v>1.730551</c:v>
                </c:pt>
                <c:pt idx="316">
                  <c:v>1.735552</c:v>
                </c:pt>
                <c:pt idx="317">
                  <c:v>1.740551</c:v>
                </c:pt>
                <c:pt idx="318">
                  <c:v>1.7455509999999999</c:v>
                </c:pt>
                <c:pt idx="319">
                  <c:v>1.7505519999999999</c:v>
                </c:pt>
                <c:pt idx="320">
                  <c:v>1.7606169999999999</c:v>
                </c:pt>
                <c:pt idx="321">
                  <c:v>1.760629</c:v>
                </c:pt>
                <c:pt idx="322">
                  <c:v>1.7655509999999999</c:v>
                </c:pt>
                <c:pt idx="323">
                  <c:v>1.770551</c:v>
                </c:pt>
                <c:pt idx="324">
                  <c:v>1.7755519999999998</c:v>
                </c:pt>
                <c:pt idx="325">
                  <c:v>1.780551</c:v>
                </c:pt>
                <c:pt idx="326">
                  <c:v>1.7855509999999999</c:v>
                </c:pt>
                <c:pt idx="327">
                  <c:v>1.790551</c:v>
                </c:pt>
                <c:pt idx="328">
                  <c:v>1.7955519999999998</c:v>
                </c:pt>
                <c:pt idx="329">
                  <c:v>1.800551</c:v>
                </c:pt>
                <c:pt idx="330">
                  <c:v>1.8055509999999999</c:v>
                </c:pt>
                <c:pt idx="331">
                  <c:v>1.810551</c:v>
                </c:pt>
                <c:pt idx="332">
                  <c:v>1.8155509999999999</c:v>
                </c:pt>
                <c:pt idx="333">
                  <c:v>1.820551</c:v>
                </c:pt>
                <c:pt idx="334">
                  <c:v>1.8255509999999999</c:v>
                </c:pt>
                <c:pt idx="335">
                  <c:v>1.830551</c:v>
                </c:pt>
                <c:pt idx="336">
                  <c:v>1.8355509999999999</c:v>
                </c:pt>
                <c:pt idx="337">
                  <c:v>1.8405509999999998</c:v>
                </c:pt>
                <c:pt idx="338">
                  <c:v>1.8455519999999999</c:v>
                </c:pt>
                <c:pt idx="339">
                  <c:v>1.8505509999999998</c:v>
                </c:pt>
                <c:pt idx="340">
                  <c:v>1.855551</c:v>
                </c:pt>
                <c:pt idx="341">
                  <c:v>1.8605509999999998</c:v>
                </c:pt>
                <c:pt idx="342">
                  <c:v>1.865551</c:v>
                </c:pt>
                <c:pt idx="343">
                  <c:v>1.870552</c:v>
                </c:pt>
                <c:pt idx="344">
                  <c:v>1.875551</c:v>
                </c:pt>
                <c:pt idx="345">
                  <c:v>1.880552</c:v>
                </c:pt>
                <c:pt idx="346">
                  <c:v>1.885551</c:v>
                </c:pt>
                <c:pt idx="347">
                  <c:v>1.8905509999999999</c:v>
                </c:pt>
                <c:pt idx="348">
                  <c:v>1.895551</c:v>
                </c:pt>
                <c:pt idx="349">
                  <c:v>1.9005519999999998</c:v>
                </c:pt>
                <c:pt idx="350">
                  <c:v>1.905551</c:v>
                </c:pt>
                <c:pt idx="351">
                  <c:v>1.9105509999999999</c:v>
                </c:pt>
                <c:pt idx="352">
                  <c:v>1.915551</c:v>
                </c:pt>
                <c:pt idx="353">
                  <c:v>1.9205509999999999</c:v>
                </c:pt>
                <c:pt idx="354">
                  <c:v>1.9255519999999999</c:v>
                </c:pt>
                <c:pt idx="355">
                  <c:v>1.9347059999999998</c:v>
                </c:pt>
                <c:pt idx="356">
                  <c:v>1.9355599999999999</c:v>
                </c:pt>
                <c:pt idx="357">
                  <c:v>1.9405519999999998</c:v>
                </c:pt>
                <c:pt idx="358">
                  <c:v>1.945551</c:v>
                </c:pt>
                <c:pt idx="359">
                  <c:v>1.9505509999999999</c:v>
                </c:pt>
                <c:pt idx="360">
                  <c:v>1.955551</c:v>
                </c:pt>
                <c:pt idx="361">
                  <c:v>1.9605519999999999</c:v>
                </c:pt>
                <c:pt idx="362">
                  <c:v>1.9655509999999998</c:v>
                </c:pt>
                <c:pt idx="363">
                  <c:v>1.9705519999999999</c:v>
                </c:pt>
                <c:pt idx="364">
                  <c:v>1.9755509999999998</c:v>
                </c:pt>
                <c:pt idx="365">
                  <c:v>1.980551</c:v>
                </c:pt>
                <c:pt idx="366">
                  <c:v>1.9855509999999998</c:v>
                </c:pt>
                <c:pt idx="367">
                  <c:v>1.990551</c:v>
                </c:pt>
                <c:pt idx="368">
                  <c:v>1.995552</c:v>
                </c:pt>
                <c:pt idx="369">
                  <c:v>2.0005509999999997</c:v>
                </c:pt>
                <c:pt idx="370">
                  <c:v>2.0055510000000001</c:v>
                </c:pt>
                <c:pt idx="371">
                  <c:v>2.0105520000000001</c:v>
                </c:pt>
                <c:pt idx="372">
                  <c:v>2.0155509999999999</c:v>
                </c:pt>
                <c:pt idx="373">
                  <c:v>2.0205519999999999</c:v>
                </c:pt>
                <c:pt idx="374">
                  <c:v>2.0255510000000001</c:v>
                </c:pt>
                <c:pt idx="375">
                  <c:v>2.0305519999999997</c:v>
                </c:pt>
                <c:pt idx="376">
                  <c:v>2.0355509999999999</c:v>
                </c:pt>
                <c:pt idx="377">
                  <c:v>2.0405519999999999</c:v>
                </c:pt>
                <c:pt idx="378">
                  <c:v>2.0455519999999998</c:v>
                </c:pt>
                <c:pt idx="379">
                  <c:v>2.0505520000000002</c:v>
                </c:pt>
                <c:pt idx="380">
                  <c:v>2.0555509999999999</c:v>
                </c:pt>
                <c:pt idx="381">
                  <c:v>2.0605519999999999</c:v>
                </c:pt>
                <c:pt idx="382">
                  <c:v>2.0655520000000003</c:v>
                </c:pt>
                <c:pt idx="383">
                  <c:v>2.070551</c:v>
                </c:pt>
                <c:pt idx="384">
                  <c:v>2.0755509999999999</c:v>
                </c:pt>
                <c:pt idx="385">
                  <c:v>2.080552</c:v>
                </c:pt>
                <c:pt idx="386">
                  <c:v>2.0855509999999997</c:v>
                </c:pt>
                <c:pt idx="387">
                  <c:v>2.0905520000000002</c:v>
                </c:pt>
                <c:pt idx="388">
                  <c:v>2.0955509999999999</c:v>
                </c:pt>
                <c:pt idx="389">
                  <c:v>2.1046840000000002</c:v>
                </c:pt>
                <c:pt idx="390">
                  <c:v>2.1055540000000001</c:v>
                </c:pt>
                <c:pt idx="391">
                  <c:v>2.1105510000000001</c:v>
                </c:pt>
                <c:pt idx="392">
                  <c:v>2.1155539999999999</c:v>
                </c:pt>
                <c:pt idx="393">
                  <c:v>2.120552</c:v>
                </c:pt>
                <c:pt idx="394">
                  <c:v>2.1255549999999999</c:v>
                </c:pt>
                <c:pt idx="395">
                  <c:v>2.1305510000000001</c:v>
                </c:pt>
                <c:pt idx="396">
                  <c:v>2.1355549999999996</c:v>
                </c:pt>
                <c:pt idx="397">
                  <c:v>2.1405509999999999</c:v>
                </c:pt>
                <c:pt idx="398">
                  <c:v>2.1455549999999999</c:v>
                </c:pt>
                <c:pt idx="399">
                  <c:v>2.1505520000000002</c:v>
                </c:pt>
                <c:pt idx="400">
                  <c:v>2.1555549999999997</c:v>
                </c:pt>
                <c:pt idx="401">
                  <c:v>2.160552</c:v>
                </c:pt>
                <c:pt idx="402">
                  <c:v>2.1655540000000002</c:v>
                </c:pt>
                <c:pt idx="403">
                  <c:v>2.1705510000000001</c:v>
                </c:pt>
                <c:pt idx="404">
                  <c:v>2.1755559999999998</c:v>
                </c:pt>
                <c:pt idx="405">
                  <c:v>2.1805509999999999</c:v>
                </c:pt>
                <c:pt idx="406">
                  <c:v>2.1855549999999999</c:v>
                </c:pt>
                <c:pt idx="407">
                  <c:v>2.1905520000000003</c:v>
                </c:pt>
                <c:pt idx="408">
                  <c:v>2.1955549999999997</c:v>
                </c:pt>
                <c:pt idx="409">
                  <c:v>2.2005509999999999</c:v>
                </c:pt>
                <c:pt idx="410">
                  <c:v>2.2055509999999998</c:v>
                </c:pt>
                <c:pt idx="411">
                  <c:v>2.2105520000000003</c:v>
                </c:pt>
                <c:pt idx="412">
                  <c:v>2.215551</c:v>
                </c:pt>
                <c:pt idx="413">
                  <c:v>2.2205520000000001</c:v>
                </c:pt>
                <c:pt idx="414">
                  <c:v>2.2255509999999998</c:v>
                </c:pt>
                <c:pt idx="415">
                  <c:v>2.2305520000000003</c:v>
                </c:pt>
                <c:pt idx="416">
                  <c:v>2.2355520000000002</c:v>
                </c:pt>
                <c:pt idx="417">
                  <c:v>2.240551</c:v>
                </c:pt>
                <c:pt idx="418">
                  <c:v>2.2455509999999999</c:v>
                </c:pt>
                <c:pt idx="419">
                  <c:v>2.2505509999999997</c:v>
                </c:pt>
                <c:pt idx="420">
                  <c:v>2.2555510000000001</c:v>
                </c:pt>
                <c:pt idx="421">
                  <c:v>2.2605520000000001</c:v>
                </c:pt>
                <c:pt idx="422">
                  <c:v>2.2655509999999999</c:v>
                </c:pt>
                <c:pt idx="423">
                  <c:v>2.275922</c:v>
                </c:pt>
                <c:pt idx="424">
                  <c:v>2.275935</c:v>
                </c:pt>
                <c:pt idx="425">
                  <c:v>2.2805529999999998</c:v>
                </c:pt>
                <c:pt idx="426">
                  <c:v>2.2855509999999999</c:v>
                </c:pt>
                <c:pt idx="427">
                  <c:v>2.2905519999999999</c:v>
                </c:pt>
                <c:pt idx="428">
                  <c:v>2.2955520000000003</c:v>
                </c:pt>
                <c:pt idx="429">
                  <c:v>2.300551</c:v>
                </c:pt>
                <c:pt idx="430">
                  <c:v>2.3055509999999999</c:v>
                </c:pt>
                <c:pt idx="431">
                  <c:v>2.3105519999999999</c:v>
                </c:pt>
                <c:pt idx="432">
                  <c:v>2.3155510000000001</c:v>
                </c:pt>
                <c:pt idx="433">
                  <c:v>2.320551</c:v>
                </c:pt>
                <c:pt idx="434">
                  <c:v>2.3255509999999999</c:v>
                </c:pt>
                <c:pt idx="435">
                  <c:v>2.330552</c:v>
                </c:pt>
                <c:pt idx="436">
                  <c:v>2.3355509999999997</c:v>
                </c:pt>
                <c:pt idx="437">
                  <c:v>2.3405520000000002</c:v>
                </c:pt>
                <c:pt idx="438">
                  <c:v>2.3455509999999999</c:v>
                </c:pt>
                <c:pt idx="439">
                  <c:v>2.3505509999999998</c:v>
                </c:pt>
                <c:pt idx="440">
                  <c:v>2.3555509999999997</c:v>
                </c:pt>
                <c:pt idx="441">
                  <c:v>2.3605520000000002</c:v>
                </c:pt>
                <c:pt idx="442">
                  <c:v>2.365551</c:v>
                </c:pt>
                <c:pt idx="443">
                  <c:v>2.370552</c:v>
                </c:pt>
                <c:pt idx="444">
                  <c:v>2.3755509999999997</c:v>
                </c:pt>
                <c:pt idx="445">
                  <c:v>2.3805510000000001</c:v>
                </c:pt>
                <c:pt idx="446">
                  <c:v>2.385551</c:v>
                </c:pt>
                <c:pt idx="447">
                  <c:v>2.390552</c:v>
                </c:pt>
                <c:pt idx="448">
                  <c:v>2.3955509999999998</c:v>
                </c:pt>
                <c:pt idx="449">
                  <c:v>2.4005520000000002</c:v>
                </c:pt>
                <c:pt idx="450">
                  <c:v>2.405551</c:v>
                </c:pt>
                <c:pt idx="451">
                  <c:v>2.410552</c:v>
                </c:pt>
                <c:pt idx="452">
                  <c:v>2.4155509999999998</c:v>
                </c:pt>
                <c:pt idx="453">
                  <c:v>2.4205510000000001</c:v>
                </c:pt>
                <c:pt idx="454">
                  <c:v>2.425551</c:v>
                </c:pt>
                <c:pt idx="455">
                  <c:v>2.430552</c:v>
                </c:pt>
                <c:pt idx="456">
                  <c:v>2.4355509999999998</c:v>
                </c:pt>
                <c:pt idx="457">
                  <c:v>2.4455629999999999</c:v>
                </c:pt>
                <c:pt idx="458">
                  <c:v>2.4455749999999998</c:v>
                </c:pt>
                <c:pt idx="459">
                  <c:v>2.4505509999999999</c:v>
                </c:pt>
                <c:pt idx="460">
                  <c:v>2.4555509999999998</c:v>
                </c:pt>
                <c:pt idx="461">
                  <c:v>2.4605509999999997</c:v>
                </c:pt>
                <c:pt idx="462">
                  <c:v>2.465551</c:v>
                </c:pt>
                <c:pt idx="463">
                  <c:v>2.4705520000000001</c:v>
                </c:pt>
                <c:pt idx="464">
                  <c:v>2.4755509999999998</c:v>
                </c:pt>
                <c:pt idx="465">
                  <c:v>2.4805509999999997</c:v>
                </c:pt>
                <c:pt idx="466">
                  <c:v>2.4855520000000002</c:v>
                </c:pt>
                <c:pt idx="467">
                  <c:v>2.4905520000000001</c:v>
                </c:pt>
                <c:pt idx="468">
                  <c:v>2.4955509999999999</c:v>
                </c:pt>
                <c:pt idx="469">
                  <c:v>2.5005509999999997</c:v>
                </c:pt>
                <c:pt idx="470">
                  <c:v>2.5055510000000001</c:v>
                </c:pt>
                <c:pt idx="471">
                  <c:v>2.5105520000000001</c:v>
                </c:pt>
                <c:pt idx="472">
                  <c:v>2.5155509999999999</c:v>
                </c:pt>
                <c:pt idx="473">
                  <c:v>2.5205520000000003</c:v>
                </c:pt>
                <c:pt idx="474">
                  <c:v>2.5255510000000001</c:v>
                </c:pt>
                <c:pt idx="475">
                  <c:v>2.5305520000000001</c:v>
                </c:pt>
                <c:pt idx="476">
                  <c:v>2.5355509999999999</c:v>
                </c:pt>
                <c:pt idx="477">
                  <c:v>2.5405519999999999</c:v>
                </c:pt>
                <c:pt idx="478">
                  <c:v>2.5455510000000001</c:v>
                </c:pt>
                <c:pt idx="479">
                  <c:v>2.550551</c:v>
                </c:pt>
                <c:pt idx="480">
                  <c:v>2.5555509999999999</c:v>
                </c:pt>
                <c:pt idx="481">
                  <c:v>2.5605519999999999</c:v>
                </c:pt>
                <c:pt idx="482">
                  <c:v>2.5655510000000001</c:v>
                </c:pt>
                <c:pt idx="483">
                  <c:v>2.5705520000000002</c:v>
                </c:pt>
                <c:pt idx="484">
                  <c:v>2.5755520000000001</c:v>
                </c:pt>
                <c:pt idx="485">
                  <c:v>2.5805509999999998</c:v>
                </c:pt>
                <c:pt idx="486">
                  <c:v>2.5855509999999997</c:v>
                </c:pt>
                <c:pt idx="487">
                  <c:v>2.590551</c:v>
                </c:pt>
                <c:pt idx="488">
                  <c:v>2.5955520000000001</c:v>
                </c:pt>
                <c:pt idx="489">
                  <c:v>2.600552</c:v>
                </c:pt>
                <c:pt idx="490">
                  <c:v>2.6055509999999997</c:v>
                </c:pt>
                <c:pt idx="491">
                  <c:v>2.6146909999999997</c:v>
                </c:pt>
                <c:pt idx="492">
                  <c:v>2.6155549999999996</c:v>
                </c:pt>
                <c:pt idx="493">
                  <c:v>2.620552</c:v>
                </c:pt>
                <c:pt idx="494">
                  <c:v>2.6255540000000002</c:v>
                </c:pt>
                <c:pt idx="495">
                  <c:v>2.6305510000000001</c:v>
                </c:pt>
                <c:pt idx="496">
                  <c:v>2.6355549999999996</c:v>
                </c:pt>
                <c:pt idx="497">
                  <c:v>2.6405509999999999</c:v>
                </c:pt>
                <c:pt idx="498">
                  <c:v>2.645553</c:v>
                </c:pt>
                <c:pt idx="499">
                  <c:v>2.6505510000000001</c:v>
                </c:pt>
                <c:pt idx="500">
                  <c:v>2.6555549999999997</c:v>
                </c:pt>
                <c:pt idx="501">
                  <c:v>2.660552</c:v>
                </c:pt>
                <c:pt idx="502">
                  <c:v>2.6655549999999999</c:v>
                </c:pt>
                <c:pt idx="503">
                  <c:v>2.6705510000000001</c:v>
                </c:pt>
                <c:pt idx="504">
                  <c:v>2.6755549999999997</c:v>
                </c:pt>
                <c:pt idx="505">
                  <c:v>2.6805509999999999</c:v>
                </c:pt>
                <c:pt idx="506">
                  <c:v>2.6855549999999999</c:v>
                </c:pt>
                <c:pt idx="507">
                  <c:v>2.6905520000000003</c:v>
                </c:pt>
                <c:pt idx="508">
                  <c:v>2.695554</c:v>
                </c:pt>
                <c:pt idx="509">
                  <c:v>2.7005509999999999</c:v>
                </c:pt>
                <c:pt idx="510">
                  <c:v>2.7055509999999998</c:v>
                </c:pt>
                <c:pt idx="511">
                  <c:v>2.7105520000000003</c:v>
                </c:pt>
                <c:pt idx="512">
                  <c:v>2.7155520000000002</c:v>
                </c:pt>
                <c:pt idx="513">
                  <c:v>2.7205529999999998</c:v>
                </c:pt>
                <c:pt idx="514">
                  <c:v>2.725552</c:v>
                </c:pt>
                <c:pt idx="515">
                  <c:v>2.730553</c:v>
                </c:pt>
                <c:pt idx="516">
                  <c:v>2.7355520000000002</c:v>
                </c:pt>
                <c:pt idx="517">
                  <c:v>2.7405520000000001</c:v>
                </c:pt>
                <c:pt idx="518">
                  <c:v>2.7455509999999999</c:v>
                </c:pt>
                <c:pt idx="519">
                  <c:v>2.7505520000000003</c:v>
                </c:pt>
                <c:pt idx="520">
                  <c:v>2.7555510000000001</c:v>
                </c:pt>
                <c:pt idx="521">
                  <c:v>2.7605529999999998</c:v>
                </c:pt>
                <c:pt idx="522">
                  <c:v>2.765552</c:v>
                </c:pt>
                <c:pt idx="523">
                  <c:v>2.7705520000000003</c:v>
                </c:pt>
                <c:pt idx="524">
                  <c:v>2.7755520000000002</c:v>
                </c:pt>
                <c:pt idx="525">
                  <c:v>2.7846799999999998</c:v>
                </c:pt>
                <c:pt idx="526">
                  <c:v>2.785555</c:v>
                </c:pt>
                <c:pt idx="527">
                  <c:v>2.7905519999999999</c:v>
                </c:pt>
                <c:pt idx="528">
                  <c:v>2.7955540000000001</c:v>
                </c:pt>
                <c:pt idx="529">
                  <c:v>2.8005520000000002</c:v>
                </c:pt>
                <c:pt idx="530">
                  <c:v>2.8055539999999999</c:v>
                </c:pt>
                <c:pt idx="531">
                  <c:v>2.8105519999999999</c:v>
                </c:pt>
                <c:pt idx="532">
                  <c:v>2.8155549999999998</c:v>
                </c:pt>
                <c:pt idx="533">
                  <c:v>2.820551</c:v>
                </c:pt>
                <c:pt idx="534">
                  <c:v>2.8255539999999999</c:v>
                </c:pt>
                <c:pt idx="535">
                  <c:v>2.8305509999999998</c:v>
                </c:pt>
                <c:pt idx="536">
                  <c:v>2.8355540000000001</c:v>
                </c:pt>
                <c:pt idx="537">
                  <c:v>2.840551</c:v>
                </c:pt>
                <c:pt idx="538">
                  <c:v>2.8455539999999999</c:v>
                </c:pt>
                <c:pt idx="539">
                  <c:v>2.8505509999999998</c:v>
                </c:pt>
                <c:pt idx="540">
                  <c:v>2.8555540000000001</c:v>
                </c:pt>
                <c:pt idx="541">
                  <c:v>2.8605510000000001</c:v>
                </c:pt>
                <c:pt idx="542">
                  <c:v>2.8655549999999996</c:v>
                </c:pt>
                <c:pt idx="543">
                  <c:v>2.8705509999999999</c:v>
                </c:pt>
                <c:pt idx="544">
                  <c:v>2.8755520000000003</c:v>
                </c:pt>
                <c:pt idx="545">
                  <c:v>2.8805520000000002</c:v>
                </c:pt>
                <c:pt idx="546">
                  <c:v>2.885551</c:v>
                </c:pt>
                <c:pt idx="547">
                  <c:v>2.8905529999999997</c:v>
                </c:pt>
                <c:pt idx="548">
                  <c:v>2.8955509999999998</c:v>
                </c:pt>
                <c:pt idx="549">
                  <c:v>2.9005529999999999</c:v>
                </c:pt>
                <c:pt idx="550">
                  <c:v>2.905551</c:v>
                </c:pt>
                <c:pt idx="551">
                  <c:v>2.910552</c:v>
                </c:pt>
                <c:pt idx="552">
                  <c:v>2.9155519999999999</c:v>
                </c:pt>
                <c:pt idx="553">
                  <c:v>2.920553</c:v>
                </c:pt>
                <c:pt idx="554">
                  <c:v>2.925551</c:v>
                </c:pt>
                <c:pt idx="555">
                  <c:v>2.9305529999999997</c:v>
                </c:pt>
                <c:pt idx="556">
                  <c:v>2.9355519999999999</c:v>
                </c:pt>
                <c:pt idx="557">
                  <c:v>2.9405520000000003</c:v>
                </c:pt>
                <c:pt idx="558">
                  <c:v>2.945551</c:v>
                </c:pt>
                <c:pt idx="559">
                  <c:v>2.955911</c:v>
                </c:pt>
                <c:pt idx="560">
                  <c:v>2.9559220000000002</c:v>
                </c:pt>
                <c:pt idx="561">
                  <c:v>2.960553</c:v>
                </c:pt>
                <c:pt idx="562">
                  <c:v>2.9655520000000002</c:v>
                </c:pt>
                <c:pt idx="563">
                  <c:v>2.9705529999999998</c:v>
                </c:pt>
                <c:pt idx="564">
                  <c:v>2.9755509999999998</c:v>
                </c:pt>
                <c:pt idx="565">
                  <c:v>2.980553</c:v>
                </c:pt>
                <c:pt idx="566">
                  <c:v>2.9855520000000002</c:v>
                </c:pt>
                <c:pt idx="567">
                  <c:v>2.9905520000000001</c:v>
                </c:pt>
                <c:pt idx="568">
                  <c:v>2.995552</c:v>
                </c:pt>
                <c:pt idx="569">
                  <c:v>3.000553</c:v>
                </c:pt>
                <c:pt idx="570">
                  <c:v>3.0055510000000001</c:v>
                </c:pt>
                <c:pt idx="571">
                  <c:v>3.0105529999999998</c:v>
                </c:pt>
                <c:pt idx="572">
                  <c:v>3.015552</c:v>
                </c:pt>
                <c:pt idx="573">
                  <c:v>3.0205520000000003</c:v>
                </c:pt>
                <c:pt idx="574">
                  <c:v>3.0255510000000001</c:v>
                </c:pt>
                <c:pt idx="575">
                  <c:v>3.0305520000000001</c:v>
                </c:pt>
                <c:pt idx="576">
                  <c:v>3.035552</c:v>
                </c:pt>
                <c:pt idx="577">
                  <c:v>3.0405530000000001</c:v>
                </c:pt>
                <c:pt idx="578">
                  <c:v>3.0455510000000001</c:v>
                </c:pt>
                <c:pt idx="579">
                  <c:v>3.0505529999999998</c:v>
                </c:pt>
                <c:pt idx="580">
                  <c:v>3.0555509999999999</c:v>
                </c:pt>
                <c:pt idx="581">
                  <c:v>3.0605519999999999</c:v>
                </c:pt>
                <c:pt idx="582">
                  <c:v>3.0655520000000003</c:v>
                </c:pt>
                <c:pt idx="583">
                  <c:v>3.0705520000000002</c:v>
                </c:pt>
                <c:pt idx="584">
                  <c:v>3.0755520000000001</c:v>
                </c:pt>
                <c:pt idx="585">
                  <c:v>3.080552</c:v>
                </c:pt>
                <c:pt idx="586">
                  <c:v>3.0855509999999997</c:v>
                </c:pt>
                <c:pt idx="587">
                  <c:v>3.0905529999999999</c:v>
                </c:pt>
                <c:pt idx="588">
                  <c:v>3.0955520000000001</c:v>
                </c:pt>
                <c:pt idx="589">
                  <c:v>3.1005529999999997</c:v>
                </c:pt>
                <c:pt idx="590">
                  <c:v>3.1055509999999997</c:v>
                </c:pt>
                <c:pt idx="591">
                  <c:v>3.1105520000000002</c:v>
                </c:pt>
                <c:pt idx="592">
                  <c:v>3.115551</c:v>
                </c:pt>
                <c:pt idx="593">
                  <c:v>3.125556</c:v>
                </c:pt>
                <c:pt idx="594">
                  <c:v>3.1255670000000002</c:v>
                </c:pt>
                <c:pt idx="595">
                  <c:v>3.1305520000000002</c:v>
                </c:pt>
                <c:pt idx="596">
                  <c:v>3.1355520000000001</c:v>
                </c:pt>
                <c:pt idx="597">
                  <c:v>3.1405540000000003</c:v>
                </c:pt>
                <c:pt idx="598">
                  <c:v>3.1455509999999998</c:v>
                </c:pt>
                <c:pt idx="599">
                  <c:v>3.1505520000000002</c:v>
                </c:pt>
                <c:pt idx="600">
                  <c:v>3.1555520000000001</c:v>
                </c:pt>
                <c:pt idx="601">
                  <c:v>3.160552</c:v>
                </c:pt>
                <c:pt idx="602">
                  <c:v>3.1655519999999999</c:v>
                </c:pt>
                <c:pt idx="603">
                  <c:v>3.1705520000000003</c:v>
                </c:pt>
                <c:pt idx="604">
                  <c:v>3.1755520000000002</c:v>
                </c:pt>
                <c:pt idx="605">
                  <c:v>3.180552</c:v>
                </c:pt>
                <c:pt idx="606">
                  <c:v>3.1855519999999999</c:v>
                </c:pt>
                <c:pt idx="607">
                  <c:v>3.190553</c:v>
                </c:pt>
                <c:pt idx="608">
                  <c:v>3.1955520000000002</c:v>
                </c:pt>
                <c:pt idx="609">
                  <c:v>3.2005529999999998</c:v>
                </c:pt>
                <c:pt idx="610">
                  <c:v>3.205552</c:v>
                </c:pt>
                <c:pt idx="611">
                  <c:v>3.2105520000000003</c:v>
                </c:pt>
                <c:pt idx="612">
                  <c:v>3.215551</c:v>
                </c:pt>
                <c:pt idx="613">
                  <c:v>3.2205529999999998</c:v>
                </c:pt>
                <c:pt idx="614">
                  <c:v>3.225552</c:v>
                </c:pt>
                <c:pt idx="615">
                  <c:v>3.230553</c:v>
                </c:pt>
                <c:pt idx="616">
                  <c:v>3.2355520000000002</c:v>
                </c:pt>
                <c:pt idx="617">
                  <c:v>3.2405529999999998</c:v>
                </c:pt>
                <c:pt idx="618">
                  <c:v>3.245552</c:v>
                </c:pt>
                <c:pt idx="619">
                  <c:v>3.250553</c:v>
                </c:pt>
                <c:pt idx="620">
                  <c:v>3.2555510000000001</c:v>
                </c:pt>
                <c:pt idx="621">
                  <c:v>3.2605520000000001</c:v>
                </c:pt>
                <c:pt idx="622">
                  <c:v>3.265552</c:v>
                </c:pt>
                <c:pt idx="623">
                  <c:v>3.2705520000000003</c:v>
                </c:pt>
                <c:pt idx="624">
                  <c:v>3.2755510000000001</c:v>
                </c:pt>
                <c:pt idx="625">
                  <c:v>3.2805520000000001</c:v>
                </c:pt>
                <c:pt idx="626">
                  <c:v>3.285552</c:v>
                </c:pt>
                <c:pt idx="627">
                  <c:v>3.2905530000000001</c:v>
                </c:pt>
                <c:pt idx="628">
                  <c:v>3.2996179999999997</c:v>
                </c:pt>
                <c:pt idx="629">
                  <c:v>3.3005549999999997</c:v>
                </c:pt>
                <c:pt idx="630">
                  <c:v>3.305552</c:v>
                </c:pt>
                <c:pt idx="631">
                  <c:v>3.3105549999999999</c:v>
                </c:pt>
                <c:pt idx="632">
                  <c:v>3.3155520000000003</c:v>
                </c:pt>
                <c:pt idx="633">
                  <c:v>3.3205549999999997</c:v>
                </c:pt>
                <c:pt idx="634">
                  <c:v>3.3255509999999999</c:v>
                </c:pt>
                <c:pt idx="635">
                  <c:v>3.3305540000000002</c:v>
                </c:pt>
                <c:pt idx="636">
                  <c:v>3.3355509999999997</c:v>
                </c:pt>
                <c:pt idx="637">
                  <c:v>3.340554</c:v>
                </c:pt>
                <c:pt idx="638">
                  <c:v>3.3455520000000001</c:v>
                </c:pt>
                <c:pt idx="639">
                  <c:v>3.3505540000000003</c:v>
                </c:pt>
                <c:pt idx="640">
                  <c:v>3.3555520000000003</c:v>
                </c:pt>
                <c:pt idx="641">
                  <c:v>3.3605549999999997</c:v>
                </c:pt>
                <c:pt idx="642">
                  <c:v>3.365551</c:v>
                </c:pt>
                <c:pt idx="643">
                  <c:v>3.370555</c:v>
                </c:pt>
                <c:pt idx="644">
                  <c:v>3.3755520000000003</c:v>
                </c:pt>
                <c:pt idx="645">
                  <c:v>3.3805540000000001</c:v>
                </c:pt>
                <c:pt idx="646">
                  <c:v>3.3855520000000001</c:v>
                </c:pt>
                <c:pt idx="647">
                  <c:v>3.3905529999999997</c:v>
                </c:pt>
                <c:pt idx="648">
                  <c:v>3.395553</c:v>
                </c:pt>
                <c:pt idx="649">
                  <c:v>3.4005510000000001</c:v>
                </c:pt>
                <c:pt idx="650">
                  <c:v>3.4055520000000001</c:v>
                </c:pt>
                <c:pt idx="651">
                  <c:v>3.4105509999999999</c:v>
                </c:pt>
                <c:pt idx="652">
                  <c:v>3.4155530000000001</c:v>
                </c:pt>
                <c:pt idx="653">
                  <c:v>3.4205510000000001</c:v>
                </c:pt>
                <c:pt idx="654">
                  <c:v>3.4255529999999998</c:v>
                </c:pt>
                <c:pt idx="655">
                  <c:v>3.4305509999999999</c:v>
                </c:pt>
                <c:pt idx="656">
                  <c:v>3.4355530000000001</c:v>
                </c:pt>
                <c:pt idx="657">
                  <c:v>3.4405510000000001</c:v>
                </c:pt>
                <c:pt idx="658">
                  <c:v>3.4455529999999999</c:v>
                </c:pt>
                <c:pt idx="659">
                  <c:v>3.4505509999999999</c:v>
                </c:pt>
                <c:pt idx="660">
                  <c:v>3.4555530000000001</c:v>
                </c:pt>
                <c:pt idx="661">
                  <c:v>3.4605509999999997</c:v>
                </c:pt>
                <c:pt idx="662">
                  <c:v>3.4696909999999996</c:v>
                </c:pt>
                <c:pt idx="663">
                  <c:v>3.4705539999999999</c:v>
                </c:pt>
                <c:pt idx="664">
                  <c:v>3.4755509999999998</c:v>
                </c:pt>
                <c:pt idx="665">
                  <c:v>3.4805549999999998</c:v>
                </c:pt>
                <c:pt idx="666">
                  <c:v>3.4855510000000001</c:v>
                </c:pt>
                <c:pt idx="667">
                  <c:v>3.4905549999999996</c:v>
                </c:pt>
                <c:pt idx="668">
                  <c:v>3.495552</c:v>
                </c:pt>
                <c:pt idx="669">
                  <c:v>3.5005549999999999</c:v>
                </c:pt>
                <c:pt idx="670">
                  <c:v>3.5055510000000001</c:v>
                </c:pt>
                <c:pt idx="671">
                  <c:v>3.5105549999999996</c:v>
                </c:pt>
                <c:pt idx="672">
                  <c:v>3.5155509999999999</c:v>
                </c:pt>
                <c:pt idx="673">
                  <c:v>3.5205549999999999</c:v>
                </c:pt>
                <c:pt idx="674">
                  <c:v>3.5255520000000002</c:v>
                </c:pt>
                <c:pt idx="675">
                  <c:v>3.530554</c:v>
                </c:pt>
                <c:pt idx="676">
                  <c:v>3.535552</c:v>
                </c:pt>
                <c:pt idx="677">
                  <c:v>3.5405549999999999</c:v>
                </c:pt>
                <c:pt idx="678">
                  <c:v>3.5455510000000001</c:v>
                </c:pt>
                <c:pt idx="679">
                  <c:v>3.5505529999999998</c:v>
                </c:pt>
                <c:pt idx="680">
                  <c:v>3.555552</c:v>
                </c:pt>
                <c:pt idx="681">
                  <c:v>3.5605519999999999</c:v>
                </c:pt>
                <c:pt idx="682">
                  <c:v>3.5655520000000003</c:v>
                </c:pt>
                <c:pt idx="683">
                  <c:v>3.5705520000000002</c:v>
                </c:pt>
                <c:pt idx="684">
                  <c:v>3.5755520000000001</c:v>
                </c:pt>
                <c:pt idx="685">
                  <c:v>3.580552</c:v>
                </c:pt>
                <c:pt idx="686">
                  <c:v>3.585553</c:v>
                </c:pt>
                <c:pt idx="687">
                  <c:v>3.590551</c:v>
                </c:pt>
                <c:pt idx="688">
                  <c:v>3.5955529999999998</c:v>
                </c:pt>
                <c:pt idx="689">
                  <c:v>3.6005509999999998</c:v>
                </c:pt>
                <c:pt idx="690">
                  <c:v>3.605553</c:v>
                </c:pt>
                <c:pt idx="691">
                  <c:v>3.6105510000000001</c:v>
                </c:pt>
                <c:pt idx="692">
                  <c:v>3.6155520000000001</c:v>
                </c:pt>
                <c:pt idx="693">
                  <c:v>3.6205509999999999</c:v>
                </c:pt>
                <c:pt idx="694">
                  <c:v>3.6255520000000003</c:v>
                </c:pt>
                <c:pt idx="695">
                  <c:v>3.6305510000000001</c:v>
                </c:pt>
                <c:pt idx="696">
                  <c:v>3.64079</c:v>
                </c:pt>
                <c:pt idx="697">
                  <c:v>3.6408009999999997</c:v>
                </c:pt>
                <c:pt idx="698">
                  <c:v>3.6455520000000003</c:v>
                </c:pt>
                <c:pt idx="699">
                  <c:v>3.6505510000000001</c:v>
                </c:pt>
                <c:pt idx="700">
                  <c:v>3.6555529999999998</c:v>
                </c:pt>
                <c:pt idx="701">
                  <c:v>3.6605509999999999</c:v>
                </c:pt>
                <c:pt idx="702">
                  <c:v>3.6655519999999999</c:v>
                </c:pt>
                <c:pt idx="703">
                  <c:v>3.6705520000000003</c:v>
                </c:pt>
                <c:pt idx="704">
                  <c:v>3.6755529999999998</c:v>
                </c:pt>
                <c:pt idx="705">
                  <c:v>3.6805509999999999</c:v>
                </c:pt>
                <c:pt idx="706">
                  <c:v>3.6855530000000001</c:v>
                </c:pt>
                <c:pt idx="707">
                  <c:v>3.6905520000000003</c:v>
                </c:pt>
                <c:pt idx="708">
                  <c:v>3.6955520000000002</c:v>
                </c:pt>
                <c:pt idx="709">
                  <c:v>3.7005509999999999</c:v>
                </c:pt>
                <c:pt idx="710">
                  <c:v>3.705552</c:v>
                </c:pt>
                <c:pt idx="711">
                  <c:v>3.7105509999999997</c:v>
                </c:pt>
                <c:pt idx="712">
                  <c:v>3.7155529999999999</c:v>
                </c:pt>
                <c:pt idx="713">
                  <c:v>3.7205520000000001</c:v>
                </c:pt>
                <c:pt idx="714">
                  <c:v>3.7255529999999997</c:v>
                </c:pt>
                <c:pt idx="715">
                  <c:v>3.7305509999999997</c:v>
                </c:pt>
                <c:pt idx="716">
                  <c:v>3.7355520000000002</c:v>
                </c:pt>
                <c:pt idx="717">
                  <c:v>3.7405520000000001</c:v>
                </c:pt>
                <c:pt idx="718">
                  <c:v>3.7455529999999997</c:v>
                </c:pt>
                <c:pt idx="719">
                  <c:v>3.7505509999999997</c:v>
                </c:pt>
                <c:pt idx="720">
                  <c:v>3.7555529999999999</c:v>
                </c:pt>
                <c:pt idx="721">
                  <c:v>3.7605520000000001</c:v>
                </c:pt>
                <c:pt idx="722">
                  <c:v>3.7655529999999997</c:v>
                </c:pt>
                <c:pt idx="723">
                  <c:v>3.7705520000000003</c:v>
                </c:pt>
                <c:pt idx="724">
                  <c:v>3.7755520000000002</c:v>
                </c:pt>
                <c:pt idx="725">
                  <c:v>3.780551</c:v>
                </c:pt>
                <c:pt idx="726">
                  <c:v>3.7855529999999997</c:v>
                </c:pt>
                <c:pt idx="727">
                  <c:v>3.7905509999999998</c:v>
                </c:pt>
                <c:pt idx="728">
                  <c:v>3.795553</c:v>
                </c:pt>
                <c:pt idx="729">
                  <c:v>3.8005520000000002</c:v>
                </c:pt>
                <c:pt idx="730">
                  <c:v>3.810559</c:v>
                </c:pt>
                <c:pt idx="731">
                  <c:v>3.8105700000000002</c:v>
                </c:pt>
                <c:pt idx="732">
                  <c:v>3.815553</c:v>
                </c:pt>
                <c:pt idx="733">
                  <c:v>3.820551</c:v>
                </c:pt>
                <c:pt idx="734">
                  <c:v>3.8255520000000001</c:v>
                </c:pt>
                <c:pt idx="735">
                  <c:v>3.8305509999999998</c:v>
                </c:pt>
                <c:pt idx="736">
                  <c:v>3.835553</c:v>
                </c:pt>
                <c:pt idx="737">
                  <c:v>3.8405520000000002</c:v>
                </c:pt>
                <c:pt idx="738">
                  <c:v>3.8455529999999998</c:v>
                </c:pt>
                <c:pt idx="739">
                  <c:v>3.850552</c:v>
                </c:pt>
                <c:pt idx="740">
                  <c:v>3.8555520000000003</c:v>
                </c:pt>
                <c:pt idx="741">
                  <c:v>3.8605510000000001</c:v>
                </c:pt>
                <c:pt idx="742">
                  <c:v>3.8655529999999998</c:v>
                </c:pt>
                <c:pt idx="743">
                  <c:v>3.8705509999999999</c:v>
                </c:pt>
                <c:pt idx="744">
                  <c:v>3.875553</c:v>
                </c:pt>
                <c:pt idx="745">
                  <c:v>3.8805520000000002</c:v>
                </c:pt>
                <c:pt idx="746">
                  <c:v>3.8855520000000001</c:v>
                </c:pt>
                <c:pt idx="747">
                  <c:v>3.8905509999999999</c:v>
                </c:pt>
                <c:pt idx="748">
                  <c:v>3.895553</c:v>
                </c:pt>
                <c:pt idx="749">
                  <c:v>3.9005520000000002</c:v>
                </c:pt>
                <c:pt idx="750">
                  <c:v>3.9055529999999998</c:v>
                </c:pt>
                <c:pt idx="751">
                  <c:v>3.910552</c:v>
                </c:pt>
                <c:pt idx="752">
                  <c:v>3.9155530000000001</c:v>
                </c:pt>
                <c:pt idx="753">
                  <c:v>3.9205520000000003</c:v>
                </c:pt>
                <c:pt idx="754">
                  <c:v>3.9255529999999998</c:v>
                </c:pt>
                <c:pt idx="755">
                  <c:v>3.930552</c:v>
                </c:pt>
                <c:pt idx="756">
                  <c:v>3.9355530000000001</c:v>
                </c:pt>
                <c:pt idx="757">
                  <c:v>3.9405520000000003</c:v>
                </c:pt>
                <c:pt idx="758">
                  <c:v>3.9455529999999999</c:v>
                </c:pt>
                <c:pt idx="759">
                  <c:v>3.9505520000000001</c:v>
                </c:pt>
                <c:pt idx="760">
                  <c:v>3.9555530000000001</c:v>
                </c:pt>
                <c:pt idx="761">
                  <c:v>3.9605509999999997</c:v>
                </c:pt>
                <c:pt idx="762">
                  <c:v>3.9655529999999999</c:v>
                </c:pt>
                <c:pt idx="763">
                  <c:v>3.9705520000000001</c:v>
                </c:pt>
                <c:pt idx="764">
                  <c:v>3.979622</c:v>
                </c:pt>
                <c:pt idx="765">
                  <c:v>3.9805540000000001</c:v>
                </c:pt>
                <c:pt idx="766">
                  <c:v>3.9855520000000002</c:v>
                </c:pt>
                <c:pt idx="767">
                  <c:v>3.9905549999999996</c:v>
                </c:pt>
                <c:pt idx="768">
                  <c:v>3.9955509999999999</c:v>
                </c:pt>
                <c:pt idx="769">
                  <c:v>4.0005540000000002</c:v>
                </c:pt>
                <c:pt idx="770">
                  <c:v>4.0055519999999998</c:v>
                </c:pt>
                <c:pt idx="771">
                  <c:v>4.0105550000000001</c:v>
                </c:pt>
                <c:pt idx="772">
                  <c:v>4.0155510000000003</c:v>
                </c:pt>
                <c:pt idx="773">
                  <c:v>4.0205529999999996</c:v>
                </c:pt>
                <c:pt idx="774">
                  <c:v>4.0255520000000002</c:v>
                </c:pt>
                <c:pt idx="775">
                  <c:v>4.0305549999999997</c:v>
                </c:pt>
                <c:pt idx="776">
                  <c:v>4.0355509999999999</c:v>
                </c:pt>
                <c:pt idx="777">
                  <c:v>4.0405540000000002</c:v>
                </c:pt>
                <c:pt idx="778">
                  <c:v>4.0455509999999997</c:v>
                </c:pt>
                <c:pt idx="779">
                  <c:v>4.0505550000000001</c:v>
                </c:pt>
                <c:pt idx="780">
                  <c:v>4.0555520000000005</c:v>
                </c:pt>
                <c:pt idx="781">
                  <c:v>4.0605549999999999</c:v>
                </c:pt>
                <c:pt idx="782">
                  <c:v>4.0655520000000003</c:v>
                </c:pt>
                <c:pt idx="783">
                  <c:v>4.0705530000000003</c:v>
                </c:pt>
                <c:pt idx="784">
                  <c:v>4.0755520000000001</c:v>
                </c:pt>
                <c:pt idx="785">
                  <c:v>4.080552</c:v>
                </c:pt>
                <c:pt idx="786">
                  <c:v>4.085553</c:v>
                </c:pt>
                <c:pt idx="787">
                  <c:v>4.0905519999999997</c:v>
                </c:pt>
                <c:pt idx="788">
                  <c:v>4.0955529999999998</c:v>
                </c:pt>
                <c:pt idx="789">
                  <c:v>4.1005519999999995</c:v>
                </c:pt>
                <c:pt idx="790">
                  <c:v>4.1055539999999997</c:v>
                </c:pt>
                <c:pt idx="791">
                  <c:v>4.1105519999999993</c:v>
                </c:pt>
                <c:pt idx="792">
                  <c:v>4.1155520000000001</c:v>
                </c:pt>
                <c:pt idx="793">
                  <c:v>4.120552</c:v>
                </c:pt>
                <c:pt idx="794">
                  <c:v>4.125553</c:v>
                </c:pt>
                <c:pt idx="795">
                  <c:v>4.1305519999999998</c:v>
                </c:pt>
                <c:pt idx="796">
                  <c:v>4.1355519999999997</c:v>
                </c:pt>
                <c:pt idx="797">
                  <c:v>4.1405510000000003</c:v>
                </c:pt>
                <c:pt idx="798">
                  <c:v>4.1496789999999999</c:v>
                </c:pt>
                <c:pt idx="799">
                  <c:v>4.1505550000000007</c:v>
                </c:pt>
                <c:pt idx="800">
                  <c:v>4.155551</c:v>
                </c:pt>
                <c:pt idx="801">
                  <c:v>4.1605550000000004</c:v>
                </c:pt>
                <c:pt idx="802">
                  <c:v>4.1655519999999999</c:v>
                </c:pt>
                <c:pt idx="803">
                  <c:v>4.1705550000000002</c:v>
                </c:pt>
                <c:pt idx="804">
                  <c:v>4.1755519999999997</c:v>
                </c:pt>
                <c:pt idx="805">
                  <c:v>4.1805539999999999</c:v>
                </c:pt>
                <c:pt idx="806">
                  <c:v>4.1855519999999995</c:v>
                </c:pt>
                <c:pt idx="807">
                  <c:v>4.1905539999999997</c:v>
                </c:pt>
                <c:pt idx="808">
                  <c:v>4.1955519999999993</c:v>
                </c:pt>
                <c:pt idx="809">
                  <c:v>4.2005540000000003</c:v>
                </c:pt>
                <c:pt idx="810">
                  <c:v>4.205552</c:v>
                </c:pt>
                <c:pt idx="811">
                  <c:v>4.2105540000000001</c:v>
                </c:pt>
                <c:pt idx="812">
                  <c:v>4.2155510000000005</c:v>
                </c:pt>
                <c:pt idx="813">
                  <c:v>4.2205550000000001</c:v>
                </c:pt>
                <c:pt idx="814">
                  <c:v>4.2255519999999995</c:v>
                </c:pt>
                <c:pt idx="815">
                  <c:v>4.2305550000000007</c:v>
                </c:pt>
                <c:pt idx="816">
                  <c:v>4.2355510000000001</c:v>
                </c:pt>
                <c:pt idx="817">
                  <c:v>4.2405540000000004</c:v>
                </c:pt>
                <c:pt idx="818">
                  <c:v>4.2455530000000001</c:v>
                </c:pt>
                <c:pt idx="819">
                  <c:v>4.2505510000000006</c:v>
                </c:pt>
                <c:pt idx="820">
                  <c:v>4.2555529999999999</c:v>
                </c:pt>
                <c:pt idx="821">
                  <c:v>4.2605510000000004</c:v>
                </c:pt>
                <c:pt idx="822">
                  <c:v>4.2655519999999996</c:v>
                </c:pt>
                <c:pt idx="823">
                  <c:v>4.2705519999999995</c:v>
                </c:pt>
                <c:pt idx="824">
                  <c:v>4.2755540000000005</c:v>
                </c:pt>
                <c:pt idx="825">
                  <c:v>4.2805519999999992</c:v>
                </c:pt>
                <c:pt idx="826">
                  <c:v>4.285552</c:v>
                </c:pt>
                <c:pt idx="827">
                  <c:v>4.2905519999999999</c:v>
                </c:pt>
                <c:pt idx="828">
                  <c:v>4.2955519999999998</c:v>
                </c:pt>
                <c:pt idx="829">
                  <c:v>4.3005519999999997</c:v>
                </c:pt>
                <c:pt idx="830">
                  <c:v>4.3055519999999996</c:v>
                </c:pt>
                <c:pt idx="831">
                  <c:v>4.3105519999999995</c:v>
                </c:pt>
                <c:pt idx="832">
                  <c:v>4.3209229999999996</c:v>
                </c:pt>
                <c:pt idx="833">
                  <c:v>4.3209340000000003</c:v>
                </c:pt>
                <c:pt idx="834">
                  <c:v>4.3255530000000002</c:v>
                </c:pt>
                <c:pt idx="835">
                  <c:v>4.330552</c:v>
                </c:pt>
                <c:pt idx="836">
                  <c:v>4.335553</c:v>
                </c:pt>
                <c:pt idx="837">
                  <c:v>4.3405510000000005</c:v>
                </c:pt>
                <c:pt idx="838">
                  <c:v>4.3455529999999998</c:v>
                </c:pt>
                <c:pt idx="839">
                  <c:v>4.3505519999999995</c:v>
                </c:pt>
                <c:pt idx="840">
                  <c:v>4.3555539999999997</c:v>
                </c:pt>
                <c:pt idx="841">
                  <c:v>4.3605519999999993</c:v>
                </c:pt>
                <c:pt idx="842">
                  <c:v>4.3655530000000002</c:v>
                </c:pt>
                <c:pt idx="843">
                  <c:v>4.370552</c:v>
                </c:pt>
                <c:pt idx="844">
                  <c:v>4.3755519999999999</c:v>
                </c:pt>
                <c:pt idx="845">
                  <c:v>4.3805510000000005</c:v>
                </c:pt>
                <c:pt idx="846">
                  <c:v>4.3855529999999998</c:v>
                </c:pt>
                <c:pt idx="847">
                  <c:v>4.3905519999999996</c:v>
                </c:pt>
                <c:pt idx="848">
                  <c:v>4.3955529999999996</c:v>
                </c:pt>
                <c:pt idx="849">
                  <c:v>4.4005510000000001</c:v>
                </c:pt>
                <c:pt idx="850">
                  <c:v>4.4055530000000003</c:v>
                </c:pt>
                <c:pt idx="851">
                  <c:v>4.410552</c:v>
                </c:pt>
                <c:pt idx="852">
                  <c:v>4.4155530000000001</c:v>
                </c:pt>
                <c:pt idx="853">
                  <c:v>4.4205510000000006</c:v>
                </c:pt>
                <c:pt idx="854">
                  <c:v>4.4255529999999998</c:v>
                </c:pt>
                <c:pt idx="855">
                  <c:v>4.4305510000000004</c:v>
                </c:pt>
                <c:pt idx="856">
                  <c:v>4.4355519999999995</c:v>
                </c:pt>
                <c:pt idx="857">
                  <c:v>4.4405510000000001</c:v>
                </c:pt>
                <c:pt idx="858">
                  <c:v>4.4455530000000003</c:v>
                </c:pt>
                <c:pt idx="859">
                  <c:v>4.4505510000000008</c:v>
                </c:pt>
                <c:pt idx="860">
                  <c:v>4.455552</c:v>
                </c:pt>
                <c:pt idx="861">
                  <c:v>4.4605510000000006</c:v>
                </c:pt>
                <c:pt idx="862">
                  <c:v>4.4655529999999999</c:v>
                </c:pt>
                <c:pt idx="863">
                  <c:v>4.4705519999999996</c:v>
                </c:pt>
                <c:pt idx="864">
                  <c:v>4.4755519999999995</c:v>
                </c:pt>
                <c:pt idx="865">
                  <c:v>4.4805519999999994</c:v>
                </c:pt>
                <c:pt idx="866">
                  <c:v>4.4855529999999995</c:v>
                </c:pt>
                <c:pt idx="867">
                  <c:v>4.4954279999999995</c:v>
                </c:pt>
                <c:pt idx="868">
                  <c:v>4.4955540000000003</c:v>
                </c:pt>
                <c:pt idx="869">
                  <c:v>4.5005519999999999</c:v>
                </c:pt>
                <c:pt idx="870">
                  <c:v>4.5055550000000002</c:v>
                </c:pt>
                <c:pt idx="871">
                  <c:v>4.5105519999999997</c:v>
                </c:pt>
                <c:pt idx="872">
                  <c:v>4.5155519999999996</c:v>
                </c:pt>
                <c:pt idx="873">
                  <c:v>4.5205519999999995</c:v>
                </c:pt>
                <c:pt idx="874">
                  <c:v>4.5255519999999994</c:v>
                </c:pt>
                <c:pt idx="875">
                  <c:v>4.5305530000000003</c:v>
                </c:pt>
                <c:pt idx="876">
                  <c:v>4.5355510000000008</c:v>
                </c:pt>
                <c:pt idx="877">
                  <c:v>4.5405519999999999</c:v>
                </c:pt>
                <c:pt idx="878">
                  <c:v>4.5455519999999998</c:v>
                </c:pt>
                <c:pt idx="879">
                  <c:v>4.5505529999999998</c:v>
                </c:pt>
                <c:pt idx="880">
                  <c:v>4.5555519999999996</c:v>
                </c:pt>
                <c:pt idx="881">
                  <c:v>4.5605529999999996</c:v>
                </c:pt>
                <c:pt idx="882">
                  <c:v>4.5655510000000001</c:v>
                </c:pt>
                <c:pt idx="883">
                  <c:v>4.5705519999999993</c:v>
                </c:pt>
                <c:pt idx="884">
                  <c:v>4.5755520000000001</c:v>
                </c:pt>
                <c:pt idx="885">
                  <c:v>4.580552</c:v>
                </c:pt>
                <c:pt idx="886">
                  <c:v>4.5855519999999999</c:v>
                </c:pt>
                <c:pt idx="887">
                  <c:v>4.5905529999999999</c:v>
                </c:pt>
                <c:pt idx="888">
                  <c:v>4.5955510000000004</c:v>
                </c:pt>
                <c:pt idx="889">
                  <c:v>4.6005529999999997</c:v>
                </c:pt>
                <c:pt idx="890">
                  <c:v>4.6055519999999994</c:v>
                </c:pt>
                <c:pt idx="891">
                  <c:v>4.6105529999999995</c:v>
                </c:pt>
                <c:pt idx="892">
                  <c:v>4.6155520000000001</c:v>
                </c:pt>
                <c:pt idx="893">
                  <c:v>4.620552</c:v>
                </c:pt>
                <c:pt idx="894">
                  <c:v>4.6255510000000006</c:v>
                </c:pt>
                <c:pt idx="895">
                  <c:v>4.6305529999999999</c:v>
                </c:pt>
                <c:pt idx="896">
                  <c:v>4.6355519999999997</c:v>
                </c:pt>
                <c:pt idx="897">
                  <c:v>4.6405529999999997</c:v>
                </c:pt>
                <c:pt idx="898">
                  <c:v>4.6455519999999995</c:v>
                </c:pt>
                <c:pt idx="899">
                  <c:v>4.6505529999999995</c:v>
                </c:pt>
                <c:pt idx="900">
                  <c:v>4.655551</c:v>
                </c:pt>
                <c:pt idx="901">
                  <c:v>4.6645150000000006</c:v>
                </c:pt>
                <c:pt idx="902">
                  <c:v>4.6655550000000003</c:v>
                </c:pt>
                <c:pt idx="903">
                  <c:v>4.6705519999999998</c:v>
                </c:pt>
                <c:pt idx="904">
                  <c:v>4.6755550000000001</c:v>
                </c:pt>
                <c:pt idx="905">
                  <c:v>4.6805510000000004</c:v>
                </c:pt>
                <c:pt idx="906">
                  <c:v>4.6855549999999999</c:v>
                </c:pt>
                <c:pt idx="907">
                  <c:v>4.6905519999999994</c:v>
                </c:pt>
                <c:pt idx="908">
                  <c:v>4.6955559999999998</c:v>
                </c:pt>
                <c:pt idx="909">
                  <c:v>4.7005510000000008</c:v>
                </c:pt>
                <c:pt idx="910">
                  <c:v>4.7055550000000004</c:v>
                </c:pt>
                <c:pt idx="911">
                  <c:v>4.7105510000000006</c:v>
                </c:pt>
                <c:pt idx="912">
                  <c:v>4.7155550000000002</c:v>
                </c:pt>
                <c:pt idx="913">
                  <c:v>4.7205510000000004</c:v>
                </c:pt>
                <c:pt idx="914">
                  <c:v>4.7255539999999998</c:v>
                </c:pt>
                <c:pt idx="915">
                  <c:v>4.7305510000000002</c:v>
                </c:pt>
                <c:pt idx="916">
                  <c:v>4.7355540000000005</c:v>
                </c:pt>
                <c:pt idx="917">
                  <c:v>4.7405520000000001</c:v>
                </c:pt>
                <c:pt idx="918">
                  <c:v>4.7455540000000003</c:v>
                </c:pt>
                <c:pt idx="919">
                  <c:v>4.7505519999999999</c:v>
                </c:pt>
                <c:pt idx="920">
                  <c:v>4.7555540000000001</c:v>
                </c:pt>
                <c:pt idx="921">
                  <c:v>4.7605510000000004</c:v>
                </c:pt>
                <c:pt idx="922">
                  <c:v>4.7655539999999998</c:v>
                </c:pt>
                <c:pt idx="923">
                  <c:v>4.7705529999999996</c:v>
                </c:pt>
                <c:pt idx="924">
                  <c:v>4.7755489999999998</c:v>
                </c:pt>
                <c:pt idx="925">
                  <c:v>4.7805519999999992</c:v>
                </c:pt>
                <c:pt idx="926">
                  <c:v>4.7855510000000008</c:v>
                </c:pt>
                <c:pt idx="927">
                  <c:v>4.7905530000000001</c:v>
                </c:pt>
                <c:pt idx="928">
                  <c:v>4.7955519999999998</c:v>
                </c:pt>
                <c:pt idx="929">
                  <c:v>4.8005529999999998</c:v>
                </c:pt>
                <c:pt idx="930">
                  <c:v>4.8055519999999996</c:v>
                </c:pt>
                <c:pt idx="931">
                  <c:v>4.8105529999999996</c:v>
                </c:pt>
                <c:pt idx="932">
                  <c:v>4.8155519999999994</c:v>
                </c:pt>
                <c:pt idx="933">
                  <c:v>4.8205530000000003</c:v>
                </c:pt>
                <c:pt idx="934">
                  <c:v>4.8255510000000008</c:v>
                </c:pt>
                <c:pt idx="935">
                  <c:v>4.841977</c:v>
                </c:pt>
                <c:pt idx="936">
                  <c:v>4.8419880000000006</c:v>
                </c:pt>
                <c:pt idx="937">
                  <c:v>4.8455529999999998</c:v>
                </c:pt>
                <c:pt idx="938">
                  <c:v>4.8505519999999995</c:v>
                </c:pt>
                <c:pt idx="939">
                  <c:v>4.8555519999999994</c:v>
                </c:pt>
                <c:pt idx="940">
                  <c:v>4.8605510000000001</c:v>
                </c:pt>
                <c:pt idx="941">
                  <c:v>4.8655520000000001</c:v>
                </c:pt>
                <c:pt idx="942">
                  <c:v>4.870552</c:v>
                </c:pt>
                <c:pt idx="943">
                  <c:v>4.875553</c:v>
                </c:pt>
                <c:pt idx="944">
                  <c:v>4.8805510000000005</c:v>
                </c:pt>
                <c:pt idx="945">
                  <c:v>4.8855519999999997</c:v>
                </c:pt>
                <c:pt idx="946">
                  <c:v>4.8905510000000003</c:v>
                </c:pt>
                <c:pt idx="947">
                  <c:v>4.8955539999999997</c:v>
                </c:pt>
                <c:pt idx="948">
                  <c:v>4.9005519999999994</c:v>
                </c:pt>
                <c:pt idx="949">
                  <c:v>4.9055519999999992</c:v>
                </c:pt>
                <c:pt idx="950">
                  <c:v>4.9105510000000008</c:v>
                </c:pt>
                <c:pt idx="951">
                  <c:v>4.9155519999999999</c:v>
                </c:pt>
                <c:pt idx="952">
                  <c:v>4.9205519999999998</c:v>
                </c:pt>
                <c:pt idx="953">
                  <c:v>4.9255519999999997</c:v>
                </c:pt>
                <c:pt idx="954">
                  <c:v>4.9305510000000004</c:v>
                </c:pt>
                <c:pt idx="955">
                  <c:v>4.9355519999999995</c:v>
                </c:pt>
                <c:pt idx="956">
                  <c:v>4.9405519999999994</c:v>
                </c:pt>
                <c:pt idx="957">
                  <c:v>4.9455530000000003</c:v>
                </c:pt>
                <c:pt idx="958">
                  <c:v>4.9505510000000008</c:v>
                </c:pt>
                <c:pt idx="959">
                  <c:v>4.955552</c:v>
                </c:pt>
                <c:pt idx="960">
                  <c:v>4.9605519999999999</c:v>
                </c:pt>
                <c:pt idx="961">
                  <c:v>4.9655519999999997</c:v>
                </c:pt>
                <c:pt idx="962">
                  <c:v>4.9705519999999996</c:v>
                </c:pt>
                <c:pt idx="963">
                  <c:v>4.9755529999999997</c:v>
                </c:pt>
                <c:pt idx="964">
                  <c:v>4.9805519999999994</c:v>
                </c:pt>
                <c:pt idx="965">
                  <c:v>4.9855519999999993</c:v>
                </c:pt>
                <c:pt idx="966">
                  <c:v>4.990551</c:v>
                </c:pt>
                <c:pt idx="967">
                  <c:v>4.9955530000000001</c:v>
                </c:pt>
                <c:pt idx="968">
                  <c:v>5.0005510000000006</c:v>
                </c:pt>
                <c:pt idx="969">
                  <c:v>5.0108750000000004</c:v>
                </c:pt>
                <c:pt idx="970">
                  <c:v>5.0108860000000002</c:v>
                </c:pt>
                <c:pt idx="971">
                  <c:v>5.0155529999999997</c:v>
                </c:pt>
                <c:pt idx="972">
                  <c:v>5.0205519999999995</c:v>
                </c:pt>
                <c:pt idx="973">
                  <c:v>5.0255529999999995</c:v>
                </c:pt>
                <c:pt idx="974">
                  <c:v>5.0305519999999992</c:v>
                </c:pt>
                <c:pt idx="975">
                  <c:v>5.035552</c:v>
                </c:pt>
                <c:pt idx="976">
                  <c:v>5.0405519999999999</c:v>
                </c:pt>
                <c:pt idx="977">
                  <c:v>5.045553</c:v>
                </c:pt>
                <c:pt idx="978">
                  <c:v>5.0505519999999997</c:v>
                </c:pt>
                <c:pt idx="979">
                  <c:v>5.0555519999999996</c:v>
                </c:pt>
                <c:pt idx="980">
                  <c:v>5.0605519999999995</c:v>
                </c:pt>
                <c:pt idx="981">
                  <c:v>5.0655529999999995</c:v>
                </c:pt>
                <c:pt idx="982">
                  <c:v>5.070551</c:v>
                </c:pt>
                <c:pt idx="983">
                  <c:v>5.0755520000000001</c:v>
                </c:pt>
                <c:pt idx="984">
                  <c:v>5.0805510000000007</c:v>
                </c:pt>
                <c:pt idx="985">
                  <c:v>5.0855510000000006</c:v>
                </c:pt>
                <c:pt idx="986">
                  <c:v>5.0905510000000005</c:v>
                </c:pt>
                <c:pt idx="987">
                  <c:v>5.0955529999999998</c:v>
                </c:pt>
                <c:pt idx="988">
                  <c:v>5.1005510000000003</c:v>
                </c:pt>
                <c:pt idx="989">
                  <c:v>5.1055529999999996</c:v>
                </c:pt>
                <c:pt idx="990">
                  <c:v>5.1105510000000001</c:v>
                </c:pt>
                <c:pt idx="991">
                  <c:v>5.1155530000000002</c:v>
                </c:pt>
                <c:pt idx="992">
                  <c:v>5.120552</c:v>
                </c:pt>
                <c:pt idx="993">
                  <c:v>5.125553</c:v>
                </c:pt>
                <c:pt idx="994">
                  <c:v>5.1305519999999998</c:v>
                </c:pt>
                <c:pt idx="995">
                  <c:v>5.1355519999999997</c:v>
                </c:pt>
                <c:pt idx="996">
                  <c:v>5.1405510000000003</c:v>
                </c:pt>
                <c:pt idx="997">
                  <c:v>5.1455529999999996</c:v>
                </c:pt>
                <c:pt idx="998">
                  <c:v>5.1505519999999994</c:v>
                </c:pt>
                <c:pt idx="999">
                  <c:v>5.1555519999999992</c:v>
                </c:pt>
                <c:pt idx="1000">
                  <c:v>5.1605510000000008</c:v>
                </c:pt>
                <c:pt idx="1001">
                  <c:v>5.1857820000000006</c:v>
                </c:pt>
                <c:pt idx="1002">
                  <c:v>5.1918310000000005</c:v>
                </c:pt>
                <c:pt idx="1003">
                  <c:v>5.2009089999999993</c:v>
                </c:pt>
                <c:pt idx="1004">
                  <c:v>5.2009189999999998</c:v>
                </c:pt>
                <c:pt idx="1005">
                  <c:v>5.2055530000000001</c:v>
                </c:pt>
                <c:pt idx="1006">
                  <c:v>5.2105510000000006</c:v>
                </c:pt>
                <c:pt idx="1007">
                  <c:v>5.2155529999999999</c:v>
                </c:pt>
                <c:pt idx="1008">
                  <c:v>5.2205510000000004</c:v>
                </c:pt>
                <c:pt idx="1009">
                  <c:v>5.2255539999999998</c:v>
                </c:pt>
                <c:pt idx="1010">
                  <c:v>5.2305510000000002</c:v>
                </c:pt>
                <c:pt idx="1011">
                  <c:v>5.2355529999999995</c:v>
                </c:pt>
                <c:pt idx="1012">
                  <c:v>5.2405520000000001</c:v>
                </c:pt>
                <c:pt idx="1013">
                  <c:v>5.2455530000000001</c:v>
                </c:pt>
                <c:pt idx="1014">
                  <c:v>5.2505519999999999</c:v>
                </c:pt>
                <c:pt idx="1015">
                  <c:v>5.2555529999999999</c:v>
                </c:pt>
                <c:pt idx="1016">
                  <c:v>5.2605519999999997</c:v>
                </c:pt>
                <c:pt idx="1017">
                  <c:v>5.2655519999999996</c:v>
                </c:pt>
                <c:pt idx="1018">
                  <c:v>5.2705510000000002</c:v>
                </c:pt>
                <c:pt idx="1019">
                  <c:v>5.2755519999999994</c:v>
                </c:pt>
                <c:pt idx="1020">
                  <c:v>5.2805519999999992</c:v>
                </c:pt>
                <c:pt idx="1021">
                  <c:v>5.2855540000000003</c:v>
                </c:pt>
                <c:pt idx="1022">
                  <c:v>5.2905519999999999</c:v>
                </c:pt>
                <c:pt idx="1023">
                  <c:v>5.295553</c:v>
                </c:pt>
                <c:pt idx="1024">
                  <c:v>5.3005510000000005</c:v>
                </c:pt>
                <c:pt idx="1025">
                  <c:v>5.3055529999999997</c:v>
                </c:pt>
                <c:pt idx="1026">
                  <c:v>5.3105510000000002</c:v>
                </c:pt>
                <c:pt idx="1027">
                  <c:v>5.3155529999999995</c:v>
                </c:pt>
                <c:pt idx="1028">
                  <c:v>5.320551</c:v>
                </c:pt>
                <c:pt idx="1029">
                  <c:v>5.3255520000000001</c:v>
                </c:pt>
                <c:pt idx="1030">
                  <c:v>5.3305510000000007</c:v>
                </c:pt>
                <c:pt idx="1031">
                  <c:v>5.335553</c:v>
                </c:pt>
                <c:pt idx="1032">
                  <c:v>5.3405519999999997</c:v>
                </c:pt>
                <c:pt idx="1033">
                  <c:v>5.3455529999999998</c:v>
                </c:pt>
                <c:pt idx="1034">
                  <c:v>5.3505510000000003</c:v>
                </c:pt>
                <c:pt idx="1035">
                  <c:v>5.3555539999999997</c:v>
                </c:pt>
                <c:pt idx="1036">
                  <c:v>5.3605510000000001</c:v>
                </c:pt>
                <c:pt idx="1037">
                  <c:v>5.3708629999999999</c:v>
                </c:pt>
                <c:pt idx="1038">
                  <c:v>5.3708749999999998</c:v>
                </c:pt>
                <c:pt idx="1039">
                  <c:v>5.3755550000000003</c:v>
                </c:pt>
                <c:pt idx="1040">
                  <c:v>5.3805510000000005</c:v>
                </c:pt>
                <c:pt idx="1041">
                  <c:v>5.3855529999999998</c:v>
                </c:pt>
                <c:pt idx="1042">
                  <c:v>5.3905519999999996</c:v>
                </c:pt>
                <c:pt idx="1043">
                  <c:v>5.3955529999999996</c:v>
                </c:pt>
                <c:pt idx="1044">
                  <c:v>5.4005519999999994</c:v>
                </c:pt>
                <c:pt idx="1045">
                  <c:v>5.4055519999999992</c:v>
                </c:pt>
                <c:pt idx="1046">
                  <c:v>5.410552</c:v>
                </c:pt>
                <c:pt idx="1047">
                  <c:v>5.4155530000000001</c:v>
                </c:pt>
                <c:pt idx="1048">
                  <c:v>5.4205510000000006</c:v>
                </c:pt>
                <c:pt idx="1049">
                  <c:v>5.4255529999999998</c:v>
                </c:pt>
                <c:pt idx="1050">
                  <c:v>5.4305519999999996</c:v>
                </c:pt>
                <c:pt idx="1051">
                  <c:v>5.4355529999999996</c:v>
                </c:pt>
                <c:pt idx="1052">
                  <c:v>5.4405510000000001</c:v>
                </c:pt>
                <c:pt idx="1053">
                  <c:v>5.4455530000000003</c:v>
                </c:pt>
                <c:pt idx="1054">
                  <c:v>5.4505510000000008</c:v>
                </c:pt>
                <c:pt idx="1055">
                  <c:v>5.4555530000000001</c:v>
                </c:pt>
                <c:pt idx="1056">
                  <c:v>5.4605510000000006</c:v>
                </c:pt>
                <c:pt idx="1057">
                  <c:v>5.4655550000000002</c:v>
                </c:pt>
                <c:pt idx="1058">
                  <c:v>5.4705519999999996</c:v>
                </c:pt>
                <c:pt idx="1059">
                  <c:v>5.4755529999999997</c:v>
                </c:pt>
                <c:pt idx="1060">
                  <c:v>5.4805510000000002</c:v>
                </c:pt>
                <c:pt idx="1061">
                  <c:v>5.4855529999999995</c:v>
                </c:pt>
                <c:pt idx="1062">
                  <c:v>5.490551</c:v>
                </c:pt>
                <c:pt idx="1063">
                  <c:v>5.4955530000000001</c:v>
                </c:pt>
                <c:pt idx="1064">
                  <c:v>5.5005519999999999</c:v>
                </c:pt>
                <c:pt idx="1065">
                  <c:v>5.5055519999999998</c:v>
                </c:pt>
                <c:pt idx="1066">
                  <c:v>5.5105510000000004</c:v>
                </c:pt>
                <c:pt idx="1067">
                  <c:v>5.5155529999999997</c:v>
                </c:pt>
                <c:pt idx="1068">
                  <c:v>5.5205519999999995</c:v>
                </c:pt>
                <c:pt idx="1069">
                  <c:v>5.5255529999999995</c:v>
                </c:pt>
                <c:pt idx="1070">
                  <c:v>5.5305519999999992</c:v>
                </c:pt>
                <c:pt idx="1071">
                  <c:v>5.5406009999999997</c:v>
                </c:pt>
                <c:pt idx="1072">
                  <c:v>5.5406110000000002</c:v>
                </c:pt>
                <c:pt idx="1073">
                  <c:v>5.5455519999999998</c:v>
                </c:pt>
                <c:pt idx="1074">
                  <c:v>5.5505519999999997</c:v>
                </c:pt>
                <c:pt idx="1075">
                  <c:v>5.5555529999999997</c:v>
                </c:pt>
                <c:pt idx="1076">
                  <c:v>5.5605510000000002</c:v>
                </c:pt>
                <c:pt idx="1077">
                  <c:v>5.5655519999999994</c:v>
                </c:pt>
                <c:pt idx="1078">
                  <c:v>5.5705519999999993</c:v>
                </c:pt>
                <c:pt idx="1079">
                  <c:v>5.5755540000000003</c:v>
                </c:pt>
                <c:pt idx="1080">
                  <c:v>5.580552</c:v>
                </c:pt>
                <c:pt idx="1081">
                  <c:v>5.585553</c:v>
                </c:pt>
                <c:pt idx="1082">
                  <c:v>5.5905519999999997</c:v>
                </c:pt>
                <c:pt idx="1083">
                  <c:v>5.5955529999999998</c:v>
                </c:pt>
                <c:pt idx="1084">
                  <c:v>5.6005519999999995</c:v>
                </c:pt>
                <c:pt idx="1085">
                  <c:v>5.6055519999999994</c:v>
                </c:pt>
                <c:pt idx="1086">
                  <c:v>5.6105510000000001</c:v>
                </c:pt>
                <c:pt idx="1087">
                  <c:v>5.6155520000000001</c:v>
                </c:pt>
                <c:pt idx="1088">
                  <c:v>5.620552</c:v>
                </c:pt>
                <c:pt idx="1089">
                  <c:v>5.625553</c:v>
                </c:pt>
                <c:pt idx="1090">
                  <c:v>5.6305519999999998</c:v>
                </c:pt>
                <c:pt idx="1091">
                  <c:v>5.6355519999999997</c:v>
                </c:pt>
                <c:pt idx="1092">
                  <c:v>5.6405519999999996</c:v>
                </c:pt>
                <c:pt idx="1093">
                  <c:v>5.6455529999999996</c:v>
                </c:pt>
                <c:pt idx="1094">
                  <c:v>5.6505510000000001</c:v>
                </c:pt>
                <c:pt idx="1095">
                  <c:v>5.6555519999999992</c:v>
                </c:pt>
                <c:pt idx="1096">
                  <c:v>5.6605510000000008</c:v>
                </c:pt>
                <c:pt idx="1097">
                  <c:v>5.6655519999999999</c:v>
                </c:pt>
                <c:pt idx="1098">
                  <c:v>5.6705510000000006</c:v>
                </c:pt>
                <c:pt idx="1099">
                  <c:v>5.6755519999999997</c:v>
                </c:pt>
                <c:pt idx="1100">
                  <c:v>5.6805510000000004</c:v>
                </c:pt>
                <c:pt idx="1101">
                  <c:v>5.6855529999999996</c:v>
                </c:pt>
                <c:pt idx="1102">
                  <c:v>5.6905519999999994</c:v>
                </c:pt>
                <c:pt idx="1103">
                  <c:v>5.6955530000000003</c:v>
                </c:pt>
                <c:pt idx="1104">
                  <c:v>5.7005510000000008</c:v>
                </c:pt>
                <c:pt idx="1105">
                  <c:v>5.7096470000000004</c:v>
                </c:pt>
                <c:pt idx="1106">
                  <c:v>5.7105550000000003</c:v>
                </c:pt>
                <c:pt idx="1107">
                  <c:v>5.7155510000000005</c:v>
                </c:pt>
                <c:pt idx="1108">
                  <c:v>5.7205550000000001</c:v>
                </c:pt>
                <c:pt idx="1109">
                  <c:v>5.7255519999999995</c:v>
                </c:pt>
                <c:pt idx="1110">
                  <c:v>5.7305550000000007</c:v>
                </c:pt>
                <c:pt idx="1111">
                  <c:v>5.7355510000000001</c:v>
                </c:pt>
                <c:pt idx="1112">
                  <c:v>5.7405540000000004</c:v>
                </c:pt>
                <c:pt idx="1113">
                  <c:v>5.745552</c:v>
                </c:pt>
                <c:pt idx="1114">
                  <c:v>5.7505540000000002</c:v>
                </c:pt>
                <c:pt idx="1115">
                  <c:v>5.7555510000000005</c:v>
                </c:pt>
                <c:pt idx="1116">
                  <c:v>5.7605550000000001</c:v>
                </c:pt>
                <c:pt idx="1117">
                  <c:v>5.7655510000000003</c:v>
                </c:pt>
                <c:pt idx="1118">
                  <c:v>5.7705549999999999</c:v>
                </c:pt>
                <c:pt idx="1119">
                  <c:v>5.7755510000000001</c:v>
                </c:pt>
                <c:pt idx="1120">
                  <c:v>5.7805550000000006</c:v>
                </c:pt>
                <c:pt idx="1121">
                  <c:v>5.7855510000000008</c:v>
                </c:pt>
                <c:pt idx="1122">
                  <c:v>5.7905540000000002</c:v>
                </c:pt>
                <c:pt idx="1123">
                  <c:v>5.7955519999999998</c:v>
                </c:pt>
                <c:pt idx="1124">
                  <c:v>5.8005529999999998</c:v>
                </c:pt>
                <c:pt idx="1125">
                  <c:v>5.8055529999999997</c:v>
                </c:pt>
                <c:pt idx="1126">
                  <c:v>5.8105510000000002</c:v>
                </c:pt>
                <c:pt idx="1127">
                  <c:v>5.8155529999999995</c:v>
                </c:pt>
                <c:pt idx="1128">
                  <c:v>5.820551</c:v>
                </c:pt>
                <c:pt idx="1129">
                  <c:v>5.8255530000000002</c:v>
                </c:pt>
                <c:pt idx="1130">
                  <c:v>5.8305510000000007</c:v>
                </c:pt>
                <c:pt idx="1131">
                  <c:v>5.8355519999999999</c:v>
                </c:pt>
                <c:pt idx="1132">
                  <c:v>5.8405510000000005</c:v>
                </c:pt>
                <c:pt idx="1133">
                  <c:v>5.8455519999999996</c:v>
                </c:pt>
                <c:pt idx="1134">
                  <c:v>5.8505519999999995</c:v>
                </c:pt>
                <c:pt idx="1135">
                  <c:v>5.8555529999999996</c:v>
                </c:pt>
                <c:pt idx="1136">
                  <c:v>5.8605519999999993</c:v>
                </c:pt>
                <c:pt idx="1137">
                  <c:v>5.8655520000000001</c:v>
                </c:pt>
                <c:pt idx="1138">
                  <c:v>5.870552</c:v>
                </c:pt>
                <c:pt idx="1139">
                  <c:v>5.8755519999999999</c:v>
                </c:pt>
                <c:pt idx="1140">
                  <c:v>5.8846670000000003</c:v>
                </c:pt>
                <c:pt idx="1141">
                  <c:v>5.885554</c:v>
                </c:pt>
                <c:pt idx="1142">
                  <c:v>5.8905519999999996</c:v>
                </c:pt>
                <c:pt idx="1143">
                  <c:v>5.8955549999999999</c:v>
                </c:pt>
                <c:pt idx="1144">
                  <c:v>5.9005519999999994</c:v>
                </c:pt>
                <c:pt idx="1145">
                  <c:v>5.9055550000000006</c:v>
                </c:pt>
                <c:pt idx="1146">
                  <c:v>5.9105510000000008</c:v>
                </c:pt>
                <c:pt idx="1147">
                  <c:v>5.9155550000000003</c:v>
                </c:pt>
                <c:pt idx="1148">
                  <c:v>5.9205519999999998</c:v>
                </c:pt>
                <c:pt idx="1149">
                  <c:v>5.925554</c:v>
                </c:pt>
                <c:pt idx="1150">
                  <c:v>5.9305510000000004</c:v>
                </c:pt>
                <c:pt idx="1151">
                  <c:v>5.9355549999999999</c:v>
                </c:pt>
                <c:pt idx="1152">
                  <c:v>5.9405510000000001</c:v>
                </c:pt>
                <c:pt idx="1153">
                  <c:v>5.9455540000000004</c:v>
                </c:pt>
                <c:pt idx="1154">
                  <c:v>5.9505520000000001</c:v>
                </c:pt>
                <c:pt idx="1155">
                  <c:v>5.9555550000000004</c:v>
                </c:pt>
                <c:pt idx="1156">
                  <c:v>5.9605519999999999</c:v>
                </c:pt>
                <c:pt idx="1157">
                  <c:v>5.9655550000000002</c:v>
                </c:pt>
                <c:pt idx="1158">
                  <c:v>5.9705519999999996</c:v>
                </c:pt>
                <c:pt idx="1159">
                  <c:v>5.9755539999999998</c:v>
                </c:pt>
                <c:pt idx="1160">
                  <c:v>5.9805529999999996</c:v>
                </c:pt>
                <c:pt idx="1161">
                  <c:v>5.9855519999999993</c:v>
                </c:pt>
                <c:pt idx="1162">
                  <c:v>5.9905530000000002</c:v>
                </c:pt>
                <c:pt idx="1163">
                  <c:v>5.995552</c:v>
                </c:pt>
                <c:pt idx="1164">
                  <c:v>6.0005519999999999</c:v>
                </c:pt>
                <c:pt idx="1165">
                  <c:v>6.0055519999999998</c:v>
                </c:pt>
                <c:pt idx="1166">
                  <c:v>6.0105529999999998</c:v>
                </c:pt>
                <c:pt idx="1167">
                  <c:v>6.0155510000000003</c:v>
                </c:pt>
                <c:pt idx="1168">
                  <c:v>6.0205519999999995</c:v>
                </c:pt>
                <c:pt idx="1169">
                  <c:v>6.0255519999999994</c:v>
                </c:pt>
                <c:pt idx="1170">
                  <c:v>6.0305519999999992</c:v>
                </c:pt>
                <c:pt idx="1171">
                  <c:v>6.0355510000000008</c:v>
                </c:pt>
                <c:pt idx="1172">
                  <c:v>6.0405519999999999</c:v>
                </c:pt>
                <c:pt idx="1173">
                  <c:v>6.0455519999999998</c:v>
                </c:pt>
                <c:pt idx="1174">
                  <c:v>6.0558680000000003</c:v>
                </c:pt>
                <c:pt idx="1175">
                  <c:v>6.055879</c:v>
                </c:pt>
                <c:pt idx="1176">
                  <c:v>6.0605529999999996</c:v>
                </c:pt>
                <c:pt idx="1177">
                  <c:v>6.0655510000000001</c:v>
                </c:pt>
                <c:pt idx="1178">
                  <c:v>6.0705519999999993</c:v>
                </c:pt>
                <c:pt idx="1179">
                  <c:v>6.0755510000000008</c:v>
                </c:pt>
                <c:pt idx="1180">
                  <c:v>6.0805530000000001</c:v>
                </c:pt>
                <c:pt idx="1181">
                  <c:v>6.0855519999999999</c:v>
                </c:pt>
                <c:pt idx="1182">
                  <c:v>6.0905529999999999</c:v>
                </c:pt>
                <c:pt idx="1183">
                  <c:v>6.0955510000000004</c:v>
                </c:pt>
                <c:pt idx="1184">
                  <c:v>6.1005519999999995</c:v>
                </c:pt>
                <c:pt idx="1185">
                  <c:v>6.1055519999999994</c:v>
                </c:pt>
                <c:pt idx="1186">
                  <c:v>6.1105519999999993</c:v>
                </c:pt>
                <c:pt idx="1187">
                  <c:v>6.1155520000000001</c:v>
                </c:pt>
                <c:pt idx="1188">
                  <c:v>6.120552</c:v>
                </c:pt>
                <c:pt idx="1189">
                  <c:v>6.1255510000000006</c:v>
                </c:pt>
                <c:pt idx="1190">
                  <c:v>6.1305519999999998</c:v>
                </c:pt>
                <c:pt idx="1191">
                  <c:v>6.1355519999999997</c:v>
                </c:pt>
                <c:pt idx="1192">
                  <c:v>6.1405519999999996</c:v>
                </c:pt>
                <c:pt idx="1193">
                  <c:v>6.1455510000000002</c:v>
                </c:pt>
                <c:pt idx="1194">
                  <c:v>6.1505529999999995</c:v>
                </c:pt>
                <c:pt idx="1195">
                  <c:v>6.155551</c:v>
                </c:pt>
                <c:pt idx="1196">
                  <c:v>6.1605530000000002</c:v>
                </c:pt>
                <c:pt idx="1197">
                  <c:v>6.1655510000000007</c:v>
                </c:pt>
                <c:pt idx="1198">
                  <c:v>6.1705519999999998</c:v>
                </c:pt>
                <c:pt idx="1199">
                  <c:v>6.1755510000000005</c:v>
                </c:pt>
                <c:pt idx="1200">
                  <c:v>6.1805519999999996</c:v>
                </c:pt>
                <c:pt idx="1201">
                  <c:v>6.1855510000000002</c:v>
                </c:pt>
                <c:pt idx="1202">
                  <c:v>6.1905529999999995</c:v>
                </c:pt>
                <c:pt idx="1203">
                  <c:v>6.1955519999999993</c:v>
                </c:pt>
                <c:pt idx="1204">
                  <c:v>6.2005520000000001</c:v>
                </c:pt>
                <c:pt idx="1205">
                  <c:v>6.205552</c:v>
                </c:pt>
                <c:pt idx="1206">
                  <c:v>6.2105519999999999</c:v>
                </c:pt>
                <c:pt idx="1207">
                  <c:v>6.2155510000000005</c:v>
                </c:pt>
                <c:pt idx="1208">
                  <c:v>6.2255929999999999</c:v>
                </c:pt>
                <c:pt idx="1209">
                  <c:v>6.2256040000000006</c:v>
                </c:pt>
                <c:pt idx="1210">
                  <c:v>6.2305519999999994</c:v>
                </c:pt>
                <c:pt idx="1211">
                  <c:v>6.2355519999999993</c:v>
                </c:pt>
                <c:pt idx="1212">
                  <c:v>6.2405520000000001</c:v>
                </c:pt>
                <c:pt idx="1213">
                  <c:v>6.2455510000000007</c:v>
                </c:pt>
                <c:pt idx="1214">
                  <c:v>6.2505519999999999</c:v>
                </c:pt>
                <c:pt idx="1215">
                  <c:v>6.2555519999999998</c:v>
                </c:pt>
                <c:pt idx="1216">
                  <c:v>6.2605519999999997</c:v>
                </c:pt>
                <c:pt idx="1217">
                  <c:v>6.2655510000000003</c:v>
                </c:pt>
                <c:pt idx="1218">
                  <c:v>6.2705529999999996</c:v>
                </c:pt>
                <c:pt idx="1219">
                  <c:v>6.2755519999999994</c:v>
                </c:pt>
                <c:pt idx="1220">
                  <c:v>6.2805530000000003</c:v>
                </c:pt>
                <c:pt idx="1221">
                  <c:v>6.2855510000000008</c:v>
                </c:pt>
                <c:pt idx="1222">
                  <c:v>6.2905530000000001</c:v>
                </c:pt>
                <c:pt idx="1223">
                  <c:v>6.2955510000000006</c:v>
                </c:pt>
                <c:pt idx="1224">
                  <c:v>6.3005519999999997</c:v>
                </c:pt>
                <c:pt idx="1225">
                  <c:v>6.3055519999999996</c:v>
                </c:pt>
                <c:pt idx="1226">
                  <c:v>6.3105529999999996</c:v>
                </c:pt>
                <c:pt idx="1227">
                  <c:v>6.3155519999999994</c:v>
                </c:pt>
                <c:pt idx="1228">
                  <c:v>6.3205519999999993</c:v>
                </c:pt>
                <c:pt idx="1229">
                  <c:v>6.3255520000000001</c:v>
                </c:pt>
                <c:pt idx="1230">
                  <c:v>6.3305530000000001</c:v>
                </c:pt>
                <c:pt idx="1231">
                  <c:v>6.3355510000000006</c:v>
                </c:pt>
                <c:pt idx="1232">
                  <c:v>6.3405519999999997</c:v>
                </c:pt>
                <c:pt idx="1233">
                  <c:v>6.3455519999999996</c:v>
                </c:pt>
                <c:pt idx="1234">
                  <c:v>6.3505519999999995</c:v>
                </c:pt>
                <c:pt idx="1235">
                  <c:v>6.3555519999999994</c:v>
                </c:pt>
                <c:pt idx="1236">
                  <c:v>6.3605529999999995</c:v>
                </c:pt>
                <c:pt idx="1237">
                  <c:v>6.365551</c:v>
                </c:pt>
                <c:pt idx="1238">
                  <c:v>6.3705530000000001</c:v>
                </c:pt>
                <c:pt idx="1239">
                  <c:v>6.3755519999999999</c:v>
                </c:pt>
                <c:pt idx="1240">
                  <c:v>6.3805529999999999</c:v>
                </c:pt>
                <c:pt idx="1241">
                  <c:v>6.3855519999999997</c:v>
                </c:pt>
                <c:pt idx="1242">
                  <c:v>6.39466</c:v>
                </c:pt>
                <c:pt idx="1243">
                  <c:v>6.3955539999999997</c:v>
                </c:pt>
                <c:pt idx="1244">
                  <c:v>6.4005510000000001</c:v>
                </c:pt>
                <c:pt idx="1245">
                  <c:v>6.4055550000000006</c:v>
                </c:pt>
                <c:pt idx="1246">
                  <c:v>6.4105510000000008</c:v>
                </c:pt>
                <c:pt idx="1247">
                  <c:v>6.4155550000000003</c:v>
                </c:pt>
                <c:pt idx="1248">
                  <c:v>6.4205510000000006</c:v>
                </c:pt>
                <c:pt idx="1249">
                  <c:v>6.425554</c:v>
                </c:pt>
                <c:pt idx="1250">
                  <c:v>6.4305510000000004</c:v>
                </c:pt>
                <c:pt idx="1251">
                  <c:v>6.4355539999999998</c:v>
                </c:pt>
                <c:pt idx="1252">
                  <c:v>6.4405510000000001</c:v>
                </c:pt>
                <c:pt idx="1253">
                  <c:v>6.4455540000000004</c:v>
                </c:pt>
                <c:pt idx="1254">
                  <c:v>6.4505510000000008</c:v>
                </c:pt>
                <c:pt idx="1255">
                  <c:v>6.4555540000000002</c:v>
                </c:pt>
                <c:pt idx="1256">
                  <c:v>6.4605519999999999</c:v>
                </c:pt>
                <c:pt idx="1257">
                  <c:v>6.4655550000000002</c:v>
                </c:pt>
                <c:pt idx="1258">
                  <c:v>6.4705510000000004</c:v>
                </c:pt>
                <c:pt idx="1259">
                  <c:v>6.4755549999999999</c:v>
                </c:pt>
                <c:pt idx="1260">
                  <c:v>6.4805519999999994</c:v>
                </c:pt>
                <c:pt idx="1261">
                  <c:v>6.4855529999999995</c:v>
                </c:pt>
                <c:pt idx="1262">
                  <c:v>6.4905520000000001</c:v>
                </c:pt>
                <c:pt idx="1263">
                  <c:v>6.4955510000000007</c:v>
                </c:pt>
                <c:pt idx="1264">
                  <c:v>6.5005519999999999</c:v>
                </c:pt>
                <c:pt idx="1265">
                  <c:v>6.5055519999999998</c:v>
                </c:pt>
                <c:pt idx="1266">
                  <c:v>6.5105519999999997</c:v>
                </c:pt>
                <c:pt idx="1267">
                  <c:v>6.5155510000000003</c:v>
                </c:pt>
                <c:pt idx="1268">
                  <c:v>6.5205519999999995</c:v>
                </c:pt>
                <c:pt idx="1269">
                  <c:v>6.5255519999999994</c:v>
                </c:pt>
                <c:pt idx="1270">
                  <c:v>6.5305530000000003</c:v>
                </c:pt>
                <c:pt idx="1271">
                  <c:v>6.5355510000000008</c:v>
                </c:pt>
                <c:pt idx="1272">
                  <c:v>6.5405519999999999</c:v>
                </c:pt>
                <c:pt idx="1273">
                  <c:v>6.5455519999999998</c:v>
                </c:pt>
                <c:pt idx="1274">
                  <c:v>6.5505519999999997</c:v>
                </c:pt>
                <c:pt idx="1275">
                  <c:v>6.5555510000000004</c:v>
                </c:pt>
                <c:pt idx="1276">
                  <c:v>6.5646779999999998</c:v>
                </c:pt>
                <c:pt idx="1277">
                  <c:v>6.5655539999999997</c:v>
                </c:pt>
                <c:pt idx="1278">
                  <c:v>6.570551</c:v>
                </c:pt>
                <c:pt idx="1279">
                  <c:v>6.5755550000000005</c:v>
                </c:pt>
                <c:pt idx="1280">
                  <c:v>6.580552</c:v>
                </c:pt>
                <c:pt idx="1281">
                  <c:v>6.5855579999999998</c:v>
                </c:pt>
                <c:pt idx="1282">
                  <c:v>6.5905510000000005</c:v>
                </c:pt>
                <c:pt idx="1283">
                  <c:v>6.5955550000000001</c:v>
                </c:pt>
                <c:pt idx="1284">
                  <c:v>6.6005510000000003</c:v>
                </c:pt>
                <c:pt idx="1285">
                  <c:v>6.6055539999999997</c:v>
                </c:pt>
                <c:pt idx="1286">
                  <c:v>6.6105519999999993</c:v>
                </c:pt>
                <c:pt idx="1287">
                  <c:v>6.6155550000000005</c:v>
                </c:pt>
                <c:pt idx="1288">
                  <c:v>6.6205510000000007</c:v>
                </c:pt>
                <c:pt idx="1289">
                  <c:v>6.625553</c:v>
                </c:pt>
                <c:pt idx="1290">
                  <c:v>6.6305529999999999</c:v>
                </c:pt>
                <c:pt idx="1291">
                  <c:v>6.6355559999999993</c:v>
                </c:pt>
                <c:pt idx="1292">
                  <c:v>6.6405529999999997</c:v>
                </c:pt>
                <c:pt idx="1293">
                  <c:v>6.6455539999999997</c:v>
                </c:pt>
                <c:pt idx="1294">
                  <c:v>6.6505519999999994</c:v>
                </c:pt>
                <c:pt idx="1295">
                  <c:v>6.6555540000000004</c:v>
                </c:pt>
                <c:pt idx="1296">
                  <c:v>6.660552</c:v>
                </c:pt>
                <c:pt idx="1297">
                  <c:v>6.6655519999999999</c:v>
                </c:pt>
                <c:pt idx="1298">
                  <c:v>6.6705519999999998</c:v>
                </c:pt>
                <c:pt idx="1299">
                  <c:v>6.6755510000000005</c:v>
                </c:pt>
                <c:pt idx="1300">
                  <c:v>6.6805519999999996</c:v>
                </c:pt>
                <c:pt idx="1301">
                  <c:v>6.6855519999999995</c:v>
                </c:pt>
                <c:pt idx="1302">
                  <c:v>6.6905519999999994</c:v>
                </c:pt>
                <c:pt idx="1303">
                  <c:v>6.6955519999999993</c:v>
                </c:pt>
                <c:pt idx="1304">
                  <c:v>6.7005530000000002</c:v>
                </c:pt>
                <c:pt idx="1305">
                  <c:v>6.7055510000000007</c:v>
                </c:pt>
                <c:pt idx="1306">
                  <c:v>6.710553</c:v>
                </c:pt>
                <c:pt idx="1307">
                  <c:v>6.7155510000000005</c:v>
                </c:pt>
                <c:pt idx="1308">
                  <c:v>6.7205529999999998</c:v>
                </c:pt>
                <c:pt idx="1309">
                  <c:v>6.7255519999999995</c:v>
                </c:pt>
                <c:pt idx="1310">
                  <c:v>6.7359179999999999</c:v>
                </c:pt>
                <c:pt idx="1311">
                  <c:v>6.7359290000000005</c:v>
                </c:pt>
                <c:pt idx="1312">
                  <c:v>6.7405520000000001</c:v>
                </c:pt>
                <c:pt idx="1313">
                  <c:v>6.745552</c:v>
                </c:pt>
                <c:pt idx="1314">
                  <c:v>6.7505519999999999</c:v>
                </c:pt>
                <c:pt idx="1315">
                  <c:v>6.7555519999999998</c:v>
                </c:pt>
                <c:pt idx="1316">
                  <c:v>6.7605529999999998</c:v>
                </c:pt>
                <c:pt idx="1317">
                  <c:v>6.7655510000000003</c:v>
                </c:pt>
                <c:pt idx="1318">
                  <c:v>6.7705519999999995</c:v>
                </c:pt>
                <c:pt idx="1319">
                  <c:v>6.7755510000000001</c:v>
                </c:pt>
                <c:pt idx="1320">
                  <c:v>6.7805519999999992</c:v>
                </c:pt>
                <c:pt idx="1321">
                  <c:v>6.7855510000000008</c:v>
                </c:pt>
                <c:pt idx="1322">
                  <c:v>6.7905540000000002</c:v>
                </c:pt>
                <c:pt idx="1323">
                  <c:v>6.7955519999999998</c:v>
                </c:pt>
                <c:pt idx="1324">
                  <c:v>6.8005529999999998</c:v>
                </c:pt>
                <c:pt idx="1325">
                  <c:v>6.8055519999999996</c:v>
                </c:pt>
                <c:pt idx="1326">
                  <c:v>6.8105519999999995</c:v>
                </c:pt>
                <c:pt idx="1327">
                  <c:v>6.8155519999999994</c:v>
                </c:pt>
                <c:pt idx="1328">
                  <c:v>6.8205530000000003</c:v>
                </c:pt>
                <c:pt idx="1329">
                  <c:v>6.8255520000000001</c:v>
                </c:pt>
                <c:pt idx="1330">
                  <c:v>6.8305530000000001</c:v>
                </c:pt>
                <c:pt idx="1331">
                  <c:v>6.8355519999999999</c:v>
                </c:pt>
                <c:pt idx="1332">
                  <c:v>6.8405529999999999</c:v>
                </c:pt>
                <c:pt idx="1333">
                  <c:v>6.8455519999999996</c:v>
                </c:pt>
                <c:pt idx="1334">
                  <c:v>6.8505529999999997</c:v>
                </c:pt>
                <c:pt idx="1335">
                  <c:v>6.8555519999999994</c:v>
                </c:pt>
                <c:pt idx="1336">
                  <c:v>6.8605529999999995</c:v>
                </c:pt>
                <c:pt idx="1337">
                  <c:v>6.8655520000000001</c:v>
                </c:pt>
                <c:pt idx="1338">
                  <c:v>6.870552</c:v>
                </c:pt>
                <c:pt idx="1339">
                  <c:v>6.8755510000000006</c:v>
                </c:pt>
                <c:pt idx="1340">
                  <c:v>6.8805529999999999</c:v>
                </c:pt>
                <c:pt idx="1341">
                  <c:v>6.8855519999999997</c:v>
                </c:pt>
                <c:pt idx="1342">
                  <c:v>6.8905529999999997</c:v>
                </c:pt>
                <c:pt idx="1343">
                  <c:v>6.8955519999999995</c:v>
                </c:pt>
                <c:pt idx="1344">
                  <c:v>6.9056389999999999</c:v>
                </c:pt>
                <c:pt idx="1345">
                  <c:v>6.9056490000000004</c:v>
                </c:pt>
                <c:pt idx="1346">
                  <c:v>6.9105530000000002</c:v>
                </c:pt>
                <c:pt idx="1347">
                  <c:v>6.9155510000000007</c:v>
                </c:pt>
                <c:pt idx="1348">
                  <c:v>6.920553</c:v>
                </c:pt>
                <c:pt idx="1349">
                  <c:v>6.9255519999999997</c:v>
                </c:pt>
                <c:pt idx="1350">
                  <c:v>6.9305529999999997</c:v>
                </c:pt>
                <c:pt idx="1351">
                  <c:v>6.9355510000000002</c:v>
                </c:pt>
                <c:pt idx="1352">
                  <c:v>6.9405529999999995</c:v>
                </c:pt>
                <c:pt idx="1353">
                  <c:v>6.945551</c:v>
                </c:pt>
                <c:pt idx="1354">
                  <c:v>6.9505530000000002</c:v>
                </c:pt>
                <c:pt idx="1355">
                  <c:v>6.955552</c:v>
                </c:pt>
                <c:pt idx="1356">
                  <c:v>6.9605519999999999</c:v>
                </c:pt>
                <c:pt idx="1357">
                  <c:v>6.9655510000000005</c:v>
                </c:pt>
                <c:pt idx="1358">
                  <c:v>6.9705519999999996</c:v>
                </c:pt>
                <c:pt idx="1359">
                  <c:v>6.9755510000000003</c:v>
                </c:pt>
                <c:pt idx="1360">
                  <c:v>6.9805519999999994</c:v>
                </c:pt>
                <c:pt idx="1361">
                  <c:v>6.9855510000000001</c:v>
                </c:pt>
                <c:pt idx="1362">
                  <c:v>6.9905520000000001</c:v>
                </c:pt>
                <c:pt idx="1363">
                  <c:v>6.9955510000000007</c:v>
                </c:pt>
                <c:pt idx="1364">
                  <c:v>7.000553</c:v>
                </c:pt>
                <c:pt idx="1365">
                  <c:v>7.0055519999999998</c:v>
                </c:pt>
                <c:pt idx="1366">
                  <c:v>7.0105519999999997</c:v>
                </c:pt>
                <c:pt idx="1367">
                  <c:v>7.0155510000000003</c:v>
                </c:pt>
                <c:pt idx="1368">
                  <c:v>7.0205529999999996</c:v>
                </c:pt>
                <c:pt idx="1369">
                  <c:v>7.0255510000000001</c:v>
                </c:pt>
                <c:pt idx="1370">
                  <c:v>7.0305530000000003</c:v>
                </c:pt>
                <c:pt idx="1371">
                  <c:v>7.035552</c:v>
                </c:pt>
                <c:pt idx="1372">
                  <c:v>7.0405519999999999</c:v>
                </c:pt>
                <c:pt idx="1373">
                  <c:v>7.0455510000000006</c:v>
                </c:pt>
                <c:pt idx="1374">
                  <c:v>7.0505529999999998</c:v>
                </c:pt>
                <c:pt idx="1375">
                  <c:v>7.0555519999999996</c:v>
                </c:pt>
                <c:pt idx="1376">
                  <c:v>7.0605519999999995</c:v>
                </c:pt>
                <c:pt idx="1377">
                  <c:v>7.0655510000000001</c:v>
                </c:pt>
                <c:pt idx="1378">
                  <c:v>7.0705530000000003</c:v>
                </c:pt>
                <c:pt idx="1379">
                  <c:v>7.0796459999999994</c:v>
                </c:pt>
                <c:pt idx="1380">
                  <c:v>7.0805540000000002</c:v>
                </c:pt>
                <c:pt idx="1381">
                  <c:v>7.0855519999999999</c:v>
                </c:pt>
                <c:pt idx="1382">
                  <c:v>7.090554</c:v>
                </c:pt>
                <c:pt idx="1383">
                  <c:v>7.0955519999999996</c:v>
                </c:pt>
                <c:pt idx="1384">
                  <c:v>7.1005549999999999</c:v>
                </c:pt>
                <c:pt idx="1385">
                  <c:v>7.1055519999999994</c:v>
                </c:pt>
                <c:pt idx="1386">
                  <c:v>7.1105540000000005</c:v>
                </c:pt>
                <c:pt idx="1387">
                  <c:v>7.115551</c:v>
                </c:pt>
                <c:pt idx="1388">
                  <c:v>7.1205540000000003</c:v>
                </c:pt>
                <c:pt idx="1389">
                  <c:v>7.1255510000000006</c:v>
                </c:pt>
                <c:pt idx="1390">
                  <c:v>7.1305550000000002</c:v>
                </c:pt>
                <c:pt idx="1391">
                  <c:v>7.1355519999999997</c:v>
                </c:pt>
                <c:pt idx="1392">
                  <c:v>7.140555</c:v>
                </c:pt>
                <c:pt idx="1393">
                  <c:v>7.1455519999999995</c:v>
                </c:pt>
                <c:pt idx="1394">
                  <c:v>7.1505540000000005</c:v>
                </c:pt>
                <c:pt idx="1395">
                  <c:v>7.1555519999999992</c:v>
                </c:pt>
                <c:pt idx="1396">
                  <c:v>7.1605540000000003</c:v>
                </c:pt>
                <c:pt idx="1397">
                  <c:v>7.1655519999999999</c:v>
                </c:pt>
                <c:pt idx="1398">
                  <c:v>7.170553</c:v>
                </c:pt>
                <c:pt idx="1399">
                  <c:v>7.1755529999999998</c:v>
                </c:pt>
                <c:pt idx="1400">
                  <c:v>7.1805510000000004</c:v>
                </c:pt>
                <c:pt idx="1401">
                  <c:v>7.1855519999999995</c:v>
                </c:pt>
                <c:pt idx="1402">
                  <c:v>7.1905519999999994</c:v>
                </c:pt>
                <c:pt idx="1403">
                  <c:v>7.1955519999999993</c:v>
                </c:pt>
                <c:pt idx="1404">
                  <c:v>7.2005520000000001</c:v>
                </c:pt>
                <c:pt idx="1405">
                  <c:v>7.2055530000000001</c:v>
                </c:pt>
                <c:pt idx="1406">
                  <c:v>7.2105519999999999</c:v>
                </c:pt>
                <c:pt idx="1407">
                  <c:v>7.215554</c:v>
                </c:pt>
                <c:pt idx="1408">
                  <c:v>7.2205510000000004</c:v>
                </c:pt>
                <c:pt idx="1409">
                  <c:v>7.2255529999999997</c:v>
                </c:pt>
                <c:pt idx="1410">
                  <c:v>7.2305519999999994</c:v>
                </c:pt>
                <c:pt idx="1411">
                  <c:v>7.2355519999999993</c:v>
                </c:pt>
                <c:pt idx="1412">
                  <c:v>7.240551</c:v>
                </c:pt>
                <c:pt idx="1413">
                  <c:v>7.2496580000000002</c:v>
                </c:pt>
                <c:pt idx="1414">
                  <c:v>7.2505550000000003</c:v>
                </c:pt>
                <c:pt idx="1415">
                  <c:v>7.2555519999999998</c:v>
                </c:pt>
                <c:pt idx="1416">
                  <c:v>7.260554</c:v>
                </c:pt>
                <c:pt idx="1417">
                  <c:v>7.2655510000000003</c:v>
                </c:pt>
                <c:pt idx="1418">
                  <c:v>7.2705549999999999</c:v>
                </c:pt>
                <c:pt idx="1419">
                  <c:v>7.2755510000000001</c:v>
                </c:pt>
                <c:pt idx="1420">
                  <c:v>7.2805550000000006</c:v>
                </c:pt>
                <c:pt idx="1421">
                  <c:v>7.285552</c:v>
                </c:pt>
                <c:pt idx="1422">
                  <c:v>7.2905540000000002</c:v>
                </c:pt>
                <c:pt idx="1423">
                  <c:v>7.2955519999999998</c:v>
                </c:pt>
                <c:pt idx="1424">
                  <c:v>7.3005550000000001</c:v>
                </c:pt>
                <c:pt idx="1425">
                  <c:v>7.3055510000000004</c:v>
                </c:pt>
                <c:pt idx="1426">
                  <c:v>7.3105539999999998</c:v>
                </c:pt>
                <c:pt idx="1427">
                  <c:v>7.3155510000000001</c:v>
                </c:pt>
                <c:pt idx="1428">
                  <c:v>7.3205550000000006</c:v>
                </c:pt>
                <c:pt idx="1429">
                  <c:v>7.3255510000000008</c:v>
                </c:pt>
                <c:pt idx="1430">
                  <c:v>7.3305559999999996</c:v>
                </c:pt>
                <c:pt idx="1431">
                  <c:v>7.3355510000000006</c:v>
                </c:pt>
                <c:pt idx="1432">
                  <c:v>7.340554</c:v>
                </c:pt>
                <c:pt idx="1433">
                  <c:v>7.3455529999999998</c:v>
                </c:pt>
                <c:pt idx="1434">
                  <c:v>7.3505510000000003</c:v>
                </c:pt>
                <c:pt idx="1435">
                  <c:v>7.3555519999999994</c:v>
                </c:pt>
                <c:pt idx="1436">
                  <c:v>7.3605510000000001</c:v>
                </c:pt>
                <c:pt idx="1437">
                  <c:v>7.3655530000000002</c:v>
                </c:pt>
                <c:pt idx="1438">
                  <c:v>7.370552</c:v>
                </c:pt>
                <c:pt idx="1439">
                  <c:v>7.3755519999999999</c:v>
                </c:pt>
                <c:pt idx="1440">
                  <c:v>7.3805519999999998</c:v>
                </c:pt>
                <c:pt idx="1441">
                  <c:v>7.3855519999999997</c:v>
                </c:pt>
                <c:pt idx="1442">
                  <c:v>7.3905519999999996</c:v>
                </c:pt>
                <c:pt idx="1443">
                  <c:v>7.3955529999999996</c:v>
                </c:pt>
                <c:pt idx="1444">
                  <c:v>7.4005510000000001</c:v>
                </c:pt>
                <c:pt idx="1445">
                  <c:v>7.4055540000000004</c:v>
                </c:pt>
                <c:pt idx="1446">
                  <c:v>7.4105510000000008</c:v>
                </c:pt>
                <c:pt idx="1447">
                  <c:v>7.4208530000000001</c:v>
                </c:pt>
                <c:pt idx="1448">
                  <c:v>7.420865</c:v>
                </c:pt>
                <c:pt idx="1449">
                  <c:v>7.4255529999999998</c:v>
                </c:pt>
                <c:pt idx="1450">
                  <c:v>7.4305510000000004</c:v>
                </c:pt>
                <c:pt idx="1451">
                  <c:v>7.4355519999999995</c:v>
                </c:pt>
                <c:pt idx="1452">
                  <c:v>7.4405519999999994</c:v>
                </c:pt>
                <c:pt idx="1453">
                  <c:v>7.4455530000000003</c:v>
                </c:pt>
                <c:pt idx="1454">
                  <c:v>7.4505520000000001</c:v>
                </c:pt>
                <c:pt idx="1455">
                  <c:v>7.4555530000000001</c:v>
                </c:pt>
                <c:pt idx="1456">
                  <c:v>7.4605519999999999</c:v>
                </c:pt>
                <c:pt idx="1457">
                  <c:v>7.4655519999999997</c:v>
                </c:pt>
                <c:pt idx="1458">
                  <c:v>7.4705519999999996</c:v>
                </c:pt>
                <c:pt idx="1459">
                  <c:v>7.4755529999999997</c:v>
                </c:pt>
                <c:pt idx="1460">
                  <c:v>7.4805510000000002</c:v>
                </c:pt>
                <c:pt idx="1461">
                  <c:v>7.4855529999999995</c:v>
                </c:pt>
                <c:pt idx="1462">
                  <c:v>7.490551</c:v>
                </c:pt>
                <c:pt idx="1463">
                  <c:v>7.495552</c:v>
                </c:pt>
                <c:pt idx="1464">
                  <c:v>7.5005519999999999</c:v>
                </c:pt>
                <c:pt idx="1465">
                  <c:v>7.5055529999999999</c:v>
                </c:pt>
                <c:pt idx="1466">
                  <c:v>7.5105510000000004</c:v>
                </c:pt>
                <c:pt idx="1467">
                  <c:v>7.5155529999999997</c:v>
                </c:pt>
                <c:pt idx="1468">
                  <c:v>7.5205510000000002</c:v>
                </c:pt>
                <c:pt idx="1469">
                  <c:v>7.5255529999999995</c:v>
                </c:pt>
                <c:pt idx="1470">
                  <c:v>7.530551</c:v>
                </c:pt>
                <c:pt idx="1471">
                  <c:v>7.535552</c:v>
                </c:pt>
                <c:pt idx="1472">
                  <c:v>7.5405510000000007</c:v>
                </c:pt>
                <c:pt idx="1473">
                  <c:v>7.5455519999999998</c:v>
                </c:pt>
                <c:pt idx="1474">
                  <c:v>7.5505519999999997</c:v>
                </c:pt>
                <c:pt idx="1475">
                  <c:v>7.5555529999999997</c:v>
                </c:pt>
                <c:pt idx="1476">
                  <c:v>7.5605510000000002</c:v>
                </c:pt>
                <c:pt idx="1477">
                  <c:v>7.5655529999999995</c:v>
                </c:pt>
                <c:pt idx="1478">
                  <c:v>7.5705519999999993</c:v>
                </c:pt>
                <c:pt idx="1479">
                  <c:v>7.5755530000000002</c:v>
                </c:pt>
                <c:pt idx="1480">
                  <c:v>7.5805510000000007</c:v>
                </c:pt>
                <c:pt idx="1481">
                  <c:v>7.5905899999999997</c:v>
                </c:pt>
                <c:pt idx="1482">
                  <c:v>7.5906000000000002</c:v>
                </c:pt>
                <c:pt idx="1483">
                  <c:v>7.5955519999999996</c:v>
                </c:pt>
                <c:pt idx="1484">
                  <c:v>7.6005510000000003</c:v>
                </c:pt>
                <c:pt idx="1485">
                  <c:v>7.6055529999999996</c:v>
                </c:pt>
                <c:pt idx="1486">
                  <c:v>7.6105519999999993</c:v>
                </c:pt>
                <c:pt idx="1487">
                  <c:v>7.6155530000000002</c:v>
                </c:pt>
                <c:pt idx="1488">
                  <c:v>7.6205510000000007</c:v>
                </c:pt>
                <c:pt idx="1489">
                  <c:v>7.625553</c:v>
                </c:pt>
                <c:pt idx="1490">
                  <c:v>7.6305519999999998</c:v>
                </c:pt>
                <c:pt idx="1491">
                  <c:v>7.6355519999999997</c:v>
                </c:pt>
                <c:pt idx="1492">
                  <c:v>7.6405519999999996</c:v>
                </c:pt>
                <c:pt idx="1493">
                  <c:v>7.6455519999999995</c:v>
                </c:pt>
                <c:pt idx="1494">
                  <c:v>7.6505519999999994</c:v>
                </c:pt>
                <c:pt idx="1495">
                  <c:v>7.6555530000000003</c:v>
                </c:pt>
                <c:pt idx="1496">
                  <c:v>7.660552</c:v>
                </c:pt>
                <c:pt idx="1497">
                  <c:v>7.6655519999999999</c:v>
                </c:pt>
                <c:pt idx="1498">
                  <c:v>7.6705510000000006</c:v>
                </c:pt>
                <c:pt idx="1499">
                  <c:v>7.6755519999999997</c:v>
                </c:pt>
                <c:pt idx="1500">
                  <c:v>7.6805519999999996</c:v>
                </c:pt>
                <c:pt idx="1501">
                  <c:v>7.6855529999999996</c:v>
                </c:pt>
                <c:pt idx="1502">
                  <c:v>7.6905510000000001</c:v>
                </c:pt>
                <c:pt idx="1503">
                  <c:v>7.6955519999999993</c:v>
                </c:pt>
                <c:pt idx="1504">
                  <c:v>7.7005520000000001</c:v>
                </c:pt>
                <c:pt idx="1505">
                  <c:v>7.7055530000000001</c:v>
                </c:pt>
                <c:pt idx="1506">
                  <c:v>7.7105519999999999</c:v>
                </c:pt>
                <c:pt idx="1507">
                  <c:v>7.7155529999999999</c:v>
                </c:pt>
                <c:pt idx="1508">
                  <c:v>7.7205519999999996</c:v>
                </c:pt>
                <c:pt idx="1509">
                  <c:v>7.7255529999999997</c:v>
                </c:pt>
                <c:pt idx="1510">
                  <c:v>7.7305519999999994</c:v>
                </c:pt>
                <c:pt idx="1511">
                  <c:v>7.7355529999999995</c:v>
                </c:pt>
                <c:pt idx="1512">
                  <c:v>7.740551</c:v>
                </c:pt>
                <c:pt idx="1513">
                  <c:v>7.7455530000000001</c:v>
                </c:pt>
                <c:pt idx="1514">
                  <c:v>7.7505510000000006</c:v>
                </c:pt>
                <c:pt idx="1515">
                  <c:v>7.7596440000000007</c:v>
                </c:pt>
                <c:pt idx="1516">
                  <c:v>7.760554</c:v>
                </c:pt>
                <c:pt idx="1517">
                  <c:v>7.7655519999999996</c:v>
                </c:pt>
                <c:pt idx="1518">
                  <c:v>7.7705539999999997</c:v>
                </c:pt>
                <c:pt idx="1519">
                  <c:v>7.7755519999999994</c:v>
                </c:pt>
                <c:pt idx="1520">
                  <c:v>7.7805550000000006</c:v>
                </c:pt>
                <c:pt idx="1521">
                  <c:v>7.785552</c:v>
                </c:pt>
                <c:pt idx="1522">
                  <c:v>7.7905550000000003</c:v>
                </c:pt>
                <c:pt idx="1523">
                  <c:v>7.7955519999999998</c:v>
                </c:pt>
                <c:pt idx="1524">
                  <c:v>7.8005579999999997</c:v>
                </c:pt>
                <c:pt idx="1525">
                  <c:v>7.8055519999999996</c:v>
                </c:pt>
                <c:pt idx="1526">
                  <c:v>7.8105559999999992</c:v>
                </c:pt>
                <c:pt idx="1527">
                  <c:v>7.8155519999999994</c:v>
                </c:pt>
                <c:pt idx="1528">
                  <c:v>7.8205540000000004</c:v>
                </c:pt>
                <c:pt idx="1529">
                  <c:v>7.8255530000000002</c:v>
                </c:pt>
                <c:pt idx="1530">
                  <c:v>7.8305540000000002</c:v>
                </c:pt>
                <c:pt idx="1531">
                  <c:v>7.8355519999999999</c:v>
                </c:pt>
                <c:pt idx="1532">
                  <c:v>7.840554</c:v>
                </c:pt>
                <c:pt idx="1533">
                  <c:v>7.8455539999999999</c:v>
                </c:pt>
                <c:pt idx="1534">
                  <c:v>7.8505539999999998</c:v>
                </c:pt>
                <c:pt idx="1535">
                  <c:v>7.8555529999999996</c:v>
                </c:pt>
                <c:pt idx="1536">
                  <c:v>7.8605510000000001</c:v>
                </c:pt>
                <c:pt idx="1537">
                  <c:v>7.8655520000000001</c:v>
                </c:pt>
                <c:pt idx="1538">
                  <c:v>7.870552</c:v>
                </c:pt>
                <c:pt idx="1539">
                  <c:v>7.875553</c:v>
                </c:pt>
                <c:pt idx="1540">
                  <c:v>7.8805519999999998</c:v>
                </c:pt>
                <c:pt idx="1541">
                  <c:v>7.8855529999999998</c:v>
                </c:pt>
                <c:pt idx="1542">
                  <c:v>7.8905510000000003</c:v>
                </c:pt>
                <c:pt idx="1543">
                  <c:v>7.8955529999999996</c:v>
                </c:pt>
                <c:pt idx="1544">
                  <c:v>7.9005519999999994</c:v>
                </c:pt>
                <c:pt idx="1545">
                  <c:v>7.9055519999999992</c:v>
                </c:pt>
                <c:pt idx="1546">
                  <c:v>7.9105510000000008</c:v>
                </c:pt>
                <c:pt idx="1547">
                  <c:v>7.9155530000000001</c:v>
                </c:pt>
                <c:pt idx="1548">
                  <c:v>7.9205510000000006</c:v>
                </c:pt>
                <c:pt idx="1549">
                  <c:v>7.9296769999999999</c:v>
                </c:pt>
                <c:pt idx="1550">
                  <c:v>7.9305579999999996</c:v>
                </c:pt>
                <c:pt idx="1551">
                  <c:v>7.9355529999999996</c:v>
                </c:pt>
                <c:pt idx="1552">
                  <c:v>7.9405510000000001</c:v>
                </c:pt>
                <c:pt idx="1553">
                  <c:v>7.9455519999999993</c:v>
                </c:pt>
                <c:pt idx="1554">
                  <c:v>7.9505510000000008</c:v>
                </c:pt>
                <c:pt idx="1555">
                  <c:v>7.955552</c:v>
                </c:pt>
                <c:pt idx="1556">
                  <c:v>7.9605519999999999</c:v>
                </c:pt>
                <c:pt idx="1557">
                  <c:v>7.9655519999999997</c:v>
                </c:pt>
                <c:pt idx="1558">
                  <c:v>7.9705519999999996</c:v>
                </c:pt>
                <c:pt idx="1559">
                  <c:v>7.9755529999999997</c:v>
                </c:pt>
                <c:pt idx="1560">
                  <c:v>7.9805519999999994</c:v>
                </c:pt>
                <c:pt idx="1561">
                  <c:v>7.9855529999999995</c:v>
                </c:pt>
                <c:pt idx="1562">
                  <c:v>7.9905520000000001</c:v>
                </c:pt>
                <c:pt idx="1563">
                  <c:v>7.995552</c:v>
                </c:pt>
                <c:pt idx="1564">
                  <c:v>8.000551999999999</c:v>
                </c:pt>
                <c:pt idx="1565">
                  <c:v>8.005552999999999</c:v>
                </c:pt>
                <c:pt idx="1566">
                  <c:v>8.0105520000000006</c:v>
                </c:pt>
                <c:pt idx="1567">
                  <c:v>8.0155530000000006</c:v>
                </c:pt>
                <c:pt idx="1568">
                  <c:v>8.0205510000000011</c:v>
                </c:pt>
                <c:pt idx="1569">
                  <c:v>8.0255530000000004</c:v>
                </c:pt>
                <c:pt idx="1570">
                  <c:v>8.0305510000000009</c:v>
                </c:pt>
                <c:pt idx="1571">
                  <c:v>8.0355530000000002</c:v>
                </c:pt>
                <c:pt idx="1572">
                  <c:v>8.0405519999999999</c:v>
                </c:pt>
                <c:pt idx="1573">
                  <c:v>8.045553</c:v>
                </c:pt>
                <c:pt idx="1574">
                  <c:v>8.0505519999999997</c:v>
                </c:pt>
                <c:pt idx="1575">
                  <c:v>8.0555520000000005</c:v>
                </c:pt>
                <c:pt idx="1576">
                  <c:v>8.0605519999999995</c:v>
                </c:pt>
                <c:pt idx="1577">
                  <c:v>8.0655540000000006</c:v>
                </c:pt>
                <c:pt idx="1578">
                  <c:v>8.0705519999999993</c:v>
                </c:pt>
                <c:pt idx="1579">
                  <c:v>8.0755529999999993</c:v>
                </c:pt>
                <c:pt idx="1580">
                  <c:v>8.0805519999999991</c:v>
                </c:pt>
                <c:pt idx="1581">
                  <c:v>8.0855519999999999</c:v>
                </c:pt>
                <c:pt idx="1582">
                  <c:v>8.0905509999999996</c:v>
                </c:pt>
                <c:pt idx="1583">
                  <c:v>8.1008650000000006</c:v>
                </c:pt>
                <c:pt idx="1584">
                  <c:v>8.1008759999999995</c:v>
                </c:pt>
                <c:pt idx="1585">
                  <c:v>8.1055530000000005</c:v>
                </c:pt>
                <c:pt idx="1586">
                  <c:v>8.110551000000001</c:v>
                </c:pt>
                <c:pt idx="1587">
                  <c:v>8.1155530000000002</c:v>
                </c:pt>
                <c:pt idx="1588">
                  <c:v>8.1205510000000007</c:v>
                </c:pt>
                <c:pt idx="1589">
                  <c:v>8.125553</c:v>
                </c:pt>
                <c:pt idx="1590">
                  <c:v>8.1305519999999998</c:v>
                </c:pt>
                <c:pt idx="1591">
                  <c:v>8.1355520000000006</c:v>
                </c:pt>
                <c:pt idx="1592">
                  <c:v>8.1405510000000003</c:v>
                </c:pt>
                <c:pt idx="1593">
                  <c:v>8.1455529999999996</c:v>
                </c:pt>
                <c:pt idx="1594">
                  <c:v>8.1505510000000001</c:v>
                </c:pt>
                <c:pt idx="1595">
                  <c:v>8.1555520000000001</c:v>
                </c:pt>
                <c:pt idx="1596">
                  <c:v>8.1605519999999991</c:v>
                </c:pt>
                <c:pt idx="1597">
                  <c:v>8.1655529999999992</c:v>
                </c:pt>
                <c:pt idx="1598">
                  <c:v>8.1705509999999997</c:v>
                </c:pt>
                <c:pt idx="1599">
                  <c:v>8.1755530000000007</c:v>
                </c:pt>
                <c:pt idx="1600">
                  <c:v>8.1805510000000012</c:v>
                </c:pt>
                <c:pt idx="1601">
                  <c:v>8.1855530000000005</c:v>
                </c:pt>
                <c:pt idx="1602">
                  <c:v>8.1905520000000003</c:v>
                </c:pt>
                <c:pt idx="1603">
                  <c:v>8.1955530000000003</c:v>
                </c:pt>
                <c:pt idx="1604">
                  <c:v>8.2005520000000001</c:v>
                </c:pt>
                <c:pt idx="1605">
                  <c:v>8.2055530000000001</c:v>
                </c:pt>
                <c:pt idx="1606">
                  <c:v>8.2105519999999999</c:v>
                </c:pt>
                <c:pt idx="1607">
                  <c:v>8.2155529999999999</c:v>
                </c:pt>
                <c:pt idx="1608">
                  <c:v>8.2205519999999996</c:v>
                </c:pt>
                <c:pt idx="1609">
                  <c:v>8.2255529999999997</c:v>
                </c:pt>
                <c:pt idx="1610">
                  <c:v>8.2305519999999994</c:v>
                </c:pt>
                <c:pt idx="1611">
                  <c:v>8.2355520000000002</c:v>
                </c:pt>
                <c:pt idx="1612">
                  <c:v>8.2405519999999992</c:v>
                </c:pt>
                <c:pt idx="1613">
                  <c:v>8.2455529999999992</c:v>
                </c:pt>
                <c:pt idx="1614">
                  <c:v>8.2505509999999997</c:v>
                </c:pt>
                <c:pt idx="1615">
                  <c:v>8.255552999999999</c:v>
                </c:pt>
                <c:pt idx="1616">
                  <c:v>8.2605509999999995</c:v>
                </c:pt>
                <c:pt idx="1617">
                  <c:v>8.270581</c:v>
                </c:pt>
                <c:pt idx="1618">
                  <c:v>8.2705920000000006</c:v>
                </c:pt>
                <c:pt idx="1619">
                  <c:v>8.2755530000000004</c:v>
                </c:pt>
                <c:pt idx="1620">
                  <c:v>8.2805509999999991</c:v>
                </c:pt>
                <c:pt idx="1621">
                  <c:v>8.2855530000000002</c:v>
                </c:pt>
                <c:pt idx="1622">
                  <c:v>8.2905509999999989</c:v>
                </c:pt>
                <c:pt idx="1623">
                  <c:v>8.295553</c:v>
                </c:pt>
                <c:pt idx="1624">
                  <c:v>8.3005519999999997</c:v>
                </c:pt>
                <c:pt idx="1625">
                  <c:v>8.3055529999999997</c:v>
                </c:pt>
                <c:pt idx="1626">
                  <c:v>8.3105510000000002</c:v>
                </c:pt>
                <c:pt idx="1627">
                  <c:v>8.3155529999999995</c:v>
                </c:pt>
                <c:pt idx="1628">
                  <c:v>8.320551</c:v>
                </c:pt>
                <c:pt idx="1629">
                  <c:v>8.3255520000000001</c:v>
                </c:pt>
                <c:pt idx="1630">
                  <c:v>8.3305509999999998</c:v>
                </c:pt>
                <c:pt idx="1631">
                  <c:v>8.3355529999999991</c:v>
                </c:pt>
                <c:pt idx="1632">
                  <c:v>8.3405519999999989</c:v>
                </c:pt>
                <c:pt idx="1633">
                  <c:v>8.3455530000000007</c:v>
                </c:pt>
                <c:pt idx="1634">
                  <c:v>8.3505509999999994</c:v>
                </c:pt>
                <c:pt idx="1635">
                  <c:v>8.3555530000000005</c:v>
                </c:pt>
                <c:pt idx="1636">
                  <c:v>8.3605520000000002</c:v>
                </c:pt>
                <c:pt idx="1637">
                  <c:v>8.3655519999999992</c:v>
                </c:pt>
                <c:pt idx="1638">
                  <c:v>8.370552</c:v>
                </c:pt>
                <c:pt idx="1639">
                  <c:v>8.375553</c:v>
                </c:pt>
                <c:pt idx="1640">
                  <c:v>8.3805519999999998</c:v>
                </c:pt>
                <c:pt idx="1641">
                  <c:v>8.3855509999999995</c:v>
                </c:pt>
                <c:pt idx="1642">
                  <c:v>8.3905519999999996</c:v>
                </c:pt>
                <c:pt idx="1643">
                  <c:v>8.3955540000000006</c:v>
                </c:pt>
                <c:pt idx="1644">
                  <c:v>8.4005510000000001</c:v>
                </c:pt>
                <c:pt idx="1645">
                  <c:v>8.4055529999999994</c:v>
                </c:pt>
                <c:pt idx="1646">
                  <c:v>8.4105519999999991</c:v>
                </c:pt>
                <c:pt idx="1647">
                  <c:v>8.4155529999999992</c:v>
                </c:pt>
                <c:pt idx="1648">
                  <c:v>8.4205519999999989</c:v>
                </c:pt>
                <c:pt idx="1649">
                  <c:v>8.4255519999999997</c:v>
                </c:pt>
                <c:pt idx="1650">
                  <c:v>8.4305509999999995</c:v>
                </c:pt>
                <c:pt idx="1651">
                  <c:v>8.4355519999999995</c:v>
                </c:pt>
                <c:pt idx="1652">
                  <c:v>8.4446329999999996</c:v>
                </c:pt>
                <c:pt idx="1653">
                  <c:v>8.4455539999999996</c:v>
                </c:pt>
                <c:pt idx="1654">
                  <c:v>8.4505520000000001</c:v>
                </c:pt>
                <c:pt idx="1655">
                  <c:v>8.4555550000000004</c:v>
                </c:pt>
                <c:pt idx="1656">
                  <c:v>8.4605519999999999</c:v>
                </c:pt>
                <c:pt idx="1657">
                  <c:v>8.4655550000000002</c:v>
                </c:pt>
                <c:pt idx="1658">
                  <c:v>8.4705519999999996</c:v>
                </c:pt>
                <c:pt idx="1659">
                  <c:v>8.4755540000000007</c:v>
                </c:pt>
                <c:pt idx="1660">
                  <c:v>8.4805510000000002</c:v>
                </c:pt>
                <c:pt idx="1661">
                  <c:v>8.4855540000000005</c:v>
                </c:pt>
                <c:pt idx="1662">
                  <c:v>8.490551</c:v>
                </c:pt>
                <c:pt idx="1663">
                  <c:v>8.4955540000000003</c:v>
                </c:pt>
                <c:pt idx="1664">
                  <c:v>8.5005509999999997</c:v>
                </c:pt>
                <c:pt idx="1665">
                  <c:v>8.5055540000000001</c:v>
                </c:pt>
                <c:pt idx="1666">
                  <c:v>8.5105509999999995</c:v>
                </c:pt>
                <c:pt idx="1667">
                  <c:v>8.5155550000000009</c:v>
                </c:pt>
                <c:pt idx="1668">
                  <c:v>8.5205520000000003</c:v>
                </c:pt>
                <c:pt idx="1669">
                  <c:v>8.5255550000000007</c:v>
                </c:pt>
                <c:pt idx="1670">
                  <c:v>8.5305520000000001</c:v>
                </c:pt>
                <c:pt idx="1671">
                  <c:v>8.5355530000000002</c:v>
                </c:pt>
                <c:pt idx="1672">
                  <c:v>8.5405519999999999</c:v>
                </c:pt>
                <c:pt idx="1673">
                  <c:v>8.5455519999999989</c:v>
                </c:pt>
                <c:pt idx="1674">
                  <c:v>8.5505530000000007</c:v>
                </c:pt>
                <c:pt idx="1675">
                  <c:v>8.5555520000000005</c:v>
                </c:pt>
                <c:pt idx="1676">
                  <c:v>8.5605519999999995</c:v>
                </c:pt>
                <c:pt idx="1677">
                  <c:v>8.5655509999999992</c:v>
                </c:pt>
                <c:pt idx="1678">
                  <c:v>8.5705519999999993</c:v>
                </c:pt>
                <c:pt idx="1679">
                  <c:v>8.5755520000000001</c:v>
                </c:pt>
                <c:pt idx="1680">
                  <c:v>8.5805519999999991</c:v>
                </c:pt>
                <c:pt idx="1681">
                  <c:v>8.5855509999999988</c:v>
                </c:pt>
                <c:pt idx="1682">
                  <c:v>8.5905529999999999</c:v>
                </c:pt>
                <c:pt idx="1683">
                  <c:v>8.5955519999999996</c:v>
                </c:pt>
                <c:pt idx="1684">
                  <c:v>8.6005529999999997</c:v>
                </c:pt>
                <c:pt idx="1685">
                  <c:v>8.6055519999999994</c:v>
                </c:pt>
                <c:pt idx="1686">
                  <c:v>8.6146770000000004</c:v>
                </c:pt>
                <c:pt idx="1687">
                  <c:v>8.6155550000000005</c:v>
                </c:pt>
                <c:pt idx="1688">
                  <c:v>8.620550999999999</c:v>
                </c:pt>
                <c:pt idx="1689">
                  <c:v>8.6255550000000003</c:v>
                </c:pt>
                <c:pt idx="1690">
                  <c:v>8.6305519999999998</c:v>
                </c:pt>
                <c:pt idx="1691">
                  <c:v>8.6355540000000008</c:v>
                </c:pt>
                <c:pt idx="1692">
                  <c:v>8.6405519999999996</c:v>
                </c:pt>
                <c:pt idx="1693">
                  <c:v>8.6455540000000006</c:v>
                </c:pt>
                <c:pt idx="1694">
                  <c:v>8.6505510000000001</c:v>
                </c:pt>
                <c:pt idx="1695">
                  <c:v>8.6555549999999997</c:v>
                </c:pt>
                <c:pt idx="1696">
                  <c:v>8.6605509999999999</c:v>
                </c:pt>
                <c:pt idx="1697">
                  <c:v>8.6655549999999995</c:v>
                </c:pt>
                <c:pt idx="1698">
                  <c:v>8.6705519999999989</c:v>
                </c:pt>
                <c:pt idx="1699">
                  <c:v>8.675554</c:v>
                </c:pt>
                <c:pt idx="1700">
                  <c:v>8.6805520000000005</c:v>
                </c:pt>
                <c:pt idx="1701">
                  <c:v>8.6855550000000008</c:v>
                </c:pt>
                <c:pt idx="1702">
                  <c:v>8.6905509999999992</c:v>
                </c:pt>
                <c:pt idx="1703">
                  <c:v>8.6955539999999996</c:v>
                </c:pt>
                <c:pt idx="1704">
                  <c:v>8.7005520000000001</c:v>
                </c:pt>
                <c:pt idx="1705">
                  <c:v>8.7055509999999998</c:v>
                </c:pt>
                <c:pt idx="1706">
                  <c:v>8.7105519999999999</c:v>
                </c:pt>
                <c:pt idx="1707">
                  <c:v>8.7155509999999996</c:v>
                </c:pt>
                <c:pt idx="1708">
                  <c:v>8.7205519999999996</c:v>
                </c:pt>
                <c:pt idx="1709">
                  <c:v>8.7255520000000004</c:v>
                </c:pt>
                <c:pt idx="1710">
                  <c:v>8.7305519999999994</c:v>
                </c:pt>
                <c:pt idx="1711">
                  <c:v>8.7355520000000002</c:v>
                </c:pt>
                <c:pt idx="1712">
                  <c:v>8.7405530000000002</c:v>
                </c:pt>
                <c:pt idx="1713">
                  <c:v>8.745550999999999</c:v>
                </c:pt>
                <c:pt idx="1714">
                  <c:v>8.750551999999999</c:v>
                </c:pt>
                <c:pt idx="1715">
                  <c:v>8.7555519999999998</c:v>
                </c:pt>
                <c:pt idx="1716">
                  <c:v>8.7605529999999998</c:v>
                </c:pt>
                <c:pt idx="1717">
                  <c:v>8.7655519999999996</c:v>
                </c:pt>
                <c:pt idx="1718">
                  <c:v>8.7705529999999996</c:v>
                </c:pt>
                <c:pt idx="1719">
                  <c:v>8.7755519999999994</c:v>
                </c:pt>
                <c:pt idx="1720">
                  <c:v>8.7858750000000008</c:v>
                </c:pt>
                <c:pt idx="1721">
                  <c:v>8.7858859999999996</c:v>
                </c:pt>
                <c:pt idx="1722">
                  <c:v>8.7905519999999999</c:v>
                </c:pt>
                <c:pt idx="1723">
                  <c:v>8.7955519999999989</c:v>
                </c:pt>
                <c:pt idx="1724">
                  <c:v>8.8005530000000007</c:v>
                </c:pt>
                <c:pt idx="1725">
                  <c:v>8.8055520000000005</c:v>
                </c:pt>
                <c:pt idx="1726">
                  <c:v>8.8105530000000005</c:v>
                </c:pt>
                <c:pt idx="1727">
                  <c:v>8.8155520000000003</c:v>
                </c:pt>
                <c:pt idx="1728">
                  <c:v>8.8205530000000003</c:v>
                </c:pt>
                <c:pt idx="1729">
                  <c:v>8.8255520000000001</c:v>
                </c:pt>
                <c:pt idx="1730">
                  <c:v>8.8305519999999991</c:v>
                </c:pt>
                <c:pt idx="1731">
                  <c:v>8.8355519999999999</c:v>
                </c:pt>
                <c:pt idx="1732">
                  <c:v>8.8405519999999989</c:v>
                </c:pt>
                <c:pt idx="1733">
                  <c:v>8.8455519999999996</c:v>
                </c:pt>
                <c:pt idx="1734">
                  <c:v>8.8505520000000004</c:v>
                </c:pt>
                <c:pt idx="1735">
                  <c:v>8.8555519999999994</c:v>
                </c:pt>
                <c:pt idx="1736">
                  <c:v>8.8605520000000002</c:v>
                </c:pt>
                <c:pt idx="1737">
                  <c:v>8.8655519999999992</c:v>
                </c:pt>
                <c:pt idx="1738">
                  <c:v>8.870552</c:v>
                </c:pt>
                <c:pt idx="1739">
                  <c:v>8.875551999999999</c:v>
                </c:pt>
                <c:pt idx="1740">
                  <c:v>8.8805519999999998</c:v>
                </c:pt>
                <c:pt idx="1741">
                  <c:v>8.8855520000000006</c:v>
                </c:pt>
                <c:pt idx="1742">
                  <c:v>8.8905519999999996</c:v>
                </c:pt>
                <c:pt idx="1743">
                  <c:v>8.8955509999999993</c:v>
                </c:pt>
                <c:pt idx="1744">
                  <c:v>8.9005519999999994</c:v>
                </c:pt>
                <c:pt idx="1745">
                  <c:v>8.9055509999999991</c:v>
                </c:pt>
                <c:pt idx="1746">
                  <c:v>8.9105519999999991</c:v>
                </c:pt>
                <c:pt idx="1747">
                  <c:v>8.9155509999999989</c:v>
                </c:pt>
                <c:pt idx="1748">
                  <c:v>8.920553</c:v>
                </c:pt>
                <c:pt idx="1749">
                  <c:v>8.9255509999999987</c:v>
                </c:pt>
                <c:pt idx="1750">
                  <c:v>8.9305520000000005</c:v>
                </c:pt>
                <c:pt idx="1751">
                  <c:v>8.9355519999999995</c:v>
                </c:pt>
                <c:pt idx="1752">
                  <c:v>8.9405520000000003</c:v>
                </c:pt>
                <c:pt idx="1753">
                  <c:v>8.945551</c:v>
                </c:pt>
                <c:pt idx="1754">
                  <c:v>8.9555679999999995</c:v>
                </c:pt>
                <c:pt idx="1755">
                  <c:v>8.9555790000000002</c:v>
                </c:pt>
                <c:pt idx="1756">
                  <c:v>8.9605519999999999</c:v>
                </c:pt>
                <c:pt idx="1757">
                  <c:v>8.9655519999999989</c:v>
                </c:pt>
                <c:pt idx="1758">
                  <c:v>8.9705530000000007</c:v>
                </c:pt>
                <c:pt idx="1759">
                  <c:v>8.9755520000000004</c:v>
                </c:pt>
                <c:pt idx="1760">
                  <c:v>8.9805530000000005</c:v>
                </c:pt>
                <c:pt idx="1761">
                  <c:v>8.9855520000000002</c:v>
                </c:pt>
                <c:pt idx="1762">
                  <c:v>8.9905530000000002</c:v>
                </c:pt>
                <c:pt idx="1763">
                  <c:v>8.995550999999999</c:v>
                </c:pt>
                <c:pt idx="1764">
                  <c:v>9.000553</c:v>
                </c:pt>
                <c:pt idx="1765">
                  <c:v>9.0055509999999988</c:v>
                </c:pt>
                <c:pt idx="1766">
                  <c:v>9.0105529999999998</c:v>
                </c:pt>
                <c:pt idx="1767">
                  <c:v>9.0155510000000003</c:v>
                </c:pt>
                <c:pt idx="1768">
                  <c:v>9.0205529999999996</c:v>
                </c:pt>
                <c:pt idx="1769">
                  <c:v>9.0255519999999994</c:v>
                </c:pt>
                <c:pt idx="1770">
                  <c:v>9.0305540000000004</c:v>
                </c:pt>
                <c:pt idx="1771">
                  <c:v>9.0355519999999991</c:v>
                </c:pt>
                <c:pt idx="1772">
                  <c:v>9.0405519999999999</c:v>
                </c:pt>
                <c:pt idx="1773">
                  <c:v>9.0455509999999997</c:v>
                </c:pt>
                <c:pt idx="1774">
                  <c:v>9.0505530000000007</c:v>
                </c:pt>
                <c:pt idx="1775">
                  <c:v>9.0555520000000005</c:v>
                </c:pt>
                <c:pt idx="1776">
                  <c:v>9.0605519999999995</c:v>
                </c:pt>
                <c:pt idx="1777">
                  <c:v>9.0655520000000003</c:v>
                </c:pt>
                <c:pt idx="1778">
                  <c:v>9.0705530000000003</c:v>
                </c:pt>
                <c:pt idx="1779">
                  <c:v>9.0755520000000001</c:v>
                </c:pt>
                <c:pt idx="1780">
                  <c:v>9.0805530000000001</c:v>
                </c:pt>
                <c:pt idx="1781">
                  <c:v>9.0855509999999988</c:v>
                </c:pt>
                <c:pt idx="1782">
                  <c:v>9.0905519999999989</c:v>
                </c:pt>
                <c:pt idx="1783">
                  <c:v>9.0955509999999986</c:v>
                </c:pt>
                <c:pt idx="1784">
                  <c:v>9.1005520000000004</c:v>
                </c:pt>
                <c:pt idx="1785">
                  <c:v>9.1055510000000002</c:v>
                </c:pt>
                <c:pt idx="1786">
                  <c:v>9.1105529999999995</c:v>
                </c:pt>
                <c:pt idx="1787">
                  <c:v>9.1155519999999992</c:v>
                </c:pt>
                <c:pt idx="1788">
                  <c:v>9.124626000000001</c:v>
                </c:pt>
                <c:pt idx="1789">
                  <c:v>9.1255550000000003</c:v>
                </c:pt>
                <c:pt idx="1790">
                  <c:v>9.1305509999999988</c:v>
                </c:pt>
                <c:pt idx="1791">
                  <c:v>9.1355550000000001</c:v>
                </c:pt>
                <c:pt idx="1792">
                  <c:v>9.1405519999999996</c:v>
                </c:pt>
                <c:pt idx="1793">
                  <c:v>9.1455549999999999</c:v>
                </c:pt>
                <c:pt idx="1794">
                  <c:v>9.1505519999999994</c:v>
                </c:pt>
                <c:pt idx="1795">
                  <c:v>9.1555549999999997</c:v>
                </c:pt>
                <c:pt idx="1796">
                  <c:v>9.1605519999999991</c:v>
                </c:pt>
                <c:pt idx="1797">
                  <c:v>9.1655549999999995</c:v>
                </c:pt>
                <c:pt idx="1798">
                  <c:v>9.1705509999999997</c:v>
                </c:pt>
                <c:pt idx="1799">
                  <c:v>9.175555000000001</c:v>
                </c:pt>
                <c:pt idx="1800">
                  <c:v>9.1805509999999995</c:v>
                </c:pt>
                <c:pt idx="1801">
                  <c:v>9.1855550000000008</c:v>
                </c:pt>
                <c:pt idx="1802">
                  <c:v>9.1905520000000003</c:v>
                </c:pt>
                <c:pt idx="1803">
                  <c:v>9.1955550000000006</c:v>
                </c:pt>
                <c:pt idx="1804">
                  <c:v>9.2005520000000001</c:v>
                </c:pt>
                <c:pt idx="1805">
                  <c:v>9.2055539999999993</c:v>
                </c:pt>
                <c:pt idx="1806">
                  <c:v>9.2105509999999988</c:v>
                </c:pt>
                <c:pt idx="1807">
                  <c:v>9.2155540000000009</c:v>
                </c:pt>
                <c:pt idx="1808">
                  <c:v>9.2205530000000007</c:v>
                </c:pt>
                <c:pt idx="1809">
                  <c:v>9.2255509999999994</c:v>
                </c:pt>
                <c:pt idx="1810">
                  <c:v>9.2305530000000005</c:v>
                </c:pt>
                <c:pt idx="1811">
                  <c:v>9.2355520000000002</c:v>
                </c:pt>
                <c:pt idx="1812">
                  <c:v>9.2405519999999992</c:v>
                </c:pt>
                <c:pt idx="1813">
                  <c:v>9.245552</c:v>
                </c:pt>
                <c:pt idx="1814">
                  <c:v>9.250551999999999</c:v>
                </c:pt>
                <c:pt idx="1815">
                  <c:v>9.2555509999999988</c:v>
                </c:pt>
                <c:pt idx="1816">
                  <c:v>9.2605529999999998</c:v>
                </c:pt>
                <c:pt idx="1817">
                  <c:v>9.2655519999999996</c:v>
                </c:pt>
                <c:pt idx="1818">
                  <c:v>9.2705529999999996</c:v>
                </c:pt>
                <c:pt idx="1819">
                  <c:v>9.2755519999999994</c:v>
                </c:pt>
                <c:pt idx="1820">
                  <c:v>9.2805540000000004</c:v>
                </c:pt>
                <c:pt idx="1821">
                  <c:v>9.2855509999999999</c:v>
                </c:pt>
                <c:pt idx="1822">
                  <c:v>9.2946919999999995</c:v>
                </c:pt>
                <c:pt idx="1823">
                  <c:v>9.2955550000000002</c:v>
                </c:pt>
                <c:pt idx="1824">
                  <c:v>9.3005509999999987</c:v>
                </c:pt>
                <c:pt idx="1825">
                  <c:v>9.305555</c:v>
                </c:pt>
                <c:pt idx="1826">
                  <c:v>9.3105519999999995</c:v>
                </c:pt>
                <c:pt idx="1827">
                  <c:v>9.3155540000000006</c:v>
                </c:pt>
                <c:pt idx="1828">
                  <c:v>9.3205519999999993</c:v>
                </c:pt>
                <c:pt idx="1829">
                  <c:v>9.3255549999999996</c:v>
                </c:pt>
                <c:pt idx="1830">
                  <c:v>9.3305509999999998</c:v>
                </c:pt>
                <c:pt idx="1831">
                  <c:v>9.3355550000000012</c:v>
                </c:pt>
                <c:pt idx="1832">
                  <c:v>9.3405509999999996</c:v>
                </c:pt>
                <c:pt idx="1833">
                  <c:v>9.3455550000000009</c:v>
                </c:pt>
                <c:pt idx="1834">
                  <c:v>9.3505520000000004</c:v>
                </c:pt>
                <c:pt idx="1835">
                  <c:v>9.3555550000000007</c:v>
                </c:pt>
                <c:pt idx="1836">
                  <c:v>9.3605520000000002</c:v>
                </c:pt>
                <c:pt idx="1837">
                  <c:v>9.3655550000000005</c:v>
                </c:pt>
                <c:pt idx="1838">
                  <c:v>9.370550999999999</c:v>
                </c:pt>
                <c:pt idx="1839">
                  <c:v>9.3755539999999993</c:v>
                </c:pt>
                <c:pt idx="1840">
                  <c:v>9.380552999999999</c:v>
                </c:pt>
                <c:pt idx="1841">
                  <c:v>9.3855520000000006</c:v>
                </c:pt>
                <c:pt idx="1842">
                  <c:v>9.3905530000000006</c:v>
                </c:pt>
                <c:pt idx="1843">
                  <c:v>9.3955520000000003</c:v>
                </c:pt>
                <c:pt idx="1844">
                  <c:v>9.4005530000000004</c:v>
                </c:pt>
                <c:pt idx="1845">
                  <c:v>9.4055520000000001</c:v>
                </c:pt>
                <c:pt idx="1846">
                  <c:v>9.4105519999999991</c:v>
                </c:pt>
                <c:pt idx="1847">
                  <c:v>9.4155509999999989</c:v>
                </c:pt>
                <c:pt idx="1848">
                  <c:v>9.420553</c:v>
                </c:pt>
                <c:pt idx="1849">
                  <c:v>9.4255519999999997</c:v>
                </c:pt>
                <c:pt idx="1850">
                  <c:v>9.4305529999999997</c:v>
                </c:pt>
                <c:pt idx="1851">
                  <c:v>9.4355519999999995</c:v>
                </c:pt>
                <c:pt idx="1852">
                  <c:v>9.4405529999999995</c:v>
                </c:pt>
                <c:pt idx="1853">
                  <c:v>9.4455519999999993</c:v>
                </c:pt>
                <c:pt idx="1854">
                  <c:v>9.4505520000000001</c:v>
                </c:pt>
                <c:pt idx="1855">
                  <c:v>9.4555509999999998</c:v>
                </c:pt>
                <c:pt idx="1856">
                  <c:v>9.465878</c:v>
                </c:pt>
                <c:pt idx="1857">
                  <c:v>9.4658899999999999</c:v>
                </c:pt>
                <c:pt idx="1858">
                  <c:v>9.4705530000000007</c:v>
                </c:pt>
                <c:pt idx="1859">
                  <c:v>9.4755509999999994</c:v>
                </c:pt>
                <c:pt idx="1860">
                  <c:v>9.4805530000000005</c:v>
                </c:pt>
                <c:pt idx="1861">
                  <c:v>9.4855509999999992</c:v>
                </c:pt>
                <c:pt idx="1862">
                  <c:v>9.4905530000000002</c:v>
                </c:pt>
                <c:pt idx="1863">
                  <c:v>9.495552</c:v>
                </c:pt>
                <c:pt idx="1864">
                  <c:v>9.500553</c:v>
                </c:pt>
                <c:pt idx="1865">
                  <c:v>9.5055509999999988</c:v>
                </c:pt>
                <c:pt idx="1866">
                  <c:v>9.5105529999999998</c:v>
                </c:pt>
                <c:pt idx="1867">
                  <c:v>9.5155510000000003</c:v>
                </c:pt>
                <c:pt idx="1868">
                  <c:v>9.5205529999999996</c:v>
                </c:pt>
                <c:pt idx="1869">
                  <c:v>9.5255519999999994</c:v>
                </c:pt>
                <c:pt idx="1870">
                  <c:v>9.5305529999999994</c:v>
                </c:pt>
                <c:pt idx="1871">
                  <c:v>9.5355519999999991</c:v>
                </c:pt>
                <c:pt idx="1872">
                  <c:v>9.5405529999999992</c:v>
                </c:pt>
                <c:pt idx="1873">
                  <c:v>9.5455509999999997</c:v>
                </c:pt>
                <c:pt idx="1874">
                  <c:v>9.5505530000000007</c:v>
                </c:pt>
                <c:pt idx="1875">
                  <c:v>9.5555520000000005</c:v>
                </c:pt>
                <c:pt idx="1876">
                  <c:v>9.5605519999999995</c:v>
                </c:pt>
                <c:pt idx="1877">
                  <c:v>9.5655520000000003</c:v>
                </c:pt>
                <c:pt idx="1878">
                  <c:v>9.5705519999999993</c:v>
                </c:pt>
                <c:pt idx="1879">
                  <c:v>9.575550999999999</c:v>
                </c:pt>
                <c:pt idx="1880">
                  <c:v>9.5805530000000001</c:v>
                </c:pt>
                <c:pt idx="1881">
                  <c:v>9.5855509999999988</c:v>
                </c:pt>
                <c:pt idx="1882">
                  <c:v>9.5905519999999989</c:v>
                </c:pt>
                <c:pt idx="1883">
                  <c:v>9.5955509999999986</c:v>
                </c:pt>
                <c:pt idx="1884">
                  <c:v>9.6005529999999997</c:v>
                </c:pt>
                <c:pt idx="1885">
                  <c:v>9.6055519999999994</c:v>
                </c:pt>
                <c:pt idx="1886">
                  <c:v>9.6105529999999995</c:v>
                </c:pt>
                <c:pt idx="1887">
                  <c:v>9.6155519999999992</c:v>
                </c:pt>
                <c:pt idx="1888">
                  <c:v>9.6205529999999992</c:v>
                </c:pt>
                <c:pt idx="1889">
                  <c:v>9.6255509999999997</c:v>
                </c:pt>
                <c:pt idx="1890">
                  <c:v>9.6305540000000001</c:v>
                </c:pt>
                <c:pt idx="1891">
                  <c:v>9.6406010000000002</c:v>
                </c:pt>
                <c:pt idx="1892">
                  <c:v>9.6406130000000001</c:v>
                </c:pt>
                <c:pt idx="1893">
                  <c:v>9.6455529999999996</c:v>
                </c:pt>
                <c:pt idx="1894">
                  <c:v>9.6505519999999994</c:v>
                </c:pt>
                <c:pt idx="1895">
                  <c:v>9.6555529999999994</c:v>
                </c:pt>
                <c:pt idx="1896">
                  <c:v>9.6605519999999991</c:v>
                </c:pt>
                <c:pt idx="1897">
                  <c:v>9.6655519999999999</c:v>
                </c:pt>
                <c:pt idx="1898">
                  <c:v>9.6705519999999989</c:v>
                </c:pt>
                <c:pt idx="1899">
                  <c:v>9.6755530000000007</c:v>
                </c:pt>
                <c:pt idx="1900">
                  <c:v>9.6805520000000005</c:v>
                </c:pt>
                <c:pt idx="1901">
                  <c:v>9.6855530000000005</c:v>
                </c:pt>
                <c:pt idx="1902">
                  <c:v>9.6905520000000003</c:v>
                </c:pt>
                <c:pt idx="1903">
                  <c:v>9.6955519999999993</c:v>
                </c:pt>
                <c:pt idx="1904">
                  <c:v>9.700550999999999</c:v>
                </c:pt>
                <c:pt idx="1905">
                  <c:v>9.7055519999999991</c:v>
                </c:pt>
                <c:pt idx="1906">
                  <c:v>9.7105519999999999</c:v>
                </c:pt>
                <c:pt idx="1907">
                  <c:v>9.7155540000000009</c:v>
                </c:pt>
                <c:pt idx="1908">
                  <c:v>9.7205509999999986</c:v>
                </c:pt>
                <c:pt idx="1909">
                  <c:v>9.7255520000000004</c:v>
                </c:pt>
                <c:pt idx="1910">
                  <c:v>9.7305519999999994</c:v>
                </c:pt>
                <c:pt idx="1911">
                  <c:v>9.7355529999999995</c:v>
                </c:pt>
                <c:pt idx="1912">
                  <c:v>9.740551</c:v>
                </c:pt>
                <c:pt idx="1913">
                  <c:v>9.745552</c:v>
                </c:pt>
                <c:pt idx="1914">
                  <c:v>9.7505509999999997</c:v>
                </c:pt>
                <c:pt idx="1915">
                  <c:v>9.7555519999999998</c:v>
                </c:pt>
                <c:pt idx="1916">
                  <c:v>9.7605520000000006</c:v>
                </c:pt>
                <c:pt idx="1917">
                  <c:v>9.7655519999999996</c:v>
                </c:pt>
                <c:pt idx="1918">
                  <c:v>9.7705520000000003</c:v>
                </c:pt>
                <c:pt idx="1919">
                  <c:v>9.7755530000000004</c:v>
                </c:pt>
                <c:pt idx="1920">
                  <c:v>9.7805509999999991</c:v>
                </c:pt>
                <c:pt idx="1921">
                  <c:v>9.7855519999999991</c:v>
                </c:pt>
                <c:pt idx="1922">
                  <c:v>9.7905509999999989</c:v>
                </c:pt>
                <c:pt idx="1923">
                  <c:v>9.7955519999999989</c:v>
                </c:pt>
                <c:pt idx="1924">
                  <c:v>9.8005509999999987</c:v>
                </c:pt>
                <c:pt idx="1925">
                  <c:v>9.809571</c:v>
                </c:pt>
                <c:pt idx="1926">
                  <c:v>9.8105539999999998</c:v>
                </c:pt>
                <c:pt idx="1927">
                  <c:v>9.8155509999999992</c:v>
                </c:pt>
                <c:pt idx="1928">
                  <c:v>9.8205530000000003</c:v>
                </c:pt>
                <c:pt idx="1929">
                  <c:v>9.8255520000000001</c:v>
                </c:pt>
                <c:pt idx="1930">
                  <c:v>9.8305530000000001</c:v>
                </c:pt>
                <c:pt idx="1931">
                  <c:v>9.8355519999999999</c:v>
                </c:pt>
                <c:pt idx="1932">
                  <c:v>9.8405540000000009</c:v>
                </c:pt>
                <c:pt idx="1933">
                  <c:v>9.8455509999999986</c:v>
                </c:pt>
                <c:pt idx="1934">
                  <c:v>9.8505529999999997</c:v>
                </c:pt>
                <c:pt idx="1935">
                  <c:v>9.8555510000000002</c:v>
                </c:pt>
                <c:pt idx="1936">
                  <c:v>9.8605529999999995</c:v>
                </c:pt>
                <c:pt idx="1937">
                  <c:v>9.865551</c:v>
                </c:pt>
                <c:pt idx="1938">
                  <c:v>9.8705529999999992</c:v>
                </c:pt>
                <c:pt idx="1939">
                  <c:v>9.8755509999999997</c:v>
                </c:pt>
                <c:pt idx="1940">
                  <c:v>9.8805540000000001</c:v>
                </c:pt>
                <c:pt idx="1941">
                  <c:v>9.8855520000000006</c:v>
                </c:pt>
                <c:pt idx="1942">
                  <c:v>9.8905539999999998</c:v>
                </c:pt>
                <c:pt idx="1943">
                  <c:v>9.8955520000000003</c:v>
                </c:pt>
                <c:pt idx="1944">
                  <c:v>9.9005550000000007</c:v>
                </c:pt>
                <c:pt idx="1945">
                  <c:v>9.9055520000000001</c:v>
                </c:pt>
                <c:pt idx="1946">
                  <c:v>9.9105539999999994</c:v>
                </c:pt>
                <c:pt idx="1947">
                  <c:v>9.9155519999999999</c:v>
                </c:pt>
                <c:pt idx="1948">
                  <c:v>9.9205509999999997</c:v>
                </c:pt>
                <c:pt idx="1949">
                  <c:v>9.9255530000000007</c:v>
                </c:pt>
                <c:pt idx="1950">
                  <c:v>9.9305520000000005</c:v>
                </c:pt>
                <c:pt idx="1951">
                  <c:v>9.9355519999999995</c:v>
                </c:pt>
                <c:pt idx="1952">
                  <c:v>9.9405509999999992</c:v>
                </c:pt>
                <c:pt idx="1953">
                  <c:v>9.9455519999999993</c:v>
                </c:pt>
                <c:pt idx="1954">
                  <c:v>9.950550999999999</c:v>
                </c:pt>
                <c:pt idx="1955">
                  <c:v>9.9555530000000001</c:v>
                </c:pt>
                <c:pt idx="1956">
                  <c:v>9.9605519999999999</c:v>
                </c:pt>
                <c:pt idx="1957">
                  <c:v>9.9655519999999989</c:v>
                </c:pt>
                <c:pt idx="1958">
                  <c:v>9.9705519999999996</c:v>
                </c:pt>
                <c:pt idx="1959">
                  <c:v>9.9794599999999996</c:v>
                </c:pt>
                <c:pt idx="1960">
                  <c:v>9.9805539999999997</c:v>
                </c:pt>
                <c:pt idx="1961">
                  <c:v>9.9855509999999992</c:v>
                </c:pt>
                <c:pt idx="1962">
                  <c:v>9.9905539999999995</c:v>
                </c:pt>
                <c:pt idx="1963">
                  <c:v>9.995550999999999</c:v>
                </c:pt>
                <c:pt idx="1964">
                  <c:v>10.000553</c:v>
                </c:pt>
                <c:pt idx="1965">
                  <c:v>10.005550999999999</c:v>
                </c:pt>
                <c:pt idx="1966">
                  <c:v>10.010553</c:v>
                </c:pt>
                <c:pt idx="1967">
                  <c:v>10.015551</c:v>
                </c:pt>
                <c:pt idx="1968">
                  <c:v>10.020552</c:v>
                </c:pt>
                <c:pt idx="1969">
                  <c:v>10.025551999999999</c:v>
                </c:pt>
                <c:pt idx="1970">
                  <c:v>10.030554</c:v>
                </c:pt>
                <c:pt idx="1971">
                  <c:v>10.035551</c:v>
                </c:pt>
                <c:pt idx="1972">
                  <c:v>10.040552999999999</c:v>
                </c:pt>
                <c:pt idx="1973">
                  <c:v>10.045551999999999</c:v>
                </c:pt>
                <c:pt idx="1974">
                  <c:v>10.050553000000001</c:v>
                </c:pt>
                <c:pt idx="1975">
                  <c:v>10.055550999999999</c:v>
                </c:pt>
                <c:pt idx="1976">
                  <c:v>10.060553000000001</c:v>
                </c:pt>
                <c:pt idx="1977">
                  <c:v>10.065550999999999</c:v>
                </c:pt>
                <c:pt idx="1978">
                  <c:v>10.070555000000001</c:v>
                </c:pt>
                <c:pt idx="1979">
                  <c:v>10.075552</c:v>
                </c:pt>
                <c:pt idx="1980">
                  <c:v>10.080553999999999</c:v>
                </c:pt>
                <c:pt idx="1981">
                  <c:v>10.085550999999999</c:v>
                </c:pt>
                <c:pt idx="1982">
                  <c:v>10.090553</c:v>
                </c:pt>
                <c:pt idx="1983">
                  <c:v>10.095552</c:v>
                </c:pt>
                <c:pt idx="1984">
                  <c:v>10.100550999999999</c:v>
                </c:pt>
                <c:pt idx="1985">
                  <c:v>10.105553</c:v>
                </c:pt>
                <c:pt idx="1986">
                  <c:v>10.110552</c:v>
                </c:pt>
                <c:pt idx="1987">
                  <c:v>10.115553</c:v>
                </c:pt>
                <c:pt idx="1988">
                  <c:v>10.120552</c:v>
                </c:pt>
                <c:pt idx="1989">
                  <c:v>10.125553</c:v>
                </c:pt>
                <c:pt idx="1990">
                  <c:v>10.130550999999999</c:v>
                </c:pt>
                <c:pt idx="1991">
                  <c:v>10.140713</c:v>
                </c:pt>
                <c:pt idx="1992">
                  <c:v>10.140725</c:v>
                </c:pt>
                <c:pt idx="1993">
                  <c:v>10.145553</c:v>
                </c:pt>
                <c:pt idx="1994">
                  <c:v>10.150551</c:v>
                </c:pt>
                <c:pt idx="1995">
                  <c:v>10.155552999999999</c:v>
                </c:pt>
                <c:pt idx="1996">
                  <c:v>10.160551</c:v>
                </c:pt>
                <c:pt idx="1997">
                  <c:v>10.165552</c:v>
                </c:pt>
                <c:pt idx="1998">
                  <c:v>10.170551999999999</c:v>
                </c:pt>
                <c:pt idx="1999">
                  <c:v>10.175553000000001</c:v>
                </c:pt>
                <c:pt idx="2000">
                  <c:v>10.180550999999999</c:v>
                </c:pt>
                <c:pt idx="2001">
                  <c:v>10.185553000000001</c:v>
                </c:pt>
                <c:pt idx="2002">
                  <c:v>10.190552</c:v>
                </c:pt>
                <c:pt idx="2003">
                  <c:v>10.215609000000001</c:v>
                </c:pt>
                <c:pt idx="2004">
                  <c:v>10.221673000000001</c:v>
                </c:pt>
                <c:pt idx="2005">
                  <c:v>10.221683000000001</c:v>
                </c:pt>
                <c:pt idx="2006">
                  <c:v>10.225554000000001</c:v>
                </c:pt>
                <c:pt idx="2007">
                  <c:v>10.230551999999999</c:v>
                </c:pt>
                <c:pt idx="2008">
                  <c:v>10.235552999999999</c:v>
                </c:pt>
                <c:pt idx="2009">
                  <c:v>10.240551999999999</c:v>
                </c:pt>
                <c:pt idx="2010">
                  <c:v>10.245552999999999</c:v>
                </c:pt>
                <c:pt idx="2011">
                  <c:v>10.250551999999999</c:v>
                </c:pt>
                <c:pt idx="2012">
                  <c:v>10.255552999999999</c:v>
                </c:pt>
                <c:pt idx="2013">
                  <c:v>10.260552000000001</c:v>
                </c:pt>
                <c:pt idx="2014">
                  <c:v>10.265554</c:v>
                </c:pt>
                <c:pt idx="2015">
                  <c:v>10.270552</c:v>
                </c:pt>
                <c:pt idx="2016">
                  <c:v>10.275553</c:v>
                </c:pt>
                <c:pt idx="2017">
                  <c:v>10.280550999999999</c:v>
                </c:pt>
                <c:pt idx="2018">
                  <c:v>10.285553</c:v>
                </c:pt>
                <c:pt idx="2019">
                  <c:v>10.290550999999999</c:v>
                </c:pt>
                <c:pt idx="2020">
                  <c:v>10.295553</c:v>
                </c:pt>
                <c:pt idx="2021">
                  <c:v>10.300552</c:v>
                </c:pt>
                <c:pt idx="2022">
                  <c:v>10.305553</c:v>
                </c:pt>
                <c:pt idx="2023">
                  <c:v>10.314579999999999</c:v>
                </c:pt>
                <c:pt idx="2024">
                  <c:v>10.315554000000001</c:v>
                </c:pt>
                <c:pt idx="2025">
                  <c:v>10.320551</c:v>
                </c:pt>
                <c:pt idx="2026">
                  <c:v>10.325554</c:v>
                </c:pt>
                <c:pt idx="2027">
                  <c:v>10.330551</c:v>
                </c:pt>
                <c:pt idx="2028">
                  <c:v>10.335555000000001</c:v>
                </c:pt>
                <c:pt idx="2029">
                  <c:v>10.340551999999999</c:v>
                </c:pt>
                <c:pt idx="2030">
                  <c:v>10.345555000000001</c:v>
                </c:pt>
                <c:pt idx="2031">
                  <c:v>10.350550999999999</c:v>
                </c:pt>
                <c:pt idx="2032">
                  <c:v>10.355555000000001</c:v>
                </c:pt>
                <c:pt idx="2033">
                  <c:v>10.360552</c:v>
                </c:pt>
                <c:pt idx="2034">
                  <c:v>10.365553999999999</c:v>
                </c:pt>
                <c:pt idx="2035">
                  <c:v>10.370550999999999</c:v>
                </c:pt>
                <c:pt idx="2036">
                  <c:v>10.375555</c:v>
                </c:pt>
                <c:pt idx="2037">
                  <c:v>10.380552</c:v>
                </c:pt>
                <c:pt idx="2038">
                  <c:v>10.385554000000001</c:v>
                </c:pt>
                <c:pt idx="2039">
                  <c:v>10.390551</c:v>
                </c:pt>
                <c:pt idx="2040">
                  <c:v>10.395554000000001</c:v>
                </c:pt>
                <c:pt idx="2041">
                  <c:v>10.400551999999999</c:v>
                </c:pt>
                <c:pt idx="2042">
                  <c:v>10.405555</c:v>
                </c:pt>
                <c:pt idx="2043">
                  <c:v>10.410551999999999</c:v>
                </c:pt>
                <c:pt idx="2044">
                  <c:v>10.41555</c:v>
                </c:pt>
                <c:pt idx="2045">
                  <c:v>10.420553</c:v>
                </c:pt>
                <c:pt idx="2046">
                  <c:v>10.425550999999999</c:v>
                </c:pt>
                <c:pt idx="2047">
                  <c:v>10.430553</c:v>
                </c:pt>
                <c:pt idx="2048">
                  <c:v>10.435551</c:v>
                </c:pt>
                <c:pt idx="2049">
                  <c:v>10.440553</c:v>
                </c:pt>
                <c:pt idx="2050">
                  <c:v>10.445551999999999</c:v>
                </c:pt>
                <c:pt idx="2051">
                  <c:v>10.450552999999999</c:v>
                </c:pt>
                <c:pt idx="2052">
                  <c:v>10.455551</c:v>
                </c:pt>
                <c:pt idx="2053">
                  <c:v>10.460552</c:v>
                </c:pt>
                <c:pt idx="2054">
                  <c:v>10.465551</c:v>
                </c:pt>
                <c:pt idx="2055">
                  <c:v>10.475731</c:v>
                </c:pt>
                <c:pt idx="2056">
                  <c:v>10.475742</c:v>
                </c:pt>
                <c:pt idx="2057">
                  <c:v>10.480551999999999</c:v>
                </c:pt>
                <c:pt idx="2058">
                  <c:v>10.485552</c:v>
                </c:pt>
                <c:pt idx="2059">
                  <c:v>10.490551999999999</c:v>
                </c:pt>
                <c:pt idx="2060">
                  <c:v>10.495550999999999</c:v>
                </c:pt>
                <c:pt idx="2061">
                  <c:v>10.500553</c:v>
                </c:pt>
                <c:pt idx="2062">
                  <c:v>10.505552</c:v>
                </c:pt>
                <c:pt idx="2063">
                  <c:v>10.510552000000001</c:v>
                </c:pt>
                <c:pt idx="2064">
                  <c:v>10.515552</c:v>
                </c:pt>
                <c:pt idx="2065">
                  <c:v>10.520552</c:v>
                </c:pt>
                <c:pt idx="2066">
                  <c:v>10.525551999999999</c:v>
                </c:pt>
                <c:pt idx="2067">
                  <c:v>10.530552999999999</c:v>
                </c:pt>
                <c:pt idx="2068">
                  <c:v>10.535551999999999</c:v>
                </c:pt>
                <c:pt idx="2069">
                  <c:v>10.540552999999999</c:v>
                </c:pt>
                <c:pt idx="2070">
                  <c:v>10.545551999999999</c:v>
                </c:pt>
                <c:pt idx="2071">
                  <c:v>10.550553000000001</c:v>
                </c:pt>
                <c:pt idx="2072">
                  <c:v>10.555552</c:v>
                </c:pt>
                <c:pt idx="2073">
                  <c:v>10.560553000000001</c:v>
                </c:pt>
                <c:pt idx="2074">
                  <c:v>10.565552</c:v>
                </c:pt>
                <c:pt idx="2075">
                  <c:v>10.570551999999999</c:v>
                </c:pt>
                <c:pt idx="2076">
                  <c:v>10.575552</c:v>
                </c:pt>
                <c:pt idx="2077">
                  <c:v>10.580553</c:v>
                </c:pt>
                <c:pt idx="2078">
                  <c:v>10.585552</c:v>
                </c:pt>
                <c:pt idx="2079">
                  <c:v>10.590551999999999</c:v>
                </c:pt>
                <c:pt idx="2080">
                  <c:v>10.595550999999999</c:v>
                </c:pt>
                <c:pt idx="2081">
                  <c:v>10.600553</c:v>
                </c:pt>
                <c:pt idx="2082">
                  <c:v>10.605551999999999</c:v>
                </c:pt>
                <c:pt idx="2083">
                  <c:v>10.610552999999999</c:v>
                </c:pt>
                <c:pt idx="2084">
                  <c:v>10.615551</c:v>
                </c:pt>
                <c:pt idx="2085">
                  <c:v>10.620552</c:v>
                </c:pt>
                <c:pt idx="2086">
                  <c:v>10.625551999999999</c:v>
                </c:pt>
                <c:pt idx="2087">
                  <c:v>10.635491</c:v>
                </c:pt>
                <c:pt idx="2088">
                  <c:v>10.635554000000001</c:v>
                </c:pt>
                <c:pt idx="2089">
                  <c:v>10.640553000000001</c:v>
                </c:pt>
                <c:pt idx="2090">
                  <c:v>10.645550999999999</c:v>
                </c:pt>
                <c:pt idx="2091">
                  <c:v>10.650553</c:v>
                </c:pt>
                <c:pt idx="2092">
                  <c:v>10.655550999999999</c:v>
                </c:pt>
                <c:pt idx="2093">
                  <c:v>10.660553</c:v>
                </c:pt>
                <c:pt idx="2094">
                  <c:v>10.665550999999999</c:v>
                </c:pt>
                <c:pt idx="2095">
                  <c:v>10.670553</c:v>
                </c:pt>
                <c:pt idx="2096">
                  <c:v>10.675550999999999</c:v>
                </c:pt>
                <c:pt idx="2097">
                  <c:v>10.680553</c:v>
                </c:pt>
                <c:pt idx="2098">
                  <c:v>10.685551</c:v>
                </c:pt>
                <c:pt idx="2099">
                  <c:v>10.690552</c:v>
                </c:pt>
                <c:pt idx="2100">
                  <c:v>10.695551</c:v>
                </c:pt>
                <c:pt idx="2101">
                  <c:v>10.700552999999999</c:v>
                </c:pt>
                <c:pt idx="2102">
                  <c:v>10.705551</c:v>
                </c:pt>
                <c:pt idx="2103">
                  <c:v>10.710552999999999</c:v>
                </c:pt>
                <c:pt idx="2104">
                  <c:v>10.715551</c:v>
                </c:pt>
                <c:pt idx="2105">
                  <c:v>10.720553000000001</c:v>
                </c:pt>
                <c:pt idx="2106">
                  <c:v>10.725550999999999</c:v>
                </c:pt>
                <c:pt idx="2107">
                  <c:v>10.730551999999999</c:v>
                </c:pt>
                <c:pt idx="2108">
                  <c:v>10.735552</c:v>
                </c:pt>
                <c:pt idx="2109">
                  <c:v>10.740553</c:v>
                </c:pt>
                <c:pt idx="2110">
                  <c:v>10.745552</c:v>
                </c:pt>
                <c:pt idx="2111">
                  <c:v>10.750551999999999</c:v>
                </c:pt>
                <c:pt idx="2112">
                  <c:v>10.755550999999999</c:v>
                </c:pt>
                <c:pt idx="2113">
                  <c:v>10.760553</c:v>
                </c:pt>
                <c:pt idx="2114">
                  <c:v>10.765551</c:v>
                </c:pt>
                <c:pt idx="2115">
                  <c:v>10.770552</c:v>
                </c:pt>
                <c:pt idx="2116">
                  <c:v>10.775551</c:v>
                </c:pt>
                <c:pt idx="2117">
                  <c:v>10.780552</c:v>
                </c:pt>
                <c:pt idx="2118">
                  <c:v>10.785551</c:v>
                </c:pt>
                <c:pt idx="2119">
                  <c:v>10.794776000000001</c:v>
                </c:pt>
                <c:pt idx="2120">
                  <c:v>10.795555</c:v>
                </c:pt>
                <c:pt idx="2121">
                  <c:v>10.800550999999999</c:v>
                </c:pt>
                <c:pt idx="2122">
                  <c:v>10.805556000000001</c:v>
                </c:pt>
                <c:pt idx="2123">
                  <c:v>10.810551999999999</c:v>
                </c:pt>
                <c:pt idx="2124">
                  <c:v>10.815555</c:v>
                </c:pt>
                <c:pt idx="2125">
                  <c:v>10.820551999999999</c:v>
                </c:pt>
                <c:pt idx="2126">
                  <c:v>10.825554</c:v>
                </c:pt>
                <c:pt idx="2127">
                  <c:v>10.830551</c:v>
                </c:pt>
                <c:pt idx="2128">
                  <c:v>10.835557000000001</c:v>
                </c:pt>
                <c:pt idx="2129">
                  <c:v>10.840555</c:v>
                </c:pt>
                <c:pt idx="2130">
                  <c:v>10.847334999999999</c:v>
                </c:pt>
                <c:pt idx="2131">
                  <c:v>10.850556000000001</c:v>
                </c:pt>
                <c:pt idx="2132">
                  <c:v>10.855551999999999</c:v>
                </c:pt>
                <c:pt idx="2133">
                  <c:v>10.860552</c:v>
                </c:pt>
                <c:pt idx="2134">
                  <c:v>10.865551</c:v>
                </c:pt>
                <c:pt idx="2135">
                  <c:v>10.870550999999999</c:v>
                </c:pt>
                <c:pt idx="2136">
                  <c:v>10.875551</c:v>
                </c:pt>
                <c:pt idx="2137">
                  <c:v>10.880550999999999</c:v>
                </c:pt>
                <c:pt idx="2138">
                  <c:v>10.885551</c:v>
                </c:pt>
                <c:pt idx="2139">
                  <c:v>10.890551</c:v>
                </c:pt>
                <c:pt idx="2140">
                  <c:v>10.895550999999999</c:v>
                </c:pt>
                <c:pt idx="2141">
                  <c:v>10.900551</c:v>
                </c:pt>
                <c:pt idx="2142">
                  <c:v>10.905550999999999</c:v>
                </c:pt>
                <c:pt idx="2143">
                  <c:v>10.910551</c:v>
                </c:pt>
                <c:pt idx="2144">
                  <c:v>10.915550999999999</c:v>
                </c:pt>
                <c:pt idx="2145">
                  <c:v>10.920551</c:v>
                </c:pt>
                <c:pt idx="2146">
                  <c:v>10.925550999999999</c:v>
                </c:pt>
                <c:pt idx="2147">
                  <c:v>10.930550999999999</c:v>
                </c:pt>
                <c:pt idx="2148">
                  <c:v>10.935551</c:v>
                </c:pt>
                <c:pt idx="2149">
                  <c:v>10.940550999999999</c:v>
                </c:pt>
                <c:pt idx="2150">
                  <c:v>10.945551</c:v>
                </c:pt>
                <c:pt idx="2151">
                  <c:v>10.950550999999999</c:v>
                </c:pt>
                <c:pt idx="2152">
                  <c:v>10.955551</c:v>
                </c:pt>
                <c:pt idx="2153">
                  <c:v>10.960550999999999</c:v>
                </c:pt>
                <c:pt idx="2154">
                  <c:v>10.969628</c:v>
                </c:pt>
                <c:pt idx="2155">
                  <c:v>10.970550999999999</c:v>
                </c:pt>
                <c:pt idx="2156">
                  <c:v>10.975550999999999</c:v>
                </c:pt>
                <c:pt idx="2157">
                  <c:v>10.980551999999999</c:v>
                </c:pt>
                <c:pt idx="2158">
                  <c:v>10.985550999999999</c:v>
                </c:pt>
                <c:pt idx="2159">
                  <c:v>10.990551</c:v>
                </c:pt>
                <c:pt idx="2160">
                  <c:v>10.995552</c:v>
                </c:pt>
                <c:pt idx="2161">
                  <c:v>11.000551</c:v>
                </c:pt>
                <c:pt idx="2162">
                  <c:v>11.005550999999999</c:v>
                </c:pt>
                <c:pt idx="2163">
                  <c:v>11.010551</c:v>
                </c:pt>
                <c:pt idx="2164">
                  <c:v>11.015551</c:v>
                </c:pt>
                <c:pt idx="2165">
                  <c:v>11.020550999999999</c:v>
                </c:pt>
                <c:pt idx="2166">
                  <c:v>11.025551</c:v>
                </c:pt>
                <c:pt idx="2167">
                  <c:v>11.030550999999999</c:v>
                </c:pt>
                <c:pt idx="2168">
                  <c:v>11.035551</c:v>
                </c:pt>
                <c:pt idx="2169">
                  <c:v>11.040550999999999</c:v>
                </c:pt>
                <c:pt idx="2170">
                  <c:v>11.045551</c:v>
                </c:pt>
                <c:pt idx="2171">
                  <c:v>11.050550999999999</c:v>
                </c:pt>
                <c:pt idx="2172">
                  <c:v>11.055550999999999</c:v>
                </c:pt>
                <c:pt idx="2173">
                  <c:v>11.060551</c:v>
                </c:pt>
                <c:pt idx="2174">
                  <c:v>11.065550999999999</c:v>
                </c:pt>
                <c:pt idx="2175">
                  <c:v>11.070551</c:v>
                </c:pt>
                <c:pt idx="2176">
                  <c:v>11.075550999999999</c:v>
                </c:pt>
                <c:pt idx="2177">
                  <c:v>11.080551</c:v>
                </c:pt>
                <c:pt idx="2178">
                  <c:v>11.085550999999999</c:v>
                </c:pt>
                <c:pt idx="2179">
                  <c:v>11.090551</c:v>
                </c:pt>
                <c:pt idx="2180">
                  <c:v>11.095550999999999</c:v>
                </c:pt>
                <c:pt idx="2181">
                  <c:v>11.100550999999999</c:v>
                </c:pt>
                <c:pt idx="2182">
                  <c:v>11.105551</c:v>
                </c:pt>
                <c:pt idx="2183">
                  <c:v>11.110552</c:v>
                </c:pt>
                <c:pt idx="2184">
                  <c:v>11.115551</c:v>
                </c:pt>
                <c:pt idx="2185">
                  <c:v>11.120550999999999</c:v>
                </c:pt>
                <c:pt idx="2186">
                  <c:v>11.125551</c:v>
                </c:pt>
                <c:pt idx="2187">
                  <c:v>11.130552</c:v>
                </c:pt>
                <c:pt idx="2188">
                  <c:v>11.135551</c:v>
                </c:pt>
                <c:pt idx="2189">
                  <c:v>11.140551</c:v>
                </c:pt>
                <c:pt idx="2190">
                  <c:v>11.145550999999999</c:v>
                </c:pt>
                <c:pt idx="2191">
                  <c:v>11.180789000000001</c:v>
                </c:pt>
                <c:pt idx="2192">
                  <c:v>11.180800999999999</c:v>
                </c:pt>
                <c:pt idx="2193">
                  <c:v>11.185551</c:v>
                </c:pt>
                <c:pt idx="2194">
                  <c:v>11.190550999999999</c:v>
                </c:pt>
                <c:pt idx="2195">
                  <c:v>11.195551</c:v>
                </c:pt>
                <c:pt idx="2196">
                  <c:v>11.200550999999999</c:v>
                </c:pt>
                <c:pt idx="2197">
                  <c:v>11.205551</c:v>
                </c:pt>
                <c:pt idx="2198">
                  <c:v>11.210550999999999</c:v>
                </c:pt>
                <c:pt idx="2199">
                  <c:v>11.215551</c:v>
                </c:pt>
                <c:pt idx="2200">
                  <c:v>11.220550999999999</c:v>
                </c:pt>
                <c:pt idx="2201">
                  <c:v>11.225550999999999</c:v>
                </c:pt>
                <c:pt idx="2202">
                  <c:v>11.230551</c:v>
                </c:pt>
                <c:pt idx="2203">
                  <c:v>11.235550999999999</c:v>
                </c:pt>
                <c:pt idx="2204">
                  <c:v>11.240551</c:v>
                </c:pt>
                <c:pt idx="2205">
                  <c:v>11.245552</c:v>
                </c:pt>
                <c:pt idx="2206">
                  <c:v>11.250551</c:v>
                </c:pt>
                <c:pt idx="2207">
                  <c:v>11.255550999999999</c:v>
                </c:pt>
                <c:pt idx="2208">
                  <c:v>11.260551</c:v>
                </c:pt>
                <c:pt idx="2209">
                  <c:v>11.265551</c:v>
                </c:pt>
                <c:pt idx="2210">
                  <c:v>11.270550999999999</c:v>
                </c:pt>
                <c:pt idx="2211">
                  <c:v>11.275551999999999</c:v>
                </c:pt>
                <c:pt idx="2212">
                  <c:v>11.280550999999999</c:v>
                </c:pt>
                <c:pt idx="2213">
                  <c:v>11.285551</c:v>
                </c:pt>
                <c:pt idx="2214">
                  <c:v>11.290550999999999</c:v>
                </c:pt>
                <c:pt idx="2215">
                  <c:v>11.295551999999999</c:v>
                </c:pt>
                <c:pt idx="2216">
                  <c:v>11.300550999999999</c:v>
                </c:pt>
                <c:pt idx="2217">
                  <c:v>11.305552</c:v>
                </c:pt>
                <c:pt idx="2218">
                  <c:v>11.310551</c:v>
                </c:pt>
                <c:pt idx="2219">
                  <c:v>11.315552</c:v>
                </c:pt>
                <c:pt idx="2220">
                  <c:v>11.320551</c:v>
                </c:pt>
                <c:pt idx="2221">
                  <c:v>11.325550999999999</c:v>
                </c:pt>
                <c:pt idx="2222">
                  <c:v>11.330551</c:v>
                </c:pt>
                <c:pt idx="2223">
                  <c:v>11.335550999999999</c:v>
                </c:pt>
                <c:pt idx="2224">
                  <c:v>11.340551</c:v>
                </c:pt>
                <c:pt idx="2225">
                  <c:v>11.345550999999999</c:v>
                </c:pt>
                <c:pt idx="2226">
                  <c:v>11.350550999999999</c:v>
                </c:pt>
                <c:pt idx="2227">
                  <c:v>11.35974</c:v>
                </c:pt>
                <c:pt idx="2228">
                  <c:v>11.360550999999999</c:v>
                </c:pt>
                <c:pt idx="2229">
                  <c:v>11.365551</c:v>
                </c:pt>
                <c:pt idx="2230">
                  <c:v>11.370550999999999</c:v>
                </c:pt>
                <c:pt idx="2231">
                  <c:v>11.375551</c:v>
                </c:pt>
                <c:pt idx="2232">
                  <c:v>11.380550999999999</c:v>
                </c:pt>
                <c:pt idx="2233">
                  <c:v>11.385551</c:v>
                </c:pt>
                <c:pt idx="2234">
                  <c:v>11.390551</c:v>
                </c:pt>
                <c:pt idx="2235">
                  <c:v>11.395550999999999</c:v>
                </c:pt>
                <c:pt idx="2236">
                  <c:v>11.400551</c:v>
                </c:pt>
                <c:pt idx="2237">
                  <c:v>11.405550999999999</c:v>
                </c:pt>
                <c:pt idx="2238">
                  <c:v>11.410551</c:v>
                </c:pt>
                <c:pt idx="2239">
                  <c:v>11.415550999999999</c:v>
                </c:pt>
                <c:pt idx="2240">
                  <c:v>11.420551</c:v>
                </c:pt>
                <c:pt idx="2241">
                  <c:v>11.425550999999999</c:v>
                </c:pt>
                <c:pt idx="2242">
                  <c:v>11.430550999999999</c:v>
                </c:pt>
                <c:pt idx="2243">
                  <c:v>11.435551</c:v>
                </c:pt>
                <c:pt idx="2244">
                  <c:v>11.440550999999999</c:v>
                </c:pt>
                <c:pt idx="2245">
                  <c:v>11.445551</c:v>
                </c:pt>
                <c:pt idx="2246">
                  <c:v>11.450550999999999</c:v>
                </c:pt>
                <c:pt idx="2247">
                  <c:v>11.455551</c:v>
                </c:pt>
                <c:pt idx="2248">
                  <c:v>11.460550999999999</c:v>
                </c:pt>
                <c:pt idx="2249">
                  <c:v>11.465551</c:v>
                </c:pt>
                <c:pt idx="2250">
                  <c:v>11.470550999999999</c:v>
                </c:pt>
                <c:pt idx="2251">
                  <c:v>11.475550999999999</c:v>
                </c:pt>
                <c:pt idx="2252">
                  <c:v>11.480551</c:v>
                </c:pt>
                <c:pt idx="2253">
                  <c:v>11.485550999999999</c:v>
                </c:pt>
                <c:pt idx="2254">
                  <c:v>11.490551</c:v>
                </c:pt>
                <c:pt idx="2255">
                  <c:v>11.495550999999999</c:v>
                </c:pt>
                <c:pt idx="2256">
                  <c:v>11.500551</c:v>
                </c:pt>
                <c:pt idx="2257">
                  <c:v>11.505552</c:v>
                </c:pt>
                <c:pt idx="2258">
                  <c:v>11.510551</c:v>
                </c:pt>
                <c:pt idx="2259">
                  <c:v>11.515552</c:v>
                </c:pt>
                <c:pt idx="2260">
                  <c:v>11.520550999999999</c:v>
                </c:pt>
                <c:pt idx="2261">
                  <c:v>11.525551</c:v>
                </c:pt>
                <c:pt idx="2262">
                  <c:v>11.530550999999999</c:v>
                </c:pt>
                <c:pt idx="2263">
                  <c:v>11.535551</c:v>
                </c:pt>
                <c:pt idx="2264">
                  <c:v>11.544718999999999</c:v>
                </c:pt>
                <c:pt idx="2265">
                  <c:v>11.545551</c:v>
                </c:pt>
                <c:pt idx="2266">
                  <c:v>11.550550999999999</c:v>
                </c:pt>
                <c:pt idx="2267">
                  <c:v>11.555550999999999</c:v>
                </c:pt>
                <c:pt idx="2268">
                  <c:v>11.560551</c:v>
                </c:pt>
                <c:pt idx="2269">
                  <c:v>11.565550999999999</c:v>
                </c:pt>
                <c:pt idx="2270">
                  <c:v>11.570551</c:v>
                </c:pt>
                <c:pt idx="2271">
                  <c:v>11.575550999999999</c:v>
                </c:pt>
                <c:pt idx="2272">
                  <c:v>11.580551</c:v>
                </c:pt>
                <c:pt idx="2273">
                  <c:v>11.585550999999999</c:v>
                </c:pt>
                <c:pt idx="2274">
                  <c:v>11.590551</c:v>
                </c:pt>
                <c:pt idx="2275">
                  <c:v>11.595550999999999</c:v>
                </c:pt>
                <c:pt idx="2276">
                  <c:v>11.600550999999999</c:v>
                </c:pt>
                <c:pt idx="2277">
                  <c:v>11.605551</c:v>
                </c:pt>
                <c:pt idx="2278">
                  <c:v>11.610550999999999</c:v>
                </c:pt>
                <c:pt idx="2279">
                  <c:v>11.615551</c:v>
                </c:pt>
                <c:pt idx="2280">
                  <c:v>11.620550999999999</c:v>
                </c:pt>
                <c:pt idx="2281">
                  <c:v>11.625551</c:v>
                </c:pt>
                <c:pt idx="2282">
                  <c:v>11.630550999999999</c:v>
                </c:pt>
                <c:pt idx="2283">
                  <c:v>11.635551</c:v>
                </c:pt>
                <c:pt idx="2284">
                  <c:v>11.640551</c:v>
                </c:pt>
                <c:pt idx="2285">
                  <c:v>11.645550999999999</c:v>
                </c:pt>
                <c:pt idx="2286">
                  <c:v>11.650551</c:v>
                </c:pt>
                <c:pt idx="2287">
                  <c:v>11.655550999999999</c:v>
                </c:pt>
                <c:pt idx="2288">
                  <c:v>11.660551</c:v>
                </c:pt>
                <c:pt idx="2289">
                  <c:v>11.665550999999999</c:v>
                </c:pt>
                <c:pt idx="2290">
                  <c:v>11.670551</c:v>
                </c:pt>
                <c:pt idx="2291">
                  <c:v>11.675550999999999</c:v>
                </c:pt>
                <c:pt idx="2292">
                  <c:v>11.680550999999999</c:v>
                </c:pt>
                <c:pt idx="2293">
                  <c:v>11.685551</c:v>
                </c:pt>
                <c:pt idx="2294">
                  <c:v>11.690550999999999</c:v>
                </c:pt>
                <c:pt idx="2295">
                  <c:v>11.695551</c:v>
                </c:pt>
                <c:pt idx="2296">
                  <c:v>11.700550999999999</c:v>
                </c:pt>
                <c:pt idx="2297">
                  <c:v>11.705551</c:v>
                </c:pt>
                <c:pt idx="2298">
                  <c:v>11.710550999999999</c:v>
                </c:pt>
                <c:pt idx="2299">
                  <c:v>11.715551</c:v>
                </c:pt>
                <c:pt idx="2300">
                  <c:v>11.720550999999999</c:v>
                </c:pt>
                <c:pt idx="2301">
                  <c:v>11.734418</c:v>
                </c:pt>
                <c:pt idx="2302">
                  <c:v>11.734427</c:v>
                </c:pt>
                <c:pt idx="2303">
                  <c:v>11.735550999999999</c:v>
                </c:pt>
                <c:pt idx="2304">
                  <c:v>11.740551</c:v>
                </c:pt>
                <c:pt idx="2305">
                  <c:v>11.745550999999999</c:v>
                </c:pt>
                <c:pt idx="2306">
                  <c:v>11.750551</c:v>
                </c:pt>
                <c:pt idx="2307">
                  <c:v>11.755550999999999</c:v>
                </c:pt>
                <c:pt idx="2308">
                  <c:v>11.760551</c:v>
                </c:pt>
                <c:pt idx="2309">
                  <c:v>11.765551</c:v>
                </c:pt>
                <c:pt idx="2310">
                  <c:v>11.770550999999999</c:v>
                </c:pt>
                <c:pt idx="2311">
                  <c:v>11.775551</c:v>
                </c:pt>
                <c:pt idx="2312">
                  <c:v>11.780550999999999</c:v>
                </c:pt>
                <c:pt idx="2313">
                  <c:v>11.785551</c:v>
                </c:pt>
                <c:pt idx="2314">
                  <c:v>11.790550999999999</c:v>
                </c:pt>
                <c:pt idx="2315">
                  <c:v>11.795551</c:v>
                </c:pt>
                <c:pt idx="2316">
                  <c:v>11.800550999999999</c:v>
                </c:pt>
                <c:pt idx="2317">
                  <c:v>11.805550999999999</c:v>
                </c:pt>
                <c:pt idx="2318">
                  <c:v>11.810551</c:v>
                </c:pt>
                <c:pt idx="2319">
                  <c:v>11.815550999999999</c:v>
                </c:pt>
                <c:pt idx="2320">
                  <c:v>11.820551</c:v>
                </c:pt>
                <c:pt idx="2321">
                  <c:v>11.825550999999999</c:v>
                </c:pt>
                <c:pt idx="2322">
                  <c:v>11.830551</c:v>
                </c:pt>
                <c:pt idx="2323">
                  <c:v>11.835550999999999</c:v>
                </c:pt>
                <c:pt idx="2324">
                  <c:v>11.840551</c:v>
                </c:pt>
                <c:pt idx="2325">
                  <c:v>11.845550999999999</c:v>
                </c:pt>
                <c:pt idx="2326">
                  <c:v>11.850550999999999</c:v>
                </c:pt>
                <c:pt idx="2327">
                  <c:v>11.855551</c:v>
                </c:pt>
                <c:pt idx="2328">
                  <c:v>11.860550999999999</c:v>
                </c:pt>
                <c:pt idx="2329">
                  <c:v>11.865551</c:v>
                </c:pt>
                <c:pt idx="2330">
                  <c:v>11.870550999999999</c:v>
                </c:pt>
                <c:pt idx="2331">
                  <c:v>11.875551</c:v>
                </c:pt>
                <c:pt idx="2332">
                  <c:v>11.880550999999999</c:v>
                </c:pt>
                <c:pt idx="2333">
                  <c:v>11.885551</c:v>
                </c:pt>
                <c:pt idx="2334">
                  <c:v>11.890551</c:v>
                </c:pt>
                <c:pt idx="2335">
                  <c:v>11.895550999999999</c:v>
                </c:pt>
                <c:pt idx="2336">
                  <c:v>11.900551999999999</c:v>
                </c:pt>
                <c:pt idx="2337">
                  <c:v>11.909644</c:v>
                </c:pt>
                <c:pt idx="2338">
                  <c:v>11.910551</c:v>
                </c:pt>
                <c:pt idx="2339">
                  <c:v>11.915550999999999</c:v>
                </c:pt>
                <c:pt idx="2340">
                  <c:v>11.920551</c:v>
                </c:pt>
                <c:pt idx="2341">
                  <c:v>11.925550999999999</c:v>
                </c:pt>
                <c:pt idx="2342">
                  <c:v>11.930550999999999</c:v>
                </c:pt>
                <c:pt idx="2343">
                  <c:v>11.935551</c:v>
                </c:pt>
                <c:pt idx="2344">
                  <c:v>11.940550999999999</c:v>
                </c:pt>
                <c:pt idx="2345">
                  <c:v>11.945551</c:v>
                </c:pt>
                <c:pt idx="2346">
                  <c:v>11.950550999999999</c:v>
                </c:pt>
                <c:pt idx="2347">
                  <c:v>11.955551</c:v>
                </c:pt>
                <c:pt idx="2348">
                  <c:v>11.960550999999999</c:v>
                </c:pt>
                <c:pt idx="2349">
                  <c:v>11.965551</c:v>
                </c:pt>
                <c:pt idx="2350">
                  <c:v>11.970550999999999</c:v>
                </c:pt>
                <c:pt idx="2351">
                  <c:v>11.975550999999999</c:v>
                </c:pt>
                <c:pt idx="2352">
                  <c:v>11.980551</c:v>
                </c:pt>
                <c:pt idx="2353">
                  <c:v>11.985550999999999</c:v>
                </c:pt>
                <c:pt idx="2354">
                  <c:v>11.990551</c:v>
                </c:pt>
                <c:pt idx="2355">
                  <c:v>11.995552</c:v>
                </c:pt>
                <c:pt idx="2356">
                  <c:v>12.000551</c:v>
                </c:pt>
                <c:pt idx="2357">
                  <c:v>12.005550999999999</c:v>
                </c:pt>
                <c:pt idx="2358">
                  <c:v>12.010551</c:v>
                </c:pt>
                <c:pt idx="2359">
                  <c:v>12.015551</c:v>
                </c:pt>
                <c:pt idx="2360">
                  <c:v>12.020550999999999</c:v>
                </c:pt>
                <c:pt idx="2361">
                  <c:v>12.025551</c:v>
                </c:pt>
                <c:pt idx="2362">
                  <c:v>12.030550999999999</c:v>
                </c:pt>
                <c:pt idx="2363">
                  <c:v>12.035551</c:v>
                </c:pt>
                <c:pt idx="2364">
                  <c:v>12.040550999999999</c:v>
                </c:pt>
                <c:pt idx="2365">
                  <c:v>12.045551</c:v>
                </c:pt>
                <c:pt idx="2366">
                  <c:v>12.050550999999999</c:v>
                </c:pt>
                <c:pt idx="2367">
                  <c:v>12.055550999999999</c:v>
                </c:pt>
                <c:pt idx="2368">
                  <c:v>12.060551</c:v>
                </c:pt>
                <c:pt idx="2369">
                  <c:v>12.065550999999999</c:v>
                </c:pt>
                <c:pt idx="2370">
                  <c:v>12.070551</c:v>
                </c:pt>
                <c:pt idx="2371">
                  <c:v>12.075550999999999</c:v>
                </c:pt>
                <c:pt idx="2372">
                  <c:v>12.080551</c:v>
                </c:pt>
                <c:pt idx="2373">
                  <c:v>12.085550999999999</c:v>
                </c:pt>
                <c:pt idx="2374">
                  <c:v>12.094664</c:v>
                </c:pt>
                <c:pt idx="2375">
                  <c:v>12.095550999999999</c:v>
                </c:pt>
                <c:pt idx="2376">
                  <c:v>12.100550999999999</c:v>
                </c:pt>
                <c:pt idx="2377">
                  <c:v>12.105551</c:v>
                </c:pt>
                <c:pt idx="2378">
                  <c:v>12.110550999999999</c:v>
                </c:pt>
                <c:pt idx="2379">
                  <c:v>12.115551</c:v>
                </c:pt>
                <c:pt idx="2380">
                  <c:v>12.120550999999999</c:v>
                </c:pt>
                <c:pt idx="2381">
                  <c:v>12.125551</c:v>
                </c:pt>
                <c:pt idx="2382">
                  <c:v>12.130550999999999</c:v>
                </c:pt>
                <c:pt idx="2383">
                  <c:v>12.135551</c:v>
                </c:pt>
                <c:pt idx="2384">
                  <c:v>12.140551</c:v>
                </c:pt>
                <c:pt idx="2385">
                  <c:v>12.145550999999999</c:v>
                </c:pt>
                <c:pt idx="2386">
                  <c:v>12.150551</c:v>
                </c:pt>
                <c:pt idx="2387">
                  <c:v>12.155550999999999</c:v>
                </c:pt>
                <c:pt idx="2388">
                  <c:v>12.160551</c:v>
                </c:pt>
                <c:pt idx="2389">
                  <c:v>12.165550999999999</c:v>
                </c:pt>
                <c:pt idx="2390">
                  <c:v>12.170551</c:v>
                </c:pt>
                <c:pt idx="2391">
                  <c:v>12.175550999999999</c:v>
                </c:pt>
                <c:pt idx="2392">
                  <c:v>12.180550999999999</c:v>
                </c:pt>
                <c:pt idx="2393">
                  <c:v>12.185551</c:v>
                </c:pt>
                <c:pt idx="2394">
                  <c:v>12.190550999999999</c:v>
                </c:pt>
                <c:pt idx="2395">
                  <c:v>12.195551</c:v>
                </c:pt>
                <c:pt idx="2396">
                  <c:v>12.200550999999999</c:v>
                </c:pt>
                <c:pt idx="2397">
                  <c:v>12.205551</c:v>
                </c:pt>
                <c:pt idx="2398">
                  <c:v>12.210550999999999</c:v>
                </c:pt>
                <c:pt idx="2399">
                  <c:v>12.215551</c:v>
                </c:pt>
                <c:pt idx="2400">
                  <c:v>12.220550999999999</c:v>
                </c:pt>
                <c:pt idx="2401">
                  <c:v>12.225550999999999</c:v>
                </c:pt>
                <c:pt idx="2402">
                  <c:v>12.230551</c:v>
                </c:pt>
                <c:pt idx="2403">
                  <c:v>12.235550999999999</c:v>
                </c:pt>
                <c:pt idx="2404">
                  <c:v>12.240551</c:v>
                </c:pt>
                <c:pt idx="2405">
                  <c:v>12.245550999999999</c:v>
                </c:pt>
                <c:pt idx="2406">
                  <c:v>12.250551</c:v>
                </c:pt>
                <c:pt idx="2407">
                  <c:v>12.255550999999999</c:v>
                </c:pt>
                <c:pt idx="2408">
                  <c:v>12.260551</c:v>
                </c:pt>
                <c:pt idx="2409">
                  <c:v>12.265551</c:v>
                </c:pt>
                <c:pt idx="2410">
                  <c:v>12.274904000000001</c:v>
                </c:pt>
                <c:pt idx="2411">
                  <c:v>12.275551</c:v>
                </c:pt>
                <c:pt idx="2412">
                  <c:v>12.280550999999999</c:v>
                </c:pt>
                <c:pt idx="2413">
                  <c:v>12.285551</c:v>
                </c:pt>
                <c:pt idx="2414">
                  <c:v>12.290550999999999</c:v>
                </c:pt>
                <c:pt idx="2415">
                  <c:v>12.295551</c:v>
                </c:pt>
                <c:pt idx="2416">
                  <c:v>12.300550999999999</c:v>
                </c:pt>
                <c:pt idx="2417">
                  <c:v>12.305550999999999</c:v>
                </c:pt>
                <c:pt idx="2418">
                  <c:v>12.310551</c:v>
                </c:pt>
                <c:pt idx="2419">
                  <c:v>12.315550999999999</c:v>
                </c:pt>
                <c:pt idx="2420">
                  <c:v>12.320551</c:v>
                </c:pt>
                <c:pt idx="2421">
                  <c:v>12.325550999999999</c:v>
                </c:pt>
                <c:pt idx="2422">
                  <c:v>12.330551</c:v>
                </c:pt>
                <c:pt idx="2423">
                  <c:v>12.335550999999999</c:v>
                </c:pt>
                <c:pt idx="2424">
                  <c:v>12.340551</c:v>
                </c:pt>
                <c:pt idx="2425">
                  <c:v>12.345550999999999</c:v>
                </c:pt>
                <c:pt idx="2426">
                  <c:v>12.350550999999999</c:v>
                </c:pt>
                <c:pt idx="2427">
                  <c:v>12.355551</c:v>
                </c:pt>
                <c:pt idx="2428">
                  <c:v>12.360550999999999</c:v>
                </c:pt>
                <c:pt idx="2429">
                  <c:v>12.365551</c:v>
                </c:pt>
                <c:pt idx="2430">
                  <c:v>12.370550999999999</c:v>
                </c:pt>
                <c:pt idx="2431">
                  <c:v>12.375551</c:v>
                </c:pt>
                <c:pt idx="2432">
                  <c:v>12.380550999999999</c:v>
                </c:pt>
                <c:pt idx="2433">
                  <c:v>12.385551</c:v>
                </c:pt>
                <c:pt idx="2434">
                  <c:v>12.390551</c:v>
                </c:pt>
                <c:pt idx="2435">
                  <c:v>12.395550999999999</c:v>
                </c:pt>
                <c:pt idx="2436">
                  <c:v>12.400551</c:v>
                </c:pt>
                <c:pt idx="2437">
                  <c:v>12.405550999999999</c:v>
                </c:pt>
                <c:pt idx="2438">
                  <c:v>12.410551</c:v>
                </c:pt>
                <c:pt idx="2439">
                  <c:v>12.415550999999999</c:v>
                </c:pt>
                <c:pt idx="2440">
                  <c:v>12.420551</c:v>
                </c:pt>
                <c:pt idx="2441">
                  <c:v>12.425550999999999</c:v>
                </c:pt>
                <c:pt idx="2442">
                  <c:v>12.430550999999999</c:v>
                </c:pt>
                <c:pt idx="2443">
                  <c:v>12.435551</c:v>
                </c:pt>
                <c:pt idx="2444">
                  <c:v>12.440550999999999</c:v>
                </c:pt>
                <c:pt idx="2445">
                  <c:v>12.445551</c:v>
                </c:pt>
                <c:pt idx="2446">
                  <c:v>12.450550999999999</c:v>
                </c:pt>
                <c:pt idx="2447">
                  <c:v>12.459721999999999</c:v>
                </c:pt>
                <c:pt idx="2448">
                  <c:v>12.460550999999999</c:v>
                </c:pt>
                <c:pt idx="2449">
                  <c:v>12.465551</c:v>
                </c:pt>
                <c:pt idx="2450">
                  <c:v>12.470550999999999</c:v>
                </c:pt>
                <c:pt idx="2451">
                  <c:v>12.475550999999999</c:v>
                </c:pt>
                <c:pt idx="2452">
                  <c:v>12.480551</c:v>
                </c:pt>
                <c:pt idx="2453">
                  <c:v>12.485550999999999</c:v>
                </c:pt>
                <c:pt idx="2454">
                  <c:v>12.490551</c:v>
                </c:pt>
                <c:pt idx="2455">
                  <c:v>12.495550999999999</c:v>
                </c:pt>
                <c:pt idx="2456">
                  <c:v>12.500551</c:v>
                </c:pt>
                <c:pt idx="2457">
                  <c:v>12.505550999999999</c:v>
                </c:pt>
                <c:pt idx="2458">
                  <c:v>12.510551</c:v>
                </c:pt>
                <c:pt idx="2459">
                  <c:v>12.515551</c:v>
                </c:pt>
                <c:pt idx="2460">
                  <c:v>12.520550999999999</c:v>
                </c:pt>
                <c:pt idx="2461">
                  <c:v>12.525551</c:v>
                </c:pt>
                <c:pt idx="2462">
                  <c:v>12.530550999999999</c:v>
                </c:pt>
                <c:pt idx="2463">
                  <c:v>12.535551</c:v>
                </c:pt>
                <c:pt idx="2464">
                  <c:v>12.540550999999999</c:v>
                </c:pt>
                <c:pt idx="2465">
                  <c:v>12.545551</c:v>
                </c:pt>
                <c:pt idx="2466">
                  <c:v>12.550550999999999</c:v>
                </c:pt>
                <c:pt idx="2467">
                  <c:v>12.555550999999999</c:v>
                </c:pt>
                <c:pt idx="2468">
                  <c:v>12.560551</c:v>
                </c:pt>
                <c:pt idx="2469">
                  <c:v>12.565550999999999</c:v>
                </c:pt>
                <c:pt idx="2470">
                  <c:v>12.570551</c:v>
                </c:pt>
                <c:pt idx="2471">
                  <c:v>12.575550999999999</c:v>
                </c:pt>
                <c:pt idx="2472">
                  <c:v>12.580551</c:v>
                </c:pt>
                <c:pt idx="2473">
                  <c:v>12.585550999999999</c:v>
                </c:pt>
                <c:pt idx="2474">
                  <c:v>12.590551</c:v>
                </c:pt>
                <c:pt idx="2475">
                  <c:v>12.595550999999999</c:v>
                </c:pt>
                <c:pt idx="2476">
                  <c:v>12.600550999999999</c:v>
                </c:pt>
                <c:pt idx="2477">
                  <c:v>12.605551</c:v>
                </c:pt>
                <c:pt idx="2478">
                  <c:v>12.610550999999999</c:v>
                </c:pt>
                <c:pt idx="2479">
                  <c:v>12.615551</c:v>
                </c:pt>
                <c:pt idx="2480">
                  <c:v>12.620550999999999</c:v>
                </c:pt>
                <c:pt idx="2481">
                  <c:v>12.625551</c:v>
                </c:pt>
                <c:pt idx="2482">
                  <c:v>12.630550999999999</c:v>
                </c:pt>
                <c:pt idx="2483">
                  <c:v>12.639642</c:v>
                </c:pt>
                <c:pt idx="2484">
                  <c:v>12.640551</c:v>
                </c:pt>
                <c:pt idx="2485">
                  <c:v>12.645550999999999</c:v>
                </c:pt>
                <c:pt idx="2486">
                  <c:v>12.650551</c:v>
                </c:pt>
                <c:pt idx="2487">
                  <c:v>12.655550999999999</c:v>
                </c:pt>
                <c:pt idx="2488">
                  <c:v>12.660551</c:v>
                </c:pt>
                <c:pt idx="2489">
                  <c:v>12.665550999999999</c:v>
                </c:pt>
                <c:pt idx="2490">
                  <c:v>12.670551</c:v>
                </c:pt>
                <c:pt idx="2491">
                  <c:v>12.675550999999999</c:v>
                </c:pt>
                <c:pt idx="2492">
                  <c:v>12.680550999999999</c:v>
                </c:pt>
                <c:pt idx="2493">
                  <c:v>12.685551</c:v>
                </c:pt>
                <c:pt idx="2494">
                  <c:v>12.690550999999999</c:v>
                </c:pt>
                <c:pt idx="2495">
                  <c:v>12.695551</c:v>
                </c:pt>
                <c:pt idx="2496">
                  <c:v>12.700550999999999</c:v>
                </c:pt>
                <c:pt idx="2497">
                  <c:v>12.705551</c:v>
                </c:pt>
                <c:pt idx="2498">
                  <c:v>12.710550999999999</c:v>
                </c:pt>
                <c:pt idx="2499">
                  <c:v>12.715551</c:v>
                </c:pt>
                <c:pt idx="2500">
                  <c:v>12.720550999999999</c:v>
                </c:pt>
                <c:pt idx="2501">
                  <c:v>12.725550999999999</c:v>
                </c:pt>
                <c:pt idx="2502">
                  <c:v>12.730551</c:v>
                </c:pt>
                <c:pt idx="2503">
                  <c:v>12.735550999999999</c:v>
                </c:pt>
                <c:pt idx="2504">
                  <c:v>12.740551</c:v>
                </c:pt>
                <c:pt idx="2505">
                  <c:v>12.745550999999999</c:v>
                </c:pt>
                <c:pt idx="2506">
                  <c:v>12.750551</c:v>
                </c:pt>
                <c:pt idx="2507">
                  <c:v>12.755550999999999</c:v>
                </c:pt>
                <c:pt idx="2508">
                  <c:v>12.760551</c:v>
                </c:pt>
                <c:pt idx="2509">
                  <c:v>12.765551</c:v>
                </c:pt>
                <c:pt idx="2510">
                  <c:v>12.770550999999999</c:v>
                </c:pt>
                <c:pt idx="2511">
                  <c:v>12.775551</c:v>
                </c:pt>
                <c:pt idx="2512">
                  <c:v>12.780550999999999</c:v>
                </c:pt>
                <c:pt idx="2513">
                  <c:v>12.785551</c:v>
                </c:pt>
                <c:pt idx="2514">
                  <c:v>12.790550999999999</c:v>
                </c:pt>
                <c:pt idx="2515">
                  <c:v>12.795551</c:v>
                </c:pt>
                <c:pt idx="2516">
                  <c:v>12.800550999999999</c:v>
                </c:pt>
                <c:pt idx="2517">
                  <c:v>12.805550999999999</c:v>
                </c:pt>
                <c:pt idx="2518">
                  <c:v>12.810551</c:v>
                </c:pt>
                <c:pt idx="2519">
                  <c:v>12.815550999999999</c:v>
                </c:pt>
                <c:pt idx="2520">
                  <c:v>12.824654000000001</c:v>
                </c:pt>
                <c:pt idx="2521">
                  <c:v>12.825550999999999</c:v>
                </c:pt>
                <c:pt idx="2522">
                  <c:v>12.830551</c:v>
                </c:pt>
                <c:pt idx="2523">
                  <c:v>12.835550999999999</c:v>
                </c:pt>
                <c:pt idx="2524">
                  <c:v>12.840551</c:v>
                </c:pt>
                <c:pt idx="2525">
                  <c:v>12.845550999999999</c:v>
                </c:pt>
                <c:pt idx="2526">
                  <c:v>12.850550999999999</c:v>
                </c:pt>
                <c:pt idx="2527">
                  <c:v>12.855551</c:v>
                </c:pt>
                <c:pt idx="2528">
                  <c:v>12.860550999999999</c:v>
                </c:pt>
                <c:pt idx="2529">
                  <c:v>12.865551</c:v>
                </c:pt>
                <c:pt idx="2530">
                  <c:v>12.870550999999999</c:v>
                </c:pt>
                <c:pt idx="2531">
                  <c:v>12.875551</c:v>
                </c:pt>
                <c:pt idx="2532">
                  <c:v>12.880550999999999</c:v>
                </c:pt>
                <c:pt idx="2533">
                  <c:v>12.885551</c:v>
                </c:pt>
                <c:pt idx="2534">
                  <c:v>12.890551</c:v>
                </c:pt>
                <c:pt idx="2535">
                  <c:v>12.895550999999999</c:v>
                </c:pt>
                <c:pt idx="2536">
                  <c:v>12.900551</c:v>
                </c:pt>
                <c:pt idx="2537">
                  <c:v>12.905550999999999</c:v>
                </c:pt>
                <c:pt idx="2538">
                  <c:v>12.910551</c:v>
                </c:pt>
                <c:pt idx="2539">
                  <c:v>12.915550999999999</c:v>
                </c:pt>
                <c:pt idx="2540">
                  <c:v>12.920551</c:v>
                </c:pt>
                <c:pt idx="2541">
                  <c:v>12.925550999999999</c:v>
                </c:pt>
                <c:pt idx="2542">
                  <c:v>12.930550999999999</c:v>
                </c:pt>
                <c:pt idx="2543">
                  <c:v>12.935551</c:v>
                </c:pt>
                <c:pt idx="2544">
                  <c:v>12.940550999999999</c:v>
                </c:pt>
                <c:pt idx="2545">
                  <c:v>12.945551</c:v>
                </c:pt>
                <c:pt idx="2546">
                  <c:v>12.950550999999999</c:v>
                </c:pt>
                <c:pt idx="2547">
                  <c:v>12.955551</c:v>
                </c:pt>
                <c:pt idx="2548">
                  <c:v>12.960550999999999</c:v>
                </c:pt>
                <c:pt idx="2549">
                  <c:v>12.965551</c:v>
                </c:pt>
                <c:pt idx="2550">
                  <c:v>12.970550999999999</c:v>
                </c:pt>
                <c:pt idx="2551">
                  <c:v>12.975550999999999</c:v>
                </c:pt>
                <c:pt idx="2552">
                  <c:v>12.980551</c:v>
                </c:pt>
                <c:pt idx="2553">
                  <c:v>12.985550999999999</c:v>
                </c:pt>
                <c:pt idx="2554">
                  <c:v>12.990551</c:v>
                </c:pt>
                <c:pt idx="2555">
                  <c:v>12.995550999999999</c:v>
                </c:pt>
                <c:pt idx="2556">
                  <c:v>13.000551999999999</c:v>
                </c:pt>
                <c:pt idx="2557">
                  <c:v>13.010764</c:v>
                </c:pt>
                <c:pt idx="2558">
                  <c:v>13.010772999999999</c:v>
                </c:pt>
                <c:pt idx="2559">
                  <c:v>13.015551</c:v>
                </c:pt>
                <c:pt idx="2560">
                  <c:v>13.020550999999999</c:v>
                </c:pt>
                <c:pt idx="2561">
                  <c:v>13.025551</c:v>
                </c:pt>
                <c:pt idx="2562">
                  <c:v>13.030550999999999</c:v>
                </c:pt>
                <c:pt idx="2563">
                  <c:v>13.035551</c:v>
                </c:pt>
                <c:pt idx="2564">
                  <c:v>13.040550999999999</c:v>
                </c:pt>
                <c:pt idx="2565">
                  <c:v>13.045551</c:v>
                </c:pt>
                <c:pt idx="2566">
                  <c:v>13.050550999999999</c:v>
                </c:pt>
                <c:pt idx="2567">
                  <c:v>13.055550999999999</c:v>
                </c:pt>
                <c:pt idx="2568">
                  <c:v>13.060551</c:v>
                </c:pt>
                <c:pt idx="2569">
                  <c:v>13.065550999999999</c:v>
                </c:pt>
                <c:pt idx="2570">
                  <c:v>13.070551</c:v>
                </c:pt>
                <c:pt idx="2571">
                  <c:v>13.075550999999999</c:v>
                </c:pt>
                <c:pt idx="2572">
                  <c:v>13.080551</c:v>
                </c:pt>
                <c:pt idx="2573">
                  <c:v>13.085550999999999</c:v>
                </c:pt>
                <c:pt idx="2574">
                  <c:v>13.090551</c:v>
                </c:pt>
                <c:pt idx="2575">
                  <c:v>13.095550999999999</c:v>
                </c:pt>
                <c:pt idx="2576">
                  <c:v>13.100550999999999</c:v>
                </c:pt>
                <c:pt idx="2577">
                  <c:v>13.105551</c:v>
                </c:pt>
                <c:pt idx="2578">
                  <c:v>13.110550999999999</c:v>
                </c:pt>
                <c:pt idx="2579">
                  <c:v>13.115551</c:v>
                </c:pt>
                <c:pt idx="2580">
                  <c:v>13.120550999999999</c:v>
                </c:pt>
                <c:pt idx="2581">
                  <c:v>13.125551</c:v>
                </c:pt>
                <c:pt idx="2582">
                  <c:v>13.130550999999999</c:v>
                </c:pt>
                <c:pt idx="2583">
                  <c:v>13.135551</c:v>
                </c:pt>
                <c:pt idx="2584">
                  <c:v>13.140551</c:v>
                </c:pt>
                <c:pt idx="2585">
                  <c:v>13.145550999999999</c:v>
                </c:pt>
                <c:pt idx="2586">
                  <c:v>13.150551</c:v>
                </c:pt>
                <c:pt idx="2587">
                  <c:v>13.155550999999999</c:v>
                </c:pt>
                <c:pt idx="2588">
                  <c:v>13.160551</c:v>
                </c:pt>
                <c:pt idx="2589">
                  <c:v>13.165550999999999</c:v>
                </c:pt>
                <c:pt idx="2590">
                  <c:v>13.170551</c:v>
                </c:pt>
                <c:pt idx="2591">
                  <c:v>13.175550999999999</c:v>
                </c:pt>
                <c:pt idx="2592">
                  <c:v>13.180552</c:v>
                </c:pt>
                <c:pt idx="2593">
                  <c:v>13.190657999999999</c:v>
                </c:pt>
                <c:pt idx="2594">
                  <c:v>13.190668000000001</c:v>
                </c:pt>
                <c:pt idx="2595">
                  <c:v>13.195551</c:v>
                </c:pt>
                <c:pt idx="2596">
                  <c:v>13.200550999999999</c:v>
                </c:pt>
                <c:pt idx="2597">
                  <c:v>13.205551</c:v>
                </c:pt>
                <c:pt idx="2598">
                  <c:v>13.210550999999999</c:v>
                </c:pt>
                <c:pt idx="2599">
                  <c:v>13.215551</c:v>
                </c:pt>
                <c:pt idx="2600">
                  <c:v>13.220550999999999</c:v>
                </c:pt>
                <c:pt idx="2601">
                  <c:v>13.225550999999999</c:v>
                </c:pt>
                <c:pt idx="2602">
                  <c:v>13.230551</c:v>
                </c:pt>
                <c:pt idx="2603">
                  <c:v>13.235550999999999</c:v>
                </c:pt>
                <c:pt idx="2604">
                  <c:v>13.240551</c:v>
                </c:pt>
                <c:pt idx="2605">
                  <c:v>13.245550999999999</c:v>
                </c:pt>
                <c:pt idx="2606">
                  <c:v>13.250551999999999</c:v>
                </c:pt>
                <c:pt idx="2607">
                  <c:v>13.255550999999999</c:v>
                </c:pt>
                <c:pt idx="2608">
                  <c:v>13.260551</c:v>
                </c:pt>
                <c:pt idx="2609">
                  <c:v>13.265551</c:v>
                </c:pt>
                <c:pt idx="2610">
                  <c:v>13.270552</c:v>
                </c:pt>
                <c:pt idx="2611">
                  <c:v>13.275551</c:v>
                </c:pt>
                <c:pt idx="2612">
                  <c:v>13.280550999999999</c:v>
                </c:pt>
                <c:pt idx="2613">
                  <c:v>13.285551</c:v>
                </c:pt>
                <c:pt idx="2614">
                  <c:v>13.290550999999999</c:v>
                </c:pt>
                <c:pt idx="2615">
                  <c:v>13.295551</c:v>
                </c:pt>
                <c:pt idx="2616">
                  <c:v>13.300550999999999</c:v>
                </c:pt>
                <c:pt idx="2617">
                  <c:v>13.305550999999999</c:v>
                </c:pt>
                <c:pt idx="2618">
                  <c:v>13.310551</c:v>
                </c:pt>
                <c:pt idx="2619">
                  <c:v>13.315552</c:v>
                </c:pt>
                <c:pt idx="2620">
                  <c:v>13.320551</c:v>
                </c:pt>
                <c:pt idx="2621">
                  <c:v>13.325550999999999</c:v>
                </c:pt>
                <c:pt idx="2622">
                  <c:v>13.330551</c:v>
                </c:pt>
                <c:pt idx="2623">
                  <c:v>13.335550999999999</c:v>
                </c:pt>
                <c:pt idx="2624">
                  <c:v>13.340551</c:v>
                </c:pt>
                <c:pt idx="2625">
                  <c:v>13.345550999999999</c:v>
                </c:pt>
                <c:pt idx="2626">
                  <c:v>13.350550999999999</c:v>
                </c:pt>
                <c:pt idx="2627">
                  <c:v>13.355551</c:v>
                </c:pt>
                <c:pt idx="2628">
                  <c:v>13.360550999999999</c:v>
                </c:pt>
                <c:pt idx="2629">
                  <c:v>13.365551</c:v>
                </c:pt>
                <c:pt idx="2630">
                  <c:v>13.374745000000001</c:v>
                </c:pt>
                <c:pt idx="2631">
                  <c:v>13.375551</c:v>
                </c:pt>
                <c:pt idx="2632">
                  <c:v>13.380550999999999</c:v>
                </c:pt>
                <c:pt idx="2633">
                  <c:v>13.385551</c:v>
                </c:pt>
                <c:pt idx="2634">
                  <c:v>13.390551</c:v>
                </c:pt>
                <c:pt idx="2635">
                  <c:v>13.395550999999999</c:v>
                </c:pt>
                <c:pt idx="2636">
                  <c:v>13.400551</c:v>
                </c:pt>
                <c:pt idx="2637">
                  <c:v>13.405550999999999</c:v>
                </c:pt>
                <c:pt idx="2638">
                  <c:v>13.410551</c:v>
                </c:pt>
                <c:pt idx="2639">
                  <c:v>13.415550999999999</c:v>
                </c:pt>
                <c:pt idx="2640">
                  <c:v>13.420551</c:v>
                </c:pt>
                <c:pt idx="2641">
                  <c:v>13.425550999999999</c:v>
                </c:pt>
                <c:pt idx="2642">
                  <c:v>13.430550999999999</c:v>
                </c:pt>
                <c:pt idx="2643">
                  <c:v>13.435551</c:v>
                </c:pt>
                <c:pt idx="2644">
                  <c:v>13.440550999999999</c:v>
                </c:pt>
                <c:pt idx="2645">
                  <c:v>13.445551</c:v>
                </c:pt>
                <c:pt idx="2646">
                  <c:v>13.450550999999999</c:v>
                </c:pt>
                <c:pt idx="2647">
                  <c:v>13.455551</c:v>
                </c:pt>
                <c:pt idx="2648">
                  <c:v>13.460550999999999</c:v>
                </c:pt>
                <c:pt idx="2649">
                  <c:v>13.465551</c:v>
                </c:pt>
                <c:pt idx="2650">
                  <c:v>13.470550999999999</c:v>
                </c:pt>
                <c:pt idx="2651">
                  <c:v>13.475550999999999</c:v>
                </c:pt>
                <c:pt idx="2652">
                  <c:v>13.480551</c:v>
                </c:pt>
                <c:pt idx="2653">
                  <c:v>13.485550999999999</c:v>
                </c:pt>
                <c:pt idx="2654">
                  <c:v>13.490551</c:v>
                </c:pt>
                <c:pt idx="2655">
                  <c:v>13.495550999999999</c:v>
                </c:pt>
                <c:pt idx="2656">
                  <c:v>13.500551</c:v>
                </c:pt>
                <c:pt idx="2657">
                  <c:v>13.505550999999999</c:v>
                </c:pt>
                <c:pt idx="2658">
                  <c:v>13.510551</c:v>
                </c:pt>
                <c:pt idx="2659">
                  <c:v>13.515551</c:v>
                </c:pt>
                <c:pt idx="2660">
                  <c:v>13.520550999999999</c:v>
                </c:pt>
                <c:pt idx="2661">
                  <c:v>13.525551</c:v>
                </c:pt>
                <c:pt idx="2662">
                  <c:v>13.530550999999999</c:v>
                </c:pt>
                <c:pt idx="2663">
                  <c:v>13.535551</c:v>
                </c:pt>
                <c:pt idx="2664">
                  <c:v>13.540550999999999</c:v>
                </c:pt>
                <c:pt idx="2665">
                  <c:v>13.545551</c:v>
                </c:pt>
                <c:pt idx="2666">
                  <c:v>13.554675999999999</c:v>
                </c:pt>
                <c:pt idx="2667">
                  <c:v>13.555550999999999</c:v>
                </c:pt>
                <c:pt idx="2668">
                  <c:v>13.560551</c:v>
                </c:pt>
                <c:pt idx="2669">
                  <c:v>13.565550999999999</c:v>
                </c:pt>
                <c:pt idx="2670">
                  <c:v>13.570551</c:v>
                </c:pt>
                <c:pt idx="2671">
                  <c:v>13.575550999999999</c:v>
                </c:pt>
                <c:pt idx="2672">
                  <c:v>13.580551</c:v>
                </c:pt>
                <c:pt idx="2673">
                  <c:v>13.585550999999999</c:v>
                </c:pt>
                <c:pt idx="2674">
                  <c:v>13.590551</c:v>
                </c:pt>
                <c:pt idx="2675">
                  <c:v>13.595550999999999</c:v>
                </c:pt>
                <c:pt idx="2676">
                  <c:v>13.600550999999999</c:v>
                </c:pt>
                <c:pt idx="2677">
                  <c:v>13.605551</c:v>
                </c:pt>
                <c:pt idx="2678">
                  <c:v>13.610550999999999</c:v>
                </c:pt>
                <c:pt idx="2679">
                  <c:v>13.615551</c:v>
                </c:pt>
                <c:pt idx="2680">
                  <c:v>13.620550999999999</c:v>
                </c:pt>
                <c:pt idx="2681">
                  <c:v>13.625551</c:v>
                </c:pt>
                <c:pt idx="2682">
                  <c:v>13.630550999999999</c:v>
                </c:pt>
                <c:pt idx="2683">
                  <c:v>13.635551</c:v>
                </c:pt>
                <c:pt idx="2684">
                  <c:v>13.640551</c:v>
                </c:pt>
                <c:pt idx="2685">
                  <c:v>13.645550999999999</c:v>
                </c:pt>
                <c:pt idx="2686">
                  <c:v>13.650551</c:v>
                </c:pt>
                <c:pt idx="2687">
                  <c:v>13.655550999999999</c:v>
                </c:pt>
                <c:pt idx="2688">
                  <c:v>13.660551</c:v>
                </c:pt>
                <c:pt idx="2689">
                  <c:v>13.665552</c:v>
                </c:pt>
                <c:pt idx="2690">
                  <c:v>13.670551</c:v>
                </c:pt>
                <c:pt idx="2691">
                  <c:v>13.675552</c:v>
                </c:pt>
                <c:pt idx="2692">
                  <c:v>13.680550999999999</c:v>
                </c:pt>
                <c:pt idx="2693">
                  <c:v>13.685551</c:v>
                </c:pt>
                <c:pt idx="2694">
                  <c:v>13.690550999999999</c:v>
                </c:pt>
                <c:pt idx="2695">
                  <c:v>13.695551</c:v>
                </c:pt>
                <c:pt idx="2696">
                  <c:v>13.700550999999999</c:v>
                </c:pt>
                <c:pt idx="2697">
                  <c:v>13.705551</c:v>
                </c:pt>
                <c:pt idx="2698">
                  <c:v>13.710550999999999</c:v>
                </c:pt>
                <c:pt idx="2699">
                  <c:v>13.715551999999999</c:v>
                </c:pt>
                <c:pt idx="2700">
                  <c:v>13.720550999999999</c:v>
                </c:pt>
                <c:pt idx="2701">
                  <c:v>13.725550999999999</c:v>
                </c:pt>
                <c:pt idx="2702">
                  <c:v>13.730551</c:v>
                </c:pt>
                <c:pt idx="2703">
                  <c:v>13.740877000000001</c:v>
                </c:pt>
                <c:pt idx="2704">
                  <c:v>13.740886</c:v>
                </c:pt>
                <c:pt idx="2705">
                  <c:v>13.745550999999999</c:v>
                </c:pt>
                <c:pt idx="2706">
                  <c:v>13.750551</c:v>
                </c:pt>
                <c:pt idx="2707">
                  <c:v>13.755550999999999</c:v>
                </c:pt>
                <c:pt idx="2708">
                  <c:v>13.760551</c:v>
                </c:pt>
                <c:pt idx="2709">
                  <c:v>13.765551</c:v>
                </c:pt>
                <c:pt idx="2710">
                  <c:v>13.770550999999999</c:v>
                </c:pt>
                <c:pt idx="2711">
                  <c:v>13.775551</c:v>
                </c:pt>
                <c:pt idx="2712">
                  <c:v>13.780550999999999</c:v>
                </c:pt>
                <c:pt idx="2713">
                  <c:v>13.785551</c:v>
                </c:pt>
                <c:pt idx="2714">
                  <c:v>13.790550999999999</c:v>
                </c:pt>
                <c:pt idx="2715">
                  <c:v>13.795551</c:v>
                </c:pt>
                <c:pt idx="2716">
                  <c:v>13.800550999999999</c:v>
                </c:pt>
                <c:pt idx="2717">
                  <c:v>13.805550999999999</c:v>
                </c:pt>
                <c:pt idx="2718">
                  <c:v>13.810551</c:v>
                </c:pt>
                <c:pt idx="2719">
                  <c:v>13.815550999999999</c:v>
                </c:pt>
                <c:pt idx="2720">
                  <c:v>13.820551</c:v>
                </c:pt>
                <c:pt idx="2721">
                  <c:v>13.825550999999999</c:v>
                </c:pt>
                <c:pt idx="2722">
                  <c:v>13.830551</c:v>
                </c:pt>
                <c:pt idx="2723">
                  <c:v>13.835550999999999</c:v>
                </c:pt>
                <c:pt idx="2724">
                  <c:v>13.840551</c:v>
                </c:pt>
                <c:pt idx="2725">
                  <c:v>13.845550999999999</c:v>
                </c:pt>
                <c:pt idx="2726">
                  <c:v>13.850550999999999</c:v>
                </c:pt>
                <c:pt idx="2727">
                  <c:v>13.855551</c:v>
                </c:pt>
                <c:pt idx="2728">
                  <c:v>13.860550999999999</c:v>
                </c:pt>
                <c:pt idx="2729">
                  <c:v>13.865551</c:v>
                </c:pt>
                <c:pt idx="2730">
                  <c:v>13.870550999999999</c:v>
                </c:pt>
                <c:pt idx="2731">
                  <c:v>13.875551</c:v>
                </c:pt>
                <c:pt idx="2732">
                  <c:v>13.880550999999999</c:v>
                </c:pt>
                <c:pt idx="2733">
                  <c:v>13.885551</c:v>
                </c:pt>
                <c:pt idx="2734">
                  <c:v>13.890551</c:v>
                </c:pt>
                <c:pt idx="2735">
                  <c:v>13.895550999999999</c:v>
                </c:pt>
                <c:pt idx="2736">
                  <c:v>13.900551</c:v>
                </c:pt>
                <c:pt idx="2737">
                  <c:v>13.905550999999999</c:v>
                </c:pt>
                <c:pt idx="2738">
                  <c:v>13.910551</c:v>
                </c:pt>
                <c:pt idx="2739">
                  <c:v>13.92069</c:v>
                </c:pt>
                <c:pt idx="2740">
                  <c:v>13.920699000000001</c:v>
                </c:pt>
                <c:pt idx="2741">
                  <c:v>13.925550999999999</c:v>
                </c:pt>
                <c:pt idx="2742">
                  <c:v>13.930550999999999</c:v>
                </c:pt>
                <c:pt idx="2743">
                  <c:v>13.935551</c:v>
                </c:pt>
                <c:pt idx="2744">
                  <c:v>13.940550999999999</c:v>
                </c:pt>
                <c:pt idx="2745">
                  <c:v>13.945551</c:v>
                </c:pt>
                <c:pt idx="2746">
                  <c:v>13.950550999999999</c:v>
                </c:pt>
                <c:pt idx="2747">
                  <c:v>13.955551</c:v>
                </c:pt>
                <c:pt idx="2748">
                  <c:v>13.960550999999999</c:v>
                </c:pt>
                <c:pt idx="2749">
                  <c:v>13.965551</c:v>
                </c:pt>
                <c:pt idx="2750">
                  <c:v>13.970550999999999</c:v>
                </c:pt>
                <c:pt idx="2751">
                  <c:v>13.975550999999999</c:v>
                </c:pt>
                <c:pt idx="2752">
                  <c:v>13.980551</c:v>
                </c:pt>
                <c:pt idx="2753">
                  <c:v>13.985550999999999</c:v>
                </c:pt>
                <c:pt idx="2754">
                  <c:v>13.990551</c:v>
                </c:pt>
                <c:pt idx="2755">
                  <c:v>13.995550999999999</c:v>
                </c:pt>
                <c:pt idx="2756">
                  <c:v>14.000551999999999</c:v>
                </c:pt>
                <c:pt idx="2757">
                  <c:v>14.005550999999999</c:v>
                </c:pt>
                <c:pt idx="2758">
                  <c:v>14.010551</c:v>
                </c:pt>
                <c:pt idx="2759">
                  <c:v>14.015551</c:v>
                </c:pt>
                <c:pt idx="2760">
                  <c:v>14.020550999999999</c:v>
                </c:pt>
                <c:pt idx="2761">
                  <c:v>14.025551</c:v>
                </c:pt>
                <c:pt idx="2762">
                  <c:v>14.030550999999999</c:v>
                </c:pt>
                <c:pt idx="2763">
                  <c:v>14.035551</c:v>
                </c:pt>
                <c:pt idx="2764">
                  <c:v>14.040550999999999</c:v>
                </c:pt>
                <c:pt idx="2765">
                  <c:v>14.045551</c:v>
                </c:pt>
                <c:pt idx="2766">
                  <c:v>14.050550999999999</c:v>
                </c:pt>
                <c:pt idx="2767">
                  <c:v>14.055550999999999</c:v>
                </c:pt>
                <c:pt idx="2768">
                  <c:v>14.060551</c:v>
                </c:pt>
                <c:pt idx="2769">
                  <c:v>14.065550999999999</c:v>
                </c:pt>
                <c:pt idx="2770">
                  <c:v>14.070551</c:v>
                </c:pt>
                <c:pt idx="2771">
                  <c:v>14.075550999999999</c:v>
                </c:pt>
                <c:pt idx="2772">
                  <c:v>14.080551</c:v>
                </c:pt>
                <c:pt idx="2773">
                  <c:v>14.085550999999999</c:v>
                </c:pt>
                <c:pt idx="2774">
                  <c:v>14.090551</c:v>
                </c:pt>
                <c:pt idx="2775">
                  <c:v>14.095550999999999</c:v>
                </c:pt>
                <c:pt idx="2776">
                  <c:v>14.104697</c:v>
                </c:pt>
                <c:pt idx="2777">
                  <c:v>14.105551999999999</c:v>
                </c:pt>
                <c:pt idx="2778">
                  <c:v>14.110550999999999</c:v>
                </c:pt>
                <c:pt idx="2779">
                  <c:v>14.115551</c:v>
                </c:pt>
                <c:pt idx="2780">
                  <c:v>14.120550999999999</c:v>
                </c:pt>
                <c:pt idx="2781">
                  <c:v>14.125551</c:v>
                </c:pt>
                <c:pt idx="2782">
                  <c:v>14.130550999999999</c:v>
                </c:pt>
                <c:pt idx="2783">
                  <c:v>14.135552000000001</c:v>
                </c:pt>
                <c:pt idx="2784">
                  <c:v>14.140551</c:v>
                </c:pt>
                <c:pt idx="2785">
                  <c:v>14.145552</c:v>
                </c:pt>
                <c:pt idx="2786">
                  <c:v>14.150551</c:v>
                </c:pt>
                <c:pt idx="2787">
                  <c:v>14.155550999999999</c:v>
                </c:pt>
                <c:pt idx="2788">
                  <c:v>14.160551</c:v>
                </c:pt>
                <c:pt idx="2789">
                  <c:v>14.165550999999999</c:v>
                </c:pt>
                <c:pt idx="2790">
                  <c:v>14.170551</c:v>
                </c:pt>
                <c:pt idx="2791">
                  <c:v>14.175550999999999</c:v>
                </c:pt>
                <c:pt idx="2792">
                  <c:v>14.180550999999999</c:v>
                </c:pt>
                <c:pt idx="2793">
                  <c:v>14.185551</c:v>
                </c:pt>
                <c:pt idx="2794">
                  <c:v>14.190550999999999</c:v>
                </c:pt>
                <c:pt idx="2795">
                  <c:v>14.195551</c:v>
                </c:pt>
                <c:pt idx="2796">
                  <c:v>14.200550999999999</c:v>
                </c:pt>
                <c:pt idx="2797">
                  <c:v>14.205551</c:v>
                </c:pt>
                <c:pt idx="2798">
                  <c:v>14.210550999999999</c:v>
                </c:pt>
                <c:pt idx="2799">
                  <c:v>14.215551</c:v>
                </c:pt>
                <c:pt idx="2800">
                  <c:v>14.220550999999999</c:v>
                </c:pt>
                <c:pt idx="2801">
                  <c:v>14.225550999999999</c:v>
                </c:pt>
                <c:pt idx="2802">
                  <c:v>14.230551</c:v>
                </c:pt>
                <c:pt idx="2803">
                  <c:v>14.235550999999999</c:v>
                </c:pt>
                <c:pt idx="2804">
                  <c:v>14.240551</c:v>
                </c:pt>
                <c:pt idx="2805">
                  <c:v>14.245550999999999</c:v>
                </c:pt>
                <c:pt idx="2806">
                  <c:v>14.250551</c:v>
                </c:pt>
                <c:pt idx="2807">
                  <c:v>14.255550999999999</c:v>
                </c:pt>
                <c:pt idx="2808">
                  <c:v>14.260551</c:v>
                </c:pt>
                <c:pt idx="2809">
                  <c:v>14.265551</c:v>
                </c:pt>
                <c:pt idx="2810">
                  <c:v>14.270550999999999</c:v>
                </c:pt>
                <c:pt idx="2811">
                  <c:v>14.275551</c:v>
                </c:pt>
                <c:pt idx="2812">
                  <c:v>14.280550999999999</c:v>
                </c:pt>
                <c:pt idx="2813">
                  <c:v>14.289679</c:v>
                </c:pt>
                <c:pt idx="2814">
                  <c:v>14.290550999999999</c:v>
                </c:pt>
                <c:pt idx="2815">
                  <c:v>14.295551</c:v>
                </c:pt>
                <c:pt idx="2816">
                  <c:v>14.300550999999999</c:v>
                </c:pt>
                <c:pt idx="2817">
                  <c:v>14.305550999999999</c:v>
                </c:pt>
                <c:pt idx="2818">
                  <c:v>14.310551</c:v>
                </c:pt>
                <c:pt idx="2819">
                  <c:v>14.315550999999999</c:v>
                </c:pt>
                <c:pt idx="2820">
                  <c:v>14.320551</c:v>
                </c:pt>
                <c:pt idx="2821">
                  <c:v>14.325550999999999</c:v>
                </c:pt>
                <c:pt idx="2822">
                  <c:v>14.330551</c:v>
                </c:pt>
                <c:pt idx="2823">
                  <c:v>14.335550999999999</c:v>
                </c:pt>
                <c:pt idx="2824">
                  <c:v>14.340551</c:v>
                </c:pt>
                <c:pt idx="2825">
                  <c:v>14.345550999999999</c:v>
                </c:pt>
                <c:pt idx="2826">
                  <c:v>14.350550999999999</c:v>
                </c:pt>
                <c:pt idx="2827">
                  <c:v>14.355551</c:v>
                </c:pt>
                <c:pt idx="2828">
                  <c:v>14.360550999999999</c:v>
                </c:pt>
                <c:pt idx="2829">
                  <c:v>14.365551</c:v>
                </c:pt>
                <c:pt idx="2830">
                  <c:v>14.370550999999999</c:v>
                </c:pt>
                <c:pt idx="2831">
                  <c:v>14.375551</c:v>
                </c:pt>
                <c:pt idx="2832">
                  <c:v>14.380550999999999</c:v>
                </c:pt>
                <c:pt idx="2833">
                  <c:v>14.385551</c:v>
                </c:pt>
                <c:pt idx="2834">
                  <c:v>14.390551</c:v>
                </c:pt>
                <c:pt idx="2835">
                  <c:v>14.395550999999999</c:v>
                </c:pt>
                <c:pt idx="2836">
                  <c:v>14.400551</c:v>
                </c:pt>
                <c:pt idx="2837">
                  <c:v>14.405550999999999</c:v>
                </c:pt>
                <c:pt idx="2838">
                  <c:v>14.410551</c:v>
                </c:pt>
                <c:pt idx="2839">
                  <c:v>14.415550999999999</c:v>
                </c:pt>
                <c:pt idx="2840">
                  <c:v>14.420551</c:v>
                </c:pt>
                <c:pt idx="2841">
                  <c:v>14.425552</c:v>
                </c:pt>
                <c:pt idx="2842">
                  <c:v>14.430550999999999</c:v>
                </c:pt>
                <c:pt idx="2843">
                  <c:v>14.435551</c:v>
                </c:pt>
                <c:pt idx="2844">
                  <c:v>14.440550999999999</c:v>
                </c:pt>
                <c:pt idx="2845">
                  <c:v>14.445551999999999</c:v>
                </c:pt>
                <c:pt idx="2846">
                  <c:v>14.450550999999999</c:v>
                </c:pt>
                <c:pt idx="2847">
                  <c:v>14.455551999999999</c:v>
                </c:pt>
                <c:pt idx="2848">
                  <c:v>14.460550999999999</c:v>
                </c:pt>
                <c:pt idx="2849">
                  <c:v>14.470777</c:v>
                </c:pt>
                <c:pt idx="2850">
                  <c:v>14.470784999999999</c:v>
                </c:pt>
                <c:pt idx="2851">
                  <c:v>14.475550999999999</c:v>
                </c:pt>
                <c:pt idx="2852">
                  <c:v>14.480551</c:v>
                </c:pt>
                <c:pt idx="2853">
                  <c:v>14.485550999999999</c:v>
                </c:pt>
                <c:pt idx="2854">
                  <c:v>14.490551</c:v>
                </c:pt>
                <c:pt idx="2855">
                  <c:v>14.495550999999999</c:v>
                </c:pt>
                <c:pt idx="2856">
                  <c:v>14.500551</c:v>
                </c:pt>
                <c:pt idx="2857">
                  <c:v>14.505550999999999</c:v>
                </c:pt>
                <c:pt idx="2858">
                  <c:v>14.510551</c:v>
                </c:pt>
                <c:pt idx="2859">
                  <c:v>14.515551</c:v>
                </c:pt>
                <c:pt idx="2860">
                  <c:v>14.520550999999999</c:v>
                </c:pt>
                <c:pt idx="2861">
                  <c:v>14.525551</c:v>
                </c:pt>
                <c:pt idx="2862">
                  <c:v>14.530550999999999</c:v>
                </c:pt>
                <c:pt idx="2863">
                  <c:v>14.535551</c:v>
                </c:pt>
                <c:pt idx="2864">
                  <c:v>14.540550999999999</c:v>
                </c:pt>
                <c:pt idx="2865">
                  <c:v>14.545551</c:v>
                </c:pt>
                <c:pt idx="2866">
                  <c:v>14.550550999999999</c:v>
                </c:pt>
                <c:pt idx="2867">
                  <c:v>14.555550999999999</c:v>
                </c:pt>
                <c:pt idx="2868">
                  <c:v>14.560551</c:v>
                </c:pt>
                <c:pt idx="2869">
                  <c:v>14.565550999999999</c:v>
                </c:pt>
                <c:pt idx="2870">
                  <c:v>14.570551</c:v>
                </c:pt>
                <c:pt idx="2871">
                  <c:v>14.575550999999999</c:v>
                </c:pt>
                <c:pt idx="2872">
                  <c:v>14.580551</c:v>
                </c:pt>
                <c:pt idx="2873">
                  <c:v>14.585550999999999</c:v>
                </c:pt>
                <c:pt idx="2874">
                  <c:v>14.590551</c:v>
                </c:pt>
                <c:pt idx="2875">
                  <c:v>14.595550999999999</c:v>
                </c:pt>
                <c:pt idx="2876">
                  <c:v>14.600550999999999</c:v>
                </c:pt>
                <c:pt idx="2877">
                  <c:v>14.605551</c:v>
                </c:pt>
                <c:pt idx="2878">
                  <c:v>14.610550999999999</c:v>
                </c:pt>
                <c:pt idx="2879">
                  <c:v>14.615551</c:v>
                </c:pt>
                <c:pt idx="2880">
                  <c:v>14.620550999999999</c:v>
                </c:pt>
                <c:pt idx="2881">
                  <c:v>14.625551</c:v>
                </c:pt>
                <c:pt idx="2882">
                  <c:v>14.630550999999999</c:v>
                </c:pt>
                <c:pt idx="2883">
                  <c:v>14.635551</c:v>
                </c:pt>
                <c:pt idx="2884">
                  <c:v>14.640551</c:v>
                </c:pt>
                <c:pt idx="2885">
                  <c:v>14.645550999999999</c:v>
                </c:pt>
                <c:pt idx="2886">
                  <c:v>14.655665000000001</c:v>
                </c:pt>
                <c:pt idx="2887">
                  <c:v>14.655674000000001</c:v>
                </c:pt>
                <c:pt idx="2888">
                  <c:v>14.660551</c:v>
                </c:pt>
                <c:pt idx="2889">
                  <c:v>14.665550999999999</c:v>
                </c:pt>
                <c:pt idx="2890">
                  <c:v>14.670551</c:v>
                </c:pt>
                <c:pt idx="2891">
                  <c:v>14.675550999999999</c:v>
                </c:pt>
                <c:pt idx="2892">
                  <c:v>14.680550999999999</c:v>
                </c:pt>
                <c:pt idx="2893">
                  <c:v>14.685551</c:v>
                </c:pt>
                <c:pt idx="2894">
                  <c:v>14.690550999999999</c:v>
                </c:pt>
                <c:pt idx="2895">
                  <c:v>14.695551</c:v>
                </c:pt>
                <c:pt idx="2896">
                  <c:v>14.700550999999999</c:v>
                </c:pt>
                <c:pt idx="2897">
                  <c:v>14.705551</c:v>
                </c:pt>
                <c:pt idx="2898">
                  <c:v>14.710550999999999</c:v>
                </c:pt>
                <c:pt idx="2899">
                  <c:v>14.715551</c:v>
                </c:pt>
                <c:pt idx="2900">
                  <c:v>14.720550999999999</c:v>
                </c:pt>
                <c:pt idx="2901">
                  <c:v>14.725552</c:v>
                </c:pt>
                <c:pt idx="2902">
                  <c:v>14.730551</c:v>
                </c:pt>
                <c:pt idx="2903">
                  <c:v>14.735552</c:v>
                </c:pt>
                <c:pt idx="2904">
                  <c:v>14.740551</c:v>
                </c:pt>
                <c:pt idx="2905">
                  <c:v>14.745550999999999</c:v>
                </c:pt>
                <c:pt idx="2906">
                  <c:v>14.750551</c:v>
                </c:pt>
                <c:pt idx="2907">
                  <c:v>14.755550999999999</c:v>
                </c:pt>
                <c:pt idx="2908">
                  <c:v>14.760551</c:v>
                </c:pt>
                <c:pt idx="2909">
                  <c:v>14.765551</c:v>
                </c:pt>
                <c:pt idx="2910">
                  <c:v>14.770550999999999</c:v>
                </c:pt>
                <c:pt idx="2911">
                  <c:v>14.775551</c:v>
                </c:pt>
                <c:pt idx="2912">
                  <c:v>14.780550999999999</c:v>
                </c:pt>
                <c:pt idx="2913">
                  <c:v>14.785551</c:v>
                </c:pt>
                <c:pt idx="2914">
                  <c:v>14.790550999999999</c:v>
                </c:pt>
                <c:pt idx="2915">
                  <c:v>14.795551</c:v>
                </c:pt>
                <c:pt idx="2916">
                  <c:v>14.800550999999999</c:v>
                </c:pt>
                <c:pt idx="2917">
                  <c:v>14.805550999999999</c:v>
                </c:pt>
                <c:pt idx="2918">
                  <c:v>14.810551</c:v>
                </c:pt>
                <c:pt idx="2919">
                  <c:v>14.815550999999999</c:v>
                </c:pt>
                <c:pt idx="2920">
                  <c:v>14.820551</c:v>
                </c:pt>
                <c:pt idx="2921">
                  <c:v>14.825550999999999</c:v>
                </c:pt>
                <c:pt idx="2922">
                  <c:v>14.83473</c:v>
                </c:pt>
                <c:pt idx="2923">
                  <c:v>14.835552</c:v>
                </c:pt>
                <c:pt idx="2924">
                  <c:v>14.840551</c:v>
                </c:pt>
                <c:pt idx="2925">
                  <c:v>14.845550999999999</c:v>
                </c:pt>
                <c:pt idx="2926">
                  <c:v>14.850550999999999</c:v>
                </c:pt>
                <c:pt idx="2927">
                  <c:v>14.855551</c:v>
                </c:pt>
                <c:pt idx="2928">
                  <c:v>14.860550999999999</c:v>
                </c:pt>
                <c:pt idx="2929">
                  <c:v>14.865551</c:v>
                </c:pt>
                <c:pt idx="2930">
                  <c:v>14.870550999999999</c:v>
                </c:pt>
                <c:pt idx="2931">
                  <c:v>14.875551</c:v>
                </c:pt>
                <c:pt idx="2932">
                  <c:v>14.880550999999999</c:v>
                </c:pt>
                <c:pt idx="2933">
                  <c:v>14.885551</c:v>
                </c:pt>
                <c:pt idx="2934">
                  <c:v>14.890551</c:v>
                </c:pt>
                <c:pt idx="2935">
                  <c:v>14.895550999999999</c:v>
                </c:pt>
                <c:pt idx="2936">
                  <c:v>14.900551</c:v>
                </c:pt>
                <c:pt idx="2937">
                  <c:v>14.905550999999999</c:v>
                </c:pt>
                <c:pt idx="2938">
                  <c:v>14.910551</c:v>
                </c:pt>
                <c:pt idx="2939">
                  <c:v>14.915550999999999</c:v>
                </c:pt>
                <c:pt idx="2940">
                  <c:v>14.920551</c:v>
                </c:pt>
                <c:pt idx="2941">
                  <c:v>14.925550999999999</c:v>
                </c:pt>
                <c:pt idx="2942">
                  <c:v>14.930550999999999</c:v>
                </c:pt>
                <c:pt idx="2943">
                  <c:v>14.935551</c:v>
                </c:pt>
                <c:pt idx="2944">
                  <c:v>14.940550999999999</c:v>
                </c:pt>
                <c:pt idx="2945">
                  <c:v>14.945551</c:v>
                </c:pt>
                <c:pt idx="2946">
                  <c:v>14.950550999999999</c:v>
                </c:pt>
                <c:pt idx="2947">
                  <c:v>14.955551</c:v>
                </c:pt>
                <c:pt idx="2948">
                  <c:v>14.960550999999999</c:v>
                </c:pt>
                <c:pt idx="2949">
                  <c:v>14.965551</c:v>
                </c:pt>
                <c:pt idx="2950">
                  <c:v>14.970550999999999</c:v>
                </c:pt>
                <c:pt idx="2951">
                  <c:v>14.975550999999999</c:v>
                </c:pt>
                <c:pt idx="2952">
                  <c:v>14.980551</c:v>
                </c:pt>
                <c:pt idx="2953">
                  <c:v>14.985550999999999</c:v>
                </c:pt>
                <c:pt idx="2954">
                  <c:v>14.990551</c:v>
                </c:pt>
                <c:pt idx="2955">
                  <c:v>14.995550999999999</c:v>
                </c:pt>
                <c:pt idx="2956">
                  <c:v>15.000551</c:v>
                </c:pt>
                <c:pt idx="2957">
                  <c:v>15.005550999999999</c:v>
                </c:pt>
                <c:pt idx="2958">
                  <c:v>15.010551</c:v>
                </c:pt>
                <c:pt idx="2959">
                  <c:v>15.019688</c:v>
                </c:pt>
                <c:pt idx="2960">
                  <c:v>15.020550999999999</c:v>
                </c:pt>
                <c:pt idx="2961">
                  <c:v>15.025551999999999</c:v>
                </c:pt>
                <c:pt idx="2962">
                  <c:v>15.030550999999999</c:v>
                </c:pt>
                <c:pt idx="2963">
                  <c:v>15.035551</c:v>
                </c:pt>
                <c:pt idx="2964">
                  <c:v>15.040550999999999</c:v>
                </c:pt>
                <c:pt idx="2965">
                  <c:v>15.045551</c:v>
                </c:pt>
                <c:pt idx="2966">
                  <c:v>15.050550999999999</c:v>
                </c:pt>
                <c:pt idx="2967">
                  <c:v>15.055550999999999</c:v>
                </c:pt>
                <c:pt idx="2968">
                  <c:v>15.060551</c:v>
                </c:pt>
                <c:pt idx="2969">
                  <c:v>15.065550999999999</c:v>
                </c:pt>
                <c:pt idx="2970">
                  <c:v>15.070551</c:v>
                </c:pt>
                <c:pt idx="2971">
                  <c:v>15.075550999999999</c:v>
                </c:pt>
                <c:pt idx="2972">
                  <c:v>15.080551</c:v>
                </c:pt>
                <c:pt idx="2973">
                  <c:v>15.085550999999999</c:v>
                </c:pt>
                <c:pt idx="2974">
                  <c:v>15.090551</c:v>
                </c:pt>
                <c:pt idx="2975">
                  <c:v>15.095550999999999</c:v>
                </c:pt>
                <c:pt idx="2976">
                  <c:v>15.100550999999999</c:v>
                </c:pt>
                <c:pt idx="2977">
                  <c:v>15.105551</c:v>
                </c:pt>
                <c:pt idx="2978">
                  <c:v>15.110550999999999</c:v>
                </c:pt>
                <c:pt idx="2979">
                  <c:v>15.115551</c:v>
                </c:pt>
                <c:pt idx="2980">
                  <c:v>15.120550999999999</c:v>
                </c:pt>
                <c:pt idx="2981">
                  <c:v>15.125551</c:v>
                </c:pt>
                <c:pt idx="2982">
                  <c:v>15.130550999999999</c:v>
                </c:pt>
                <c:pt idx="2983">
                  <c:v>15.135551</c:v>
                </c:pt>
                <c:pt idx="2984">
                  <c:v>15.140551</c:v>
                </c:pt>
                <c:pt idx="2985">
                  <c:v>15.145550999999999</c:v>
                </c:pt>
                <c:pt idx="2986">
                  <c:v>15.150551</c:v>
                </c:pt>
                <c:pt idx="2987">
                  <c:v>15.155550999999999</c:v>
                </c:pt>
                <c:pt idx="2988">
                  <c:v>15.160551</c:v>
                </c:pt>
                <c:pt idx="2989">
                  <c:v>15.165550999999999</c:v>
                </c:pt>
                <c:pt idx="2990">
                  <c:v>15.170551</c:v>
                </c:pt>
                <c:pt idx="2991">
                  <c:v>15.175550999999999</c:v>
                </c:pt>
                <c:pt idx="2992">
                  <c:v>15.180550999999999</c:v>
                </c:pt>
                <c:pt idx="2993">
                  <c:v>15.185551</c:v>
                </c:pt>
                <c:pt idx="2994">
                  <c:v>15.190550999999999</c:v>
                </c:pt>
                <c:pt idx="2995">
                  <c:v>15.20083</c:v>
                </c:pt>
                <c:pt idx="2996">
                  <c:v>15.200837999999999</c:v>
                </c:pt>
                <c:pt idx="2997">
                  <c:v>15.205551</c:v>
                </c:pt>
                <c:pt idx="2998">
                  <c:v>15.210550999999999</c:v>
                </c:pt>
                <c:pt idx="2999">
                  <c:v>15.215551</c:v>
                </c:pt>
                <c:pt idx="3000">
                  <c:v>15.220550999999999</c:v>
                </c:pt>
                <c:pt idx="3001">
                  <c:v>15.225550999999999</c:v>
                </c:pt>
                <c:pt idx="3002">
                  <c:v>15.230551</c:v>
                </c:pt>
                <c:pt idx="3003">
                  <c:v>15.235550999999999</c:v>
                </c:pt>
                <c:pt idx="3004">
                  <c:v>15.240551</c:v>
                </c:pt>
              </c:numCache>
            </c:numRef>
          </c:xVal>
          <c:yVal>
            <c:numRef>
              <c:f>log_eval_1!$B$1:$B$3005</c:f>
              <c:numCache>
                <c:formatCode>General</c:formatCode>
                <c:ptCount val="30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55.16</c:v>
                </c:pt>
                <c:pt idx="4">
                  <c:v>89.992000000000004</c:v>
                </c:pt>
                <c:pt idx="5">
                  <c:v>139.10400000000001</c:v>
                </c:pt>
                <c:pt idx="6">
                  <c:v>156.54400000000001</c:v>
                </c:pt>
                <c:pt idx="7">
                  <c:v>156.54400000000001</c:v>
                </c:pt>
                <c:pt idx="8">
                  <c:v>156.54400000000001</c:v>
                </c:pt>
                <c:pt idx="9">
                  <c:v>156.928</c:v>
                </c:pt>
                <c:pt idx="10">
                  <c:v>156.928</c:v>
                </c:pt>
                <c:pt idx="11">
                  <c:v>157.19999999999999</c:v>
                </c:pt>
                <c:pt idx="12">
                  <c:v>157.19999999999999</c:v>
                </c:pt>
                <c:pt idx="13">
                  <c:v>157.696</c:v>
                </c:pt>
                <c:pt idx="14">
                  <c:v>157.696</c:v>
                </c:pt>
                <c:pt idx="15">
                  <c:v>158.05600000000001</c:v>
                </c:pt>
                <c:pt idx="16">
                  <c:v>158.05600000000001</c:v>
                </c:pt>
                <c:pt idx="17">
                  <c:v>158.256</c:v>
                </c:pt>
                <c:pt idx="18">
                  <c:v>158.256</c:v>
                </c:pt>
                <c:pt idx="19">
                  <c:v>158.768</c:v>
                </c:pt>
                <c:pt idx="20">
                  <c:v>158.768</c:v>
                </c:pt>
                <c:pt idx="21">
                  <c:v>159.12</c:v>
                </c:pt>
                <c:pt idx="22">
                  <c:v>159.12</c:v>
                </c:pt>
                <c:pt idx="23">
                  <c:v>159.29599999999999</c:v>
                </c:pt>
                <c:pt idx="24">
                  <c:v>159.29599999999999</c:v>
                </c:pt>
                <c:pt idx="25">
                  <c:v>159.56800000000001</c:v>
                </c:pt>
                <c:pt idx="26">
                  <c:v>159.56800000000001</c:v>
                </c:pt>
                <c:pt idx="27">
                  <c:v>159.976</c:v>
                </c:pt>
                <c:pt idx="28">
                  <c:v>159.976</c:v>
                </c:pt>
                <c:pt idx="29">
                  <c:v>160.17599999999999</c:v>
                </c:pt>
                <c:pt idx="30">
                  <c:v>160.17599999999999</c:v>
                </c:pt>
                <c:pt idx="31">
                  <c:v>160.56</c:v>
                </c:pt>
                <c:pt idx="32">
                  <c:v>160.56</c:v>
                </c:pt>
                <c:pt idx="33">
                  <c:v>160.89599999999999</c:v>
                </c:pt>
                <c:pt idx="34">
                  <c:v>160.89599999999999</c:v>
                </c:pt>
                <c:pt idx="35">
                  <c:v>161.26400000000001</c:v>
                </c:pt>
                <c:pt idx="36">
                  <c:v>161.26400000000001</c:v>
                </c:pt>
                <c:pt idx="37">
                  <c:v>161.72</c:v>
                </c:pt>
                <c:pt idx="38">
                  <c:v>161.72</c:v>
                </c:pt>
                <c:pt idx="39">
                  <c:v>161.72</c:v>
                </c:pt>
                <c:pt idx="40">
                  <c:v>161.72</c:v>
                </c:pt>
                <c:pt idx="41">
                  <c:v>161.88800000000001</c:v>
                </c:pt>
                <c:pt idx="42">
                  <c:v>161.88800000000001</c:v>
                </c:pt>
                <c:pt idx="43">
                  <c:v>162.256</c:v>
                </c:pt>
                <c:pt idx="44">
                  <c:v>162.256</c:v>
                </c:pt>
                <c:pt idx="45">
                  <c:v>162.792</c:v>
                </c:pt>
                <c:pt idx="46">
                  <c:v>162.792</c:v>
                </c:pt>
                <c:pt idx="47">
                  <c:v>163.06399999999999</c:v>
                </c:pt>
                <c:pt idx="48">
                  <c:v>163.06399999999999</c:v>
                </c:pt>
                <c:pt idx="49">
                  <c:v>163.47200000000001</c:v>
                </c:pt>
                <c:pt idx="50">
                  <c:v>163.47200000000001</c:v>
                </c:pt>
                <c:pt idx="51">
                  <c:v>163.93600000000001</c:v>
                </c:pt>
                <c:pt idx="52">
                  <c:v>163.93600000000001</c:v>
                </c:pt>
                <c:pt idx="53">
                  <c:v>164.24</c:v>
                </c:pt>
                <c:pt idx="54">
                  <c:v>164.24</c:v>
                </c:pt>
                <c:pt idx="55">
                  <c:v>164.64</c:v>
                </c:pt>
                <c:pt idx="56">
                  <c:v>164.64</c:v>
                </c:pt>
                <c:pt idx="57">
                  <c:v>164.84800000000001</c:v>
                </c:pt>
                <c:pt idx="58">
                  <c:v>164.84800000000001</c:v>
                </c:pt>
                <c:pt idx="59">
                  <c:v>165.24799999999999</c:v>
                </c:pt>
                <c:pt idx="60">
                  <c:v>165.24799999999999</c:v>
                </c:pt>
                <c:pt idx="61">
                  <c:v>165.608</c:v>
                </c:pt>
                <c:pt idx="62">
                  <c:v>165.608</c:v>
                </c:pt>
                <c:pt idx="63">
                  <c:v>165.816</c:v>
                </c:pt>
                <c:pt idx="64">
                  <c:v>165.816</c:v>
                </c:pt>
                <c:pt idx="65">
                  <c:v>166.17599999999999</c:v>
                </c:pt>
                <c:pt idx="66">
                  <c:v>166.17599999999999</c:v>
                </c:pt>
                <c:pt idx="67">
                  <c:v>166.45599999999999</c:v>
                </c:pt>
                <c:pt idx="68">
                  <c:v>166.45599999999999</c:v>
                </c:pt>
                <c:pt idx="69">
                  <c:v>166.80799999999999</c:v>
                </c:pt>
                <c:pt idx="70">
                  <c:v>166.80799999999999</c:v>
                </c:pt>
                <c:pt idx="71">
                  <c:v>167.10400000000001</c:v>
                </c:pt>
                <c:pt idx="72">
                  <c:v>167.10400000000001</c:v>
                </c:pt>
                <c:pt idx="73">
                  <c:v>167.54400000000001</c:v>
                </c:pt>
                <c:pt idx="74">
                  <c:v>167.54400000000001</c:v>
                </c:pt>
                <c:pt idx="75">
                  <c:v>167.54400000000001</c:v>
                </c:pt>
                <c:pt idx="76">
                  <c:v>167.816</c:v>
                </c:pt>
                <c:pt idx="77">
                  <c:v>167.816</c:v>
                </c:pt>
                <c:pt idx="78">
                  <c:v>168.184</c:v>
                </c:pt>
                <c:pt idx="79">
                  <c:v>168.184</c:v>
                </c:pt>
                <c:pt idx="80">
                  <c:v>168.38399999999999</c:v>
                </c:pt>
                <c:pt idx="81">
                  <c:v>168.38399999999999</c:v>
                </c:pt>
                <c:pt idx="82">
                  <c:v>168.78399999999999</c:v>
                </c:pt>
                <c:pt idx="83">
                  <c:v>168.78399999999999</c:v>
                </c:pt>
                <c:pt idx="84">
                  <c:v>169.184</c:v>
                </c:pt>
                <c:pt idx="85">
                  <c:v>169.184</c:v>
                </c:pt>
                <c:pt idx="86">
                  <c:v>169.6</c:v>
                </c:pt>
                <c:pt idx="87">
                  <c:v>169.6</c:v>
                </c:pt>
                <c:pt idx="88">
                  <c:v>169.88</c:v>
                </c:pt>
                <c:pt idx="89">
                  <c:v>169.88</c:v>
                </c:pt>
                <c:pt idx="90">
                  <c:v>170.256</c:v>
                </c:pt>
                <c:pt idx="91">
                  <c:v>170.256</c:v>
                </c:pt>
                <c:pt idx="92">
                  <c:v>170.256</c:v>
                </c:pt>
                <c:pt idx="93">
                  <c:v>170.624</c:v>
                </c:pt>
                <c:pt idx="94">
                  <c:v>170.624</c:v>
                </c:pt>
                <c:pt idx="95">
                  <c:v>170.83199999999999</c:v>
                </c:pt>
                <c:pt idx="96">
                  <c:v>170.83199999999999</c:v>
                </c:pt>
                <c:pt idx="97">
                  <c:v>171.208</c:v>
                </c:pt>
                <c:pt idx="98">
                  <c:v>171.208</c:v>
                </c:pt>
                <c:pt idx="99">
                  <c:v>171.45599999999999</c:v>
                </c:pt>
                <c:pt idx="100">
                  <c:v>171.45599999999999</c:v>
                </c:pt>
                <c:pt idx="101">
                  <c:v>171.696</c:v>
                </c:pt>
                <c:pt idx="102">
                  <c:v>171.696</c:v>
                </c:pt>
                <c:pt idx="103">
                  <c:v>172.024</c:v>
                </c:pt>
                <c:pt idx="104">
                  <c:v>172.024</c:v>
                </c:pt>
                <c:pt idx="105">
                  <c:v>214.52799999999999</c:v>
                </c:pt>
                <c:pt idx="106">
                  <c:v>214.52799999999999</c:v>
                </c:pt>
                <c:pt idx="107">
                  <c:v>192.8</c:v>
                </c:pt>
                <c:pt idx="108">
                  <c:v>192.8</c:v>
                </c:pt>
                <c:pt idx="109">
                  <c:v>192.976</c:v>
                </c:pt>
                <c:pt idx="110">
                  <c:v>192.976</c:v>
                </c:pt>
                <c:pt idx="111">
                  <c:v>193.27199999999999</c:v>
                </c:pt>
                <c:pt idx="112">
                  <c:v>193.27199999999999</c:v>
                </c:pt>
                <c:pt idx="113">
                  <c:v>193.584</c:v>
                </c:pt>
                <c:pt idx="114">
                  <c:v>193.584</c:v>
                </c:pt>
                <c:pt idx="115">
                  <c:v>194.01599999999999</c:v>
                </c:pt>
                <c:pt idx="116">
                  <c:v>194.01599999999999</c:v>
                </c:pt>
                <c:pt idx="117">
                  <c:v>194.16</c:v>
                </c:pt>
                <c:pt idx="118">
                  <c:v>194.16</c:v>
                </c:pt>
                <c:pt idx="119">
                  <c:v>194.48</c:v>
                </c:pt>
                <c:pt idx="120">
                  <c:v>194.48</c:v>
                </c:pt>
                <c:pt idx="121">
                  <c:v>194.56800000000001</c:v>
                </c:pt>
                <c:pt idx="122">
                  <c:v>194.56800000000001</c:v>
                </c:pt>
                <c:pt idx="123">
                  <c:v>194.744</c:v>
                </c:pt>
                <c:pt idx="124">
                  <c:v>194.744</c:v>
                </c:pt>
                <c:pt idx="125">
                  <c:v>194.98400000000001</c:v>
                </c:pt>
                <c:pt idx="126">
                  <c:v>194.98400000000001</c:v>
                </c:pt>
                <c:pt idx="127">
                  <c:v>195.24799999999999</c:v>
                </c:pt>
                <c:pt idx="128">
                  <c:v>195.24799999999999</c:v>
                </c:pt>
                <c:pt idx="129">
                  <c:v>195.24799999999999</c:v>
                </c:pt>
                <c:pt idx="130">
                  <c:v>195.57599999999999</c:v>
                </c:pt>
                <c:pt idx="131">
                  <c:v>195.57599999999999</c:v>
                </c:pt>
                <c:pt idx="132">
                  <c:v>195.77600000000001</c:v>
                </c:pt>
                <c:pt idx="133">
                  <c:v>195.77600000000001</c:v>
                </c:pt>
                <c:pt idx="134">
                  <c:v>195.82400000000001</c:v>
                </c:pt>
                <c:pt idx="135">
                  <c:v>195.82400000000001</c:v>
                </c:pt>
                <c:pt idx="136">
                  <c:v>196.2</c:v>
                </c:pt>
                <c:pt idx="137">
                  <c:v>196.2</c:v>
                </c:pt>
                <c:pt idx="138">
                  <c:v>196.47200000000001</c:v>
                </c:pt>
                <c:pt idx="139">
                  <c:v>196.47200000000001</c:v>
                </c:pt>
                <c:pt idx="140">
                  <c:v>196.56800000000001</c:v>
                </c:pt>
                <c:pt idx="141">
                  <c:v>196.56800000000001</c:v>
                </c:pt>
                <c:pt idx="142">
                  <c:v>196.8</c:v>
                </c:pt>
                <c:pt idx="143">
                  <c:v>196.8</c:v>
                </c:pt>
                <c:pt idx="144">
                  <c:v>197.184</c:v>
                </c:pt>
                <c:pt idx="145">
                  <c:v>197.184</c:v>
                </c:pt>
                <c:pt idx="146">
                  <c:v>197.512</c:v>
                </c:pt>
                <c:pt idx="147">
                  <c:v>197.512</c:v>
                </c:pt>
                <c:pt idx="148">
                  <c:v>197.512</c:v>
                </c:pt>
                <c:pt idx="149">
                  <c:v>197.512</c:v>
                </c:pt>
                <c:pt idx="150">
                  <c:v>197.72</c:v>
                </c:pt>
                <c:pt idx="151">
                  <c:v>197.72</c:v>
                </c:pt>
                <c:pt idx="152">
                  <c:v>198.072</c:v>
                </c:pt>
                <c:pt idx="153">
                  <c:v>198.072</c:v>
                </c:pt>
                <c:pt idx="154">
                  <c:v>198.16</c:v>
                </c:pt>
                <c:pt idx="155">
                  <c:v>198.16</c:v>
                </c:pt>
                <c:pt idx="156">
                  <c:v>198.56</c:v>
                </c:pt>
                <c:pt idx="157">
                  <c:v>198.56</c:v>
                </c:pt>
                <c:pt idx="158">
                  <c:v>198.83199999999999</c:v>
                </c:pt>
                <c:pt idx="159">
                  <c:v>198.83199999999999</c:v>
                </c:pt>
                <c:pt idx="160">
                  <c:v>199.15199999999999</c:v>
                </c:pt>
                <c:pt idx="161">
                  <c:v>199.15199999999999</c:v>
                </c:pt>
                <c:pt idx="162">
                  <c:v>199.54400000000001</c:v>
                </c:pt>
                <c:pt idx="163">
                  <c:v>199.54400000000001</c:v>
                </c:pt>
                <c:pt idx="164">
                  <c:v>199.78399999999999</c:v>
                </c:pt>
                <c:pt idx="165">
                  <c:v>199.78399999999999</c:v>
                </c:pt>
                <c:pt idx="166">
                  <c:v>200.232</c:v>
                </c:pt>
                <c:pt idx="167">
                  <c:v>200.232</c:v>
                </c:pt>
                <c:pt idx="168">
                  <c:v>200.50399999999999</c:v>
                </c:pt>
                <c:pt idx="169">
                  <c:v>200.50399999999999</c:v>
                </c:pt>
                <c:pt idx="170">
                  <c:v>200.70400000000001</c:v>
                </c:pt>
                <c:pt idx="171">
                  <c:v>200.70400000000001</c:v>
                </c:pt>
                <c:pt idx="172">
                  <c:v>201.12799999999999</c:v>
                </c:pt>
                <c:pt idx="173">
                  <c:v>201.12799999999999</c:v>
                </c:pt>
                <c:pt idx="174">
                  <c:v>201.44800000000001</c:v>
                </c:pt>
                <c:pt idx="175">
                  <c:v>201.44800000000001</c:v>
                </c:pt>
                <c:pt idx="176">
                  <c:v>201.76</c:v>
                </c:pt>
                <c:pt idx="177">
                  <c:v>201.76</c:v>
                </c:pt>
                <c:pt idx="178">
                  <c:v>202.16</c:v>
                </c:pt>
                <c:pt idx="179">
                  <c:v>202.16</c:v>
                </c:pt>
                <c:pt idx="180">
                  <c:v>202.488</c:v>
                </c:pt>
                <c:pt idx="181">
                  <c:v>202.488</c:v>
                </c:pt>
                <c:pt idx="182">
                  <c:v>202.68799999999999</c:v>
                </c:pt>
                <c:pt idx="183">
                  <c:v>202.68799999999999</c:v>
                </c:pt>
                <c:pt idx="184">
                  <c:v>202.68799999999999</c:v>
                </c:pt>
                <c:pt idx="185">
                  <c:v>202.68799999999999</c:v>
                </c:pt>
                <c:pt idx="186">
                  <c:v>203.05600000000001</c:v>
                </c:pt>
                <c:pt idx="187">
                  <c:v>203.05600000000001</c:v>
                </c:pt>
                <c:pt idx="188">
                  <c:v>203.26400000000001</c:v>
                </c:pt>
                <c:pt idx="189">
                  <c:v>203.26400000000001</c:v>
                </c:pt>
                <c:pt idx="190">
                  <c:v>203.672</c:v>
                </c:pt>
                <c:pt idx="191">
                  <c:v>203.672</c:v>
                </c:pt>
                <c:pt idx="192">
                  <c:v>203.85599999999999</c:v>
                </c:pt>
                <c:pt idx="193">
                  <c:v>203.85599999999999</c:v>
                </c:pt>
                <c:pt idx="194">
                  <c:v>204.05600000000001</c:v>
                </c:pt>
                <c:pt idx="195">
                  <c:v>204.05600000000001</c:v>
                </c:pt>
                <c:pt idx="196">
                  <c:v>204.36</c:v>
                </c:pt>
                <c:pt idx="197">
                  <c:v>204.36</c:v>
                </c:pt>
                <c:pt idx="198">
                  <c:v>204.56800000000001</c:v>
                </c:pt>
                <c:pt idx="199">
                  <c:v>204.56800000000001</c:v>
                </c:pt>
                <c:pt idx="200">
                  <c:v>204.976</c:v>
                </c:pt>
                <c:pt idx="201">
                  <c:v>204.976</c:v>
                </c:pt>
                <c:pt idx="202">
                  <c:v>205.36</c:v>
                </c:pt>
                <c:pt idx="203">
                  <c:v>205.36</c:v>
                </c:pt>
                <c:pt idx="204">
                  <c:v>205.584</c:v>
                </c:pt>
                <c:pt idx="205">
                  <c:v>205.584</c:v>
                </c:pt>
                <c:pt idx="206">
                  <c:v>205.84800000000001</c:v>
                </c:pt>
                <c:pt idx="207">
                  <c:v>205.84800000000001</c:v>
                </c:pt>
                <c:pt idx="208">
                  <c:v>206.08</c:v>
                </c:pt>
                <c:pt idx="209">
                  <c:v>206.08</c:v>
                </c:pt>
                <c:pt idx="210">
                  <c:v>206.52</c:v>
                </c:pt>
                <c:pt idx="211">
                  <c:v>206.52</c:v>
                </c:pt>
                <c:pt idx="212">
                  <c:v>206.66399999999999</c:v>
                </c:pt>
                <c:pt idx="213">
                  <c:v>206.66399999999999</c:v>
                </c:pt>
                <c:pt idx="214">
                  <c:v>207.12799999999999</c:v>
                </c:pt>
                <c:pt idx="215">
                  <c:v>207.12799999999999</c:v>
                </c:pt>
                <c:pt idx="216">
                  <c:v>207.48</c:v>
                </c:pt>
                <c:pt idx="217">
                  <c:v>207.48</c:v>
                </c:pt>
                <c:pt idx="218">
                  <c:v>207.48</c:v>
                </c:pt>
                <c:pt idx="219">
                  <c:v>207.59200000000001</c:v>
                </c:pt>
                <c:pt idx="220">
                  <c:v>207.59200000000001</c:v>
                </c:pt>
                <c:pt idx="221">
                  <c:v>207.8</c:v>
                </c:pt>
                <c:pt idx="222">
                  <c:v>207.8</c:v>
                </c:pt>
                <c:pt idx="223">
                  <c:v>208.2</c:v>
                </c:pt>
                <c:pt idx="224">
                  <c:v>208.2</c:v>
                </c:pt>
                <c:pt idx="225">
                  <c:v>208.36799999999999</c:v>
                </c:pt>
                <c:pt idx="226">
                  <c:v>208.36799999999999</c:v>
                </c:pt>
                <c:pt idx="227">
                  <c:v>208.744</c:v>
                </c:pt>
                <c:pt idx="228">
                  <c:v>208.744</c:v>
                </c:pt>
                <c:pt idx="229">
                  <c:v>208.80799999999999</c:v>
                </c:pt>
                <c:pt idx="230">
                  <c:v>208.80799999999999</c:v>
                </c:pt>
                <c:pt idx="231">
                  <c:v>209.14400000000001</c:v>
                </c:pt>
                <c:pt idx="232">
                  <c:v>209.14400000000001</c:v>
                </c:pt>
                <c:pt idx="233">
                  <c:v>209.57599999999999</c:v>
                </c:pt>
                <c:pt idx="234">
                  <c:v>209.57599999999999</c:v>
                </c:pt>
                <c:pt idx="235">
                  <c:v>209.57599999999999</c:v>
                </c:pt>
                <c:pt idx="236">
                  <c:v>209.72</c:v>
                </c:pt>
                <c:pt idx="237">
                  <c:v>209.72</c:v>
                </c:pt>
                <c:pt idx="238">
                  <c:v>209.96</c:v>
                </c:pt>
                <c:pt idx="239">
                  <c:v>209.96</c:v>
                </c:pt>
                <c:pt idx="240">
                  <c:v>210.32</c:v>
                </c:pt>
                <c:pt idx="241">
                  <c:v>210.32</c:v>
                </c:pt>
                <c:pt idx="242">
                  <c:v>210.376</c:v>
                </c:pt>
                <c:pt idx="243">
                  <c:v>210.376</c:v>
                </c:pt>
                <c:pt idx="244">
                  <c:v>210.648</c:v>
                </c:pt>
                <c:pt idx="245">
                  <c:v>210.648</c:v>
                </c:pt>
                <c:pt idx="246">
                  <c:v>211.08</c:v>
                </c:pt>
                <c:pt idx="247">
                  <c:v>211.08</c:v>
                </c:pt>
                <c:pt idx="248">
                  <c:v>211.33600000000001</c:v>
                </c:pt>
                <c:pt idx="249">
                  <c:v>211.33600000000001</c:v>
                </c:pt>
                <c:pt idx="250">
                  <c:v>211.65600000000001</c:v>
                </c:pt>
                <c:pt idx="251">
                  <c:v>211.65600000000001</c:v>
                </c:pt>
                <c:pt idx="252">
                  <c:v>211.65600000000001</c:v>
                </c:pt>
                <c:pt idx="253">
                  <c:v>211.78399999999999</c:v>
                </c:pt>
                <c:pt idx="254">
                  <c:v>211.78399999999999</c:v>
                </c:pt>
                <c:pt idx="255">
                  <c:v>212.136</c:v>
                </c:pt>
                <c:pt idx="256">
                  <c:v>212.136</c:v>
                </c:pt>
                <c:pt idx="257">
                  <c:v>212.256</c:v>
                </c:pt>
                <c:pt idx="258">
                  <c:v>212.256</c:v>
                </c:pt>
                <c:pt idx="259">
                  <c:v>212.73599999999999</c:v>
                </c:pt>
                <c:pt idx="260">
                  <c:v>212.73599999999999</c:v>
                </c:pt>
                <c:pt idx="261">
                  <c:v>212.93600000000001</c:v>
                </c:pt>
                <c:pt idx="262">
                  <c:v>212.93600000000001</c:v>
                </c:pt>
                <c:pt idx="263">
                  <c:v>213.22399999999999</c:v>
                </c:pt>
                <c:pt idx="264">
                  <c:v>213.22399999999999</c:v>
                </c:pt>
                <c:pt idx="265">
                  <c:v>213.68799999999999</c:v>
                </c:pt>
                <c:pt idx="266">
                  <c:v>213.68799999999999</c:v>
                </c:pt>
                <c:pt idx="267">
                  <c:v>213.96</c:v>
                </c:pt>
                <c:pt idx="268">
                  <c:v>213.96</c:v>
                </c:pt>
                <c:pt idx="269">
                  <c:v>213.96</c:v>
                </c:pt>
                <c:pt idx="270">
                  <c:v>214.096</c:v>
                </c:pt>
                <c:pt idx="271">
                  <c:v>214.096</c:v>
                </c:pt>
                <c:pt idx="272">
                  <c:v>214.232</c:v>
                </c:pt>
                <c:pt idx="273">
                  <c:v>214.232</c:v>
                </c:pt>
                <c:pt idx="274">
                  <c:v>214.32</c:v>
                </c:pt>
                <c:pt idx="275">
                  <c:v>214.32</c:v>
                </c:pt>
                <c:pt idx="276">
                  <c:v>214.44</c:v>
                </c:pt>
                <c:pt idx="277">
                  <c:v>214.44</c:v>
                </c:pt>
                <c:pt idx="278">
                  <c:v>214.84</c:v>
                </c:pt>
                <c:pt idx="279">
                  <c:v>214.84</c:v>
                </c:pt>
                <c:pt idx="280">
                  <c:v>215.15199999999999</c:v>
                </c:pt>
                <c:pt idx="281">
                  <c:v>215.15199999999999</c:v>
                </c:pt>
                <c:pt idx="282">
                  <c:v>215.43199999999999</c:v>
                </c:pt>
                <c:pt idx="283">
                  <c:v>215.43199999999999</c:v>
                </c:pt>
                <c:pt idx="284">
                  <c:v>215.85599999999999</c:v>
                </c:pt>
                <c:pt idx="285">
                  <c:v>215.85599999999999</c:v>
                </c:pt>
                <c:pt idx="286">
                  <c:v>215.85599999999999</c:v>
                </c:pt>
                <c:pt idx="287">
                  <c:v>215.85599999999999</c:v>
                </c:pt>
                <c:pt idx="288">
                  <c:v>216.04</c:v>
                </c:pt>
                <c:pt idx="289">
                  <c:v>216.04</c:v>
                </c:pt>
                <c:pt idx="290">
                  <c:v>216.464</c:v>
                </c:pt>
                <c:pt idx="291">
                  <c:v>216.464</c:v>
                </c:pt>
                <c:pt idx="292">
                  <c:v>216.64</c:v>
                </c:pt>
                <c:pt idx="293">
                  <c:v>216.64</c:v>
                </c:pt>
                <c:pt idx="294">
                  <c:v>216.816</c:v>
                </c:pt>
                <c:pt idx="295">
                  <c:v>216.816</c:v>
                </c:pt>
                <c:pt idx="296">
                  <c:v>217.24</c:v>
                </c:pt>
                <c:pt idx="297">
                  <c:v>217.24</c:v>
                </c:pt>
                <c:pt idx="298">
                  <c:v>217.57599999999999</c:v>
                </c:pt>
                <c:pt idx="299">
                  <c:v>217.57599999999999</c:v>
                </c:pt>
                <c:pt idx="300">
                  <c:v>218.03200000000001</c:v>
                </c:pt>
                <c:pt idx="301">
                  <c:v>218.03200000000001</c:v>
                </c:pt>
                <c:pt idx="302">
                  <c:v>218.328</c:v>
                </c:pt>
                <c:pt idx="303">
                  <c:v>218.328</c:v>
                </c:pt>
                <c:pt idx="304">
                  <c:v>218.72</c:v>
                </c:pt>
                <c:pt idx="305">
                  <c:v>218.72</c:v>
                </c:pt>
                <c:pt idx="306">
                  <c:v>218.816</c:v>
                </c:pt>
                <c:pt idx="307">
                  <c:v>218.816</c:v>
                </c:pt>
                <c:pt idx="308">
                  <c:v>218.94399999999999</c:v>
                </c:pt>
                <c:pt idx="309">
                  <c:v>218.94399999999999</c:v>
                </c:pt>
                <c:pt idx="310">
                  <c:v>219.184</c:v>
                </c:pt>
                <c:pt idx="311">
                  <c:v>219.184</c:v>
                </c:pt>
                <c:pt idx="312">
                  <c:v>219.55199999999999</c:v>
                </c:pt>
                <c:pt idx="313">
                  <c:v>219.55199999999999</c:v>
                </c:pt>
                <c:pt idx="314">
                  <c:v>219.96</c:v>
                </c:pt>
                <c:pt idx="315">
                  <c:v>219.96</c:v>
                </c:pt>
                <c:pt idx="316">
                  <c:v>220.2</c:v>
                </c:pt>
                <c:pt idx="317">
                  <c:v>220.2</c:v>
                </c:pt>
                <c:pt idx="318">
                  <c:v>220.4</c:v>
                </c:pt>
                <c:pt idx="319">
                  <c:v>220.4</c:v>
                </c:pt>
                <c:pt idx="320">
                  <c:v>220.4</c:v>
                </c:pt>
                <c:pt idx="321">
                  <c:v>220.4</c:v>
                </c:pt>
                <c:pt idx="322">
                  <c:v>220.56800000000001</c:v>
                </c:pt>
                <c:pt idx="323">
                  <c:v>220.56800000000001</c:v>
                </c:pt>
                <c:pt idx="324">
                  <c:v>221.01599999999999</c:v>
                </c:pt>
                <c:pt idx="325">
                  <c:v>221.01599999999999</c:v>
                </c:pt>
                <c:pt idx="326">
                  <c:v>221.50399999999999</c:v>
                </c:pt>
                <c:pt idx="327">
                  <c:v>221.50399999999999</c:v>
                </c:pt>
                <c:pt idx="328">
                  <c:v>221.864</c:v>
                </c:pt>
                <c:pt idx="329">
                  <c:v>221.864</c:v>
                </c:pt>
                <c:pt idx="330">
                  <c:v>222.11199999999999</c:v>
                </c:pt>
                <c:pt idx="331">
                  <c:v>222.11199999999999</c:v>
                </c:pt>
                <c:pt idx="332">
                  <c:v>222.24</c:v>
                </c:pt>
                <c:pt idx="333">
                  <c:v>222.24</c:v>
                </c:pt>
                <c:pt idx="334">
                  <c:v>222.6</c:v>
                </c:pt>
                <c:pt idx="335">
                  <c:v>222.6</c:v>
                </c:pt>
                <c:pt idx="336">
                  <c:v>222.77600000000001</c:v>
                </c:pt>
                <c:pt idx="337">
                  <c:v>222.77600000000001</c:v>
                </c:pt>
                <c:pt idx="338">
                  <c:v>222.864</c:v>
                </c:pt>
                <c:pt idx="339">
                  <c:v>222.864</c:v>
                </c:pt>
                <c:pt idx="340">
                  <c:v>223.12</c:v>
                </c:pt>
                <c:pt idx="341">
                  <c:v>223.12</c:v>
                </c:pt>
                <c:pt idx="342">
                  <c:v>223.55199999999999</c:v>
                </c:pt>
                <c:pt idx="343">
                  <c:v>223.55199999999999</c:v>
                </c:pt>
                <c:pt idx="344">
                  <c:v>223.85599999999999</c:v>
                </c:pt>
                <c:pt idx="345">
                  <c:v>223.85599999999999</c:v>
                </c:pt>
                <c:pt idx="346">
                  <c:v>224.08799999999999</c:v>
                </c:pt>
                <c:pt idx="347">
                  <c:v>224.08799999999999</c:v>
                </c:pt>
                <c:pt idx="348">
                  <c:v>224.26400000000001</c:v>
                </c:pt>
                <c:pt idx="349">
                  <c:v>224.26400000000001</c:v>
                </c:pt>
                <c:pt idx="350">
                  <c:v>224.31200000000001</c:v>
                </c:pt>
                <c:pt idx="351">
                  <c:v>224.31200000000001</c:v>
                </c:pt>
                <c:pt idx="352">
                  <c:v>224.66399999999999</c:v>
                </c:pt>
                <c:pt idx="353">
                  <c:v>224.66399999999999</c:v>
                </c:pt>
                <c:pt idx="354">
                  <c:v>192.68</c:v>
                </c:pt>
                <c:pt idx="355">
                  <c:v>192.68</c:v>
                </c:pt>
                <c:pt idx="356">
                  <c:v>192.68</c:v>
                </c:pt>
                <c:pt idx="357">
                  <c:v>193.12799999999999</c:v>
                </c:pt>
                <c:pt idx="358">
                  <c:v>193.12799999999999</c:v>
                </c:pt>
                <c:pt idx="359">
                  <c:v>193.28</c:v>
                </c:pt>
                <c:pt idx="360">
                  <c:v>193.28</c:v>
                </c:pt>
                <c:pt idx="361">
                  <c:v>193.608</c:v>
                </c:pt>
                <c:pt idx="362">
                  <c:v>193.608</c:v>
                </c:pt>
                <c:pt idx="363">
                  <c:v>193.608</c:v>
                </c:pt>
                <c:pt idx="364">
                  <c:v>193.608</c:v>
                </c:pt>
                <c:pt idx="365">
                  <c:v>193.83199999999999</c:v>
                </c:pt>
                <c:pt idx="366">
                  <c:v>193.83199999999999</c:v>
                </c:pt>
                <c:pt idx="367">
                  <c:v>193.94399999999999</c:v>
                </c:pt>
                <c:pt idx="368">
                  <c:v>193.94399999999999</c:v>
                </c:pt>
                <c:pt idx="369">
                  <c:v>194.32</c:v>
                </c:pt>
                <c:pt idx="370">
                  <c:v>194.32</c:v>
                </c:pt>
                <c:pt idx="371">
                  <c:v>194.816</c:v>
                </c:pt>
                <c:pt idx="372">
                  <c:v>194.816</c:v>
                </c:pt>
                <c:pt idx="373">
                  <c:v>195.14400000000001</c:v>
                </c:pt>
                <c:pt idx="374">
                  <c:v>195.14400000000001</c:v>
                </c:pt>
                <c:pt idx="375">
                  <c:v>195.4</c:v>
                </c:pt>
                <c:pt idx="376">
                  <c:v>195.4</c:v>
                </c:pt>
                <c:pt idx="377">
                  <c:v>195.57599999999999</c:v>
                </c:pt>
                <c:pt idx="378">
                  <c:v>195.57599999999999</c:v>
                </c:pt>
                <c:pt idx="379">
                  <c:v>196.024</c:v>
                </c:pt>
                <c:pt idx="380">
                  <c:v>196.024</c:v>
                </c:pt>
                <c:pt idx="381">
                  <c:v>196.22399999999999</c:v>
                </c:pt>
                <c:pt idx="382">
                  <c:v>196.22399999999999</c:v>
                </c:pt>
                <c:pt idx="383">
                  <c:v>196.38399999999999</c:v>
                </c:pt>
                <c:pt idx="384">
                  <c:v>196.38399999999999</c:v>
                </c:pt>
                <c:pt idx="385">
                  <c:v>196.52</c:v>
                </c:pt>
                <c:pt idx="386">
                  <c:v>196.52</c:v>
                </c:pt>
                <c:pt idx="387">
                  <c:v>196.696</c:v>
                </c:pt>
                <c:pt idx="388">
                  <c:v>196.696</c:v>
                </c:pt>
                <c:pt idx="389">
                  <c:v>196.696</c:v>
                </c:pt>
                <c:pt idx="390">
                  <c:v>197.136</c:v>
                </c:pt>
                <c:pt idx="391">
                  <c:v>197.136</c:v>
                </c:pt>
                <c:pt idx="392">
                  <c:v>197.54400000000001</c:v>
                </c:pt>
                <c:pt idx="393">
                  <c:v>197.54400000000001</c:v>
                </c:pt>
                <c:pt idx="394">
                  <c:v>197.70400000000001</c:v>
                </c:pt>
                <c:pt idx="395">
                  <c:v>197.70400000000001</c:v>
                </c:pt>
                <c:pt idx="396">
                  <c:v>197.99199999999999</c:v>
                </c:pt>
                <c:pt idx="397">
                  <c:v>197.99199999999999</c:v>
                </c:pt>
                <c:pt idx="398">
                  <c:v>198.36799999999999</c:v>
                </c:pt>
                <c:pt idx="399">
                  <c:v>198.36799999999999</c:v>
                </c:pt>
                <c:pt idx="400">
                  <c:v>198.50399999999999</c:v>
                </c:pt>
                <c:pt idx="401">
                  <c:v>198.50399999999999</c:v>
                </c:pt>
                <c:pt idx="402">
                  <c:v>198.744</c:v>
                </c:pt>
                <c:pt idx="403">
                  <c:v>198.744</c:v>
                </c:pt>
                <c:pt idx="404">
                  <c:v>199.08799999999999</c:v>
                </c:pt>
                <c:pt idx="405">
                  <c:v>199.08799999999999</c:v>
                </c:pt>
                <c:pt idx="406">
                  <c:v>199.24</c:v>
                </c:pt>
                <c:pt idx="407">
                  <c:v>199.24</c:v>
                </c:pt>
                <c:pt idx="408">
                  <c:v>199.24</c:v>
                </c:pt>
                <c:pt idx="409">
                  <c:v>199.34399999999999</c:v>
                </c:pt>
                <c:pt idx="410">
                  <c:v>199.34399999999999</c:v>
                </c:pt>
                <c:pt idx="411">
                  <c:v>199.77600000000001</c:v>
                </c:pt>
                <c:pt idx="412">
                  <c:v>199.77600000000001</c:v>
                </c:pt>
                <c:pt idx="413">
                  <c:v>200.03200000000001</c:v>
                </c:pt>
                <c:pt idx="414">
                  <c:v>200.03200000000001</c:v>
                </c:pt>
                <c:pt idx="415">
                  <c:v>200.45599999999999</c:v>
                </c:pt>
                <c:pt idx="416">
                  <c:v>200.45599999999999</c:v>
                </c:pt>
                <c:pt idx="417">
                  <c:v>200.744</c:v>
                </c:pt>
                <c:pt idx="418">
                  <c:v>200.744</c:v>
                </c:pt>
                <c:pt idx="419">
                  <c:v>201.12799999999999</c:v>
                </c:pt>
                <c:pt idx="420">
                  <c:v>201.12799999999999</c:v>
                </c:pt>
                <c:pt idx="421">
                  <c:v>201.464</c:v>
                </c:pt>
                <c:pt idx="422">
                  <c:v>201.464</c:v>
                </c:pt>
                <c:pt idx="423">
                  <c:v>201.464</c:v>
                </c:pt>
                <c:pt idx="424">
                  <c:v>201.464</c:v>
                </c:pt>
                <c:pt idx="425">
                  <c:v>201.904</c:v>
                </c:pt>
                <c:pt idx="426">
                  <c:v>201.904</c:v>
                </c:pt>
                <c:pt idx="427">
                  <c:v>202.048</c:v>
                </c:pt>
                <c:pt idx="428">
                  <c:v>202.048</c:v>
                </c:pt>
                <c:pt idx="429">
                  <c:v>202.352</c:v>
                </c:pt>
                <c:pt idx="430">
                  <c:v>202.352</c:v>
                </c:pt>
                <c:pt idx="431">
                  <c:v>202.77600000000001</c:v>
                </c:pt>
                <c:pt idx="432">
                  <c:v>202.77600000000001</c:v>
                </c:pt>
                <c:pt idx="433">
                  <c:v>203.16</c:v>
                </c:pt>
                <c:pt idx="434">
                  <c:v>203.16</c:v>
                </c:pt>
                <c:pt idx="435">
                  <c:v>203.40799999999999</c:v>
                </c:pt>
                <c:pt idx="436">
                  <c:v>203.40799999999999</c:v>
                </c:pt>
                <c:pt idx="437">
                  <c:v>203.40799999999999</c:v>
                </c:pt>
                <c:pt idx="438">
                  <c:v>203.40799999999999</c:v>
                </c:pt>
                <c:pt idx="439">
                  <c:v>203.52</c:v>
                </c:pt>
                <c:pt idx="440">
                  <c:v>203.52</c:v>
                </c:pt>
                <c:pt idx="441">
                  <c:v>203.82400000000001</c:v>
                </c:pt>
                <c:pt idx="442">
                  <c:v>203.82400000000001</c:v>
                </c:pt>
                <c:pt idx="443">
                  <c:v>203.82400000000001</c:v>
                </c:pt>
                <c:pt idx="444">
                  <c:v>203.82400000000001</c:v>
                </c:pt>
                <c:pt idx="445">
                  <c:v>204.024</c:v>
                </c:pt>
                <c:pt idx="446">
                  <c:v>204.024</c:v>
                </c:pt>
                <c:pt idx="447">
                  <c:v>204.22399999999999</c:v>
                </c:pt>
                <c:pt idx="448">
                  <c:v>204.22399999999999</c:v>
                </c:pt>
                <c:pt idx="449">
                  <c:v>204.48</c:v>
                </c:pt>
                <c:pt idx="450">
                  <c:v>204.48</c:v>
                </c:pt>
                <c:pt idx="451">
                  <c:v>204.816</c:v>
                </c:pt>
                <c:pt idx="452">
                  <c:v>204.816</c:v>
                </c:pt>
                <c:pt idx="453">
                  <c:v>205.2</c:v>
                </c:pt>
                <c:pt idx="454">
                  <c:v>205.2</c:v>
                </c:pt>
                <c:pt idx="455">
                  <c:v>205.44800000000001</c:v>
                </c:pt>
                <c:pt idx="456">
                  <c:v>205.44800000000001</c:v>
                </c:pt>
                <c:pt idx="457">
                  <c:v>205.44800000000001</c:v>
                </c:pt>
                <c:pt idx="458">
                  <c:v>205.44800000000001</c:v>
                </c:pt>
                <c:pt idx="459">
                  <c:v>205.88</c:v>
                </c:pt>
                <c:pt idx="460">
                  <c:v>205.88</c:v>
                </c:pt>
                <c:pt idx="461">
                  <c:v>206</c:v>
                </c:pt>
                <c:pt idx="462">
                  <c:v>206</c:v>
                </c:pt>
                <c:pt idx="463">
                  <c:v>206.28800000000001</c:v>
                </c:pt>
                <c:pt idx="464">
                  <c:v>206.28800000000001</c:v>
                </c:pt>
                <c:pt idx="465">
                  <c:v>206.624</c:v>
                </c:pt>
                <c:pt idx="466">
                  <c:v>206.624</c:v>
                </c:pt>
                <c:pt idx="467">
                  <c:v>207.024</c:v>
                </c:pt>
                <c:pt idx="468">
                  <c:v>207.024</c:v>
                </c:pt>
                <c:pt idx="469">
                  <c:v>207.136</c:v>
                </c:pt>
                <c:pt idx="470">
                  <c:v>207.136</c:v>
                </c:pt>
                <c:pt idx="471">
                  <c:v>207.232</c:v>
                </c:pt>
                <c:pt idx="472">
                  <c:v>207.232</c:v>
                </c:pt>
                <c:pt idx="473">
                  <c:v>207.59200000000001</c:v>
                </c:pt>
                <c:pt idx="474">
                  <c:v>207.59200000000001</c:v>
                </c:pt>
                <c:pt idx="475">
                  <c:v>208.01599999999999</c:v>
                </c:pt>
                <c:pt idx="476">
                  <c:v>208.01599999999999</c:v>
                </c:pt>
                <c:pt idx="477">
                  <c:v>208.42400000000001</c:v>
                </c:pt>
                <c:pt idx="478">
                  <c:v>208.42400000000001</c:v>
                </c:pt>
                <c:pt idx="479">
                  <c:v>208.80799999999999</c:v>
                </c:pt>
                <c:pt idx="480">
                  <c:v>208.80799999999999</c:v>
                </c:pt>
                <c:pt idx="481">
                  <c:v>209.16</c:v>
                </c:pt>
                <c:pt idx="482">
                  <c:v>209.16</c:v>
                </c:pt>
                <c:pt idx="483">
                  <c:v>209.328</c:v>
                </c:pt>
                <c:pt idx="484">
                  <c:v>209.328</c:v>
                </c:pt>
                <c:pt idx="485">
                  <c:v>209.76</c:v>
                </c:pt>
                <c:pt idx="486">
                  <c:v>209.76</c:v>
                </c:pt>
                <c:pt idx="487">
                  <c:v>209.91200000000001</c:v>
                </c:pt>
                <c:pt idx="488">
                  <c:v>209.91200000000001</c:v>
                </c:pt>
                <c:pt idx="489">
                  <c:v>210.36</c:v>
                </c:pt>
                <c:pt idx="490">
                  <c:v>210.36</c:v>
                </c:pt>
                <c:pt idx="491">
                  <c:v>210.36</c:v>
                </c:pt>
                <c:pt idx="492">
                  <c:v>210.87200000000001</c:v>
                </c:pt>
                <c:pt idx="493">
                  <c:v>210.87200000000001</c:v>
                </c:pt>
                <c:pt idx="494">
                  <c:v>211.072</c:v>
                </c:pt>
                <c:pt idx="495">
                  <c:v>211.072</c:v>
                </c:pt>
                <c:pt idx="496">
                  <c:v>211.28</c:v>
                </c:pt>
                <c:pt idx="497">
                  <c:v>211.28</c:v>
                </c:pt>
                <c:pt idx="498">
                  <c:v>211.71199999999999</c:v>
                </c:pt>
                <c:pt idx="499">
                  <c:v>211.71199999999999</c:v>
                </c:pt>
                <c:pt idx="500">
                  <c:v>211.83199999999999</c:v>
                </c:pt>
                <c:pt idx="501">
                  <c:v>211.83199999999999</c:v>
                </c:pt>
                <c:pt idx="502">
                  <c:v>211.91200000000001</c:v>
                </c:pt>
                <c:pt idx="503">
                  <c:v>211.91200000000001</c:v>
                </c:pt>
                <c:pt idx="504">
                  <c:v>212.24</c:v>
                </c:pt>
                <c:pt idx="505">
                  <c:v>212.24</c:v>
                </c:pt>
                <c:pt idx="506">
                  <c:v>212.72800000000001</c:v>
                </c:pt>
                <c:pt idx="507">
                  <c:v>212.72800000000001</c:v>
                </c:pt>
                <c:pt idx="508">
                  <c:v>212.72800000000001</c:v>
                </c:pt>
                <c:pt idx="509">
                  <c:v>213.00800000000001</c:v>
                </c:pt>
                <c:pt idx="510">
                  <c:v>213.00800000000001</c:v>
                </c:pt>
                <c:pt idx="511">
                  <c:v>213.15199999999999</c:v>
                </c:pt>
                <c:pt idx="512">
                  <c:v>213.15199999999999</c:v>
                </c:pt>
                <c:pt idx="513">
                  <c:v>213.416</c:v>
                </c:pt>
                <c:pt idx="514">
                  <c:v>213.416</c:v>
                </c:pt>
                <c:pt idx="515">
                  <c:v>213.584</c:v>
                </c:pt>
                <c:pt idx="516">
                  <c:v>213.584</c:v>
                </c:pt>
                <c:pt idx="517">
                  <c:v>213.75200000000001</c:v>
                </c:pt>
                <c:pt idx="518">
                  <c:v>213.75200000000001</c:v>
                </c:pt>
                <c:pt idx="519">
                  <c:v>214.024</c:v>
                </c:pt>
                <c:pt idx="520">
                  <c:v>214.024</c:v>
                </c:pt>
                <c:pt idx="521">
                  <c:v>214.17599999999999</c:v>
                </c:pt>
                <c:pt idx="522">
                  <c:v>214.17599999999999</c:v>
                </c:pt>
                <c:pt idx="523">
                  <c:v>214.17599999999999</c:v>
                </c:pt>
                <c:pt idx="524">
                  <c:v>214.17599999999999</c:v>
                </c:pt>
                <c:pt idx="525">
                  <c:v>214.17599999999999</c:v>
                </c:pt>
                <c:pt idx="526">
                  <c:v>214.68799999999999</c:v>
                </c:pt>
                <c:pt idx="527">
                  <c:v>214.68799999999999</c:v>
                </c:pt>
                <c:pt idx="528">
                  <c:v>214.89599999999999</c:v>
                </c:pt>
                <c:pt idx="529">
                  <c:v>214.89599999999999</c:v>
                </c:pt>
                <c:pt idx="530">
                  <c:v>215.19200000000001</c:v>
                </c:pt>
                <c:pt idx="531">
                  <c:v>215.19200000000001</c:v>
                </c:pt>
                <c:pt idx="532">
                  <c:v>215.52</c:v>
                </c:pt>
                <c:pt idx="533">
                  <c:v>215.52</c:v>
                </c:pt>
                <c:pt idx="534">
                  <c:v>215.64</c:v>
                </c:pt>
                <c:pt idx="535">
                  <c:v>215.64</c:v>
                </c:pt>
                <c:pt idx="536">
                  <c:v>215.91200000000001</c:v>
                </c:pt>
                <c:pt idx="537">
                  <c:v>215.91200000000001</c:v>
                </c:pt>
                <c:pt idx="538">
                  <c:v>216.34399999999999</c:v>
                </c:pt>
                <c:pt idx="539">
                  <c:v>216.34399999999999</c:v>
                </c:pt>
                <c:pt idx="540">
                  <c:v>216.608</c:v>
                </c:pt>
                <c:pt idx="541">
                  <c:v>216.608</c:v>
                </c:pt>
                <c:pt idx="542">
                  <c:v>217.06399999999999</c:v>
                </c:pt>
                <c:pt idx="543">
                  <c:v>217.06399999999999</c:v>
                </c:pt>
                <c:pt idx="544">
                  <c:v>217.06399999999999</c:v>
                </c:pt>
                <c:pt idx="545">
                  <c:v>217.4</c:v>
                </c:pt>
                <c:pt idx="546">
                  <c:v>217.4</c:v>
                </c:pt>
                <c:pt idx="547">
                  <c:v>217.66399999999999</c:v>
                </c:pt>
                <c:pt idx="548">
                  <c:v>217.66399999999999</c:v>
                </c:pt>
                <c:pt idx="549">
                  <c:v>217.84800000000001</c:v>
                </c:pt>
                <c:pt idx="550">
                  <c:v>217.84800000000001</c:v>
                </c:pt>
                <c:pt idx="551">
                  <c:v>218.08799999999999</c:v>
                </c:pt>
                <c:pt idx="552">
                  <c:v>218.08799999999999</c:v>
                </c:pt>
                <c:pt idx="553">
                  <c:v>218.136</c:v>
                </c:pt>
                <c:pt idx="554">
                  <c:v>218.136</c:v>
                </c:pt>
                <c:pt idx="555">
                  <c:v>218.184</c:v>
                </c:pt>
                <c:pt idx="556">
                  <c:v>218.184</c:v>
                </c:pt>
                <c:pt idx="557">
                  <c:v>218.488</c:v>
                </c:pt>
                <c:pt idx="558">
                  <c:v>218.488</c:v>
                </c:pt>
                <c:pt idx="559">
                  <c:v>218.488</c:v>
                </c:pt>
                <c:pt idx="560">
                  <c:v>218.488</c:v>
                </c:pt>
                <c:pt idx="561">
                  <c:v>218.88800000000001</c:v>
                </c:pt>
                <c:pt idx="562">
                  <c:v>218.88800000000001</c:v>
                </c:pt>
                <c:pt idx="563">
                  <c:v>218.96799999999999</c:v>
                </c:pt>
                <c:pt idx="564">
                  <c:v>218.96799999999999</c:v>
                </c:pt>
                <c:pt idx="565">
                  <c:v>219.184</c:v>
                </c:pt>
                <c:pt idx="566">
                  <c:v>219.184</c:v>
                </c:pt>
                <c:pt idx="567">
                  <c:v>219.352</c:v>
                </c:pt>
                <c:pt idx="568">
                  <c:v>219.352</c:v>
                </c:pt>
                <c:pt idx="569">
                  <c:v>219.608</c:v>
                </c:pt>
                <c:pt idx="570">
                  <c:v>219.608</c:v>
                </c:pt>
                <c:pt idx="571">
                  <c:v>219.88</c:v>
                </c:pt>
                <c:pt idx="572">
                  <c:v>219.88</c:v>
                </c:pt>
                <c:pt idx="573">
                  <c:v>220.16800000000001</c:v>
                </c:pt>
                <c:pt idx="574">
                  <c:v>220.16800000000001</c:v>
                </c:pt>
                <c:pt idx="575">
                  <c:v>220.464</c:v>
                </c:pt>
                <c:pt idx="576">
                  <c:v>220.464</c:v>
                </c:pt>
                <c:pt idx="577">
                  <c:v>220.8</c:v>
                </c:pt>
                <c:pt idx="578">
                  <c:v>220.8</c:v>
                </c:pt>
                <c:pt idx="579">
                  <c:v>221.16</c:v>
                </c:pt>
                <c:pt idx="580">
                  <c:v>221.16</c:v>
                </c:pt>
                <c:pt idx="581">
                  <c:v>221.24</c:v>
                </c:pt>
                <c:pt idx="582">
                  <c:v>221.24</c:v>
                </c:pt>
                <c:pt idx="583">
                  <c:v>221.44</c:v>
                </c:pt>
                <c:pt idx="584">
                  <c:v>221.44</c:v>
                </c:pt>
                <c:pt idx="585">
                  <c:v>221.93600000000001</c:v>
                </c:pt>
                <c:pt idx="586">
                  <c:v>221.93600000000001</c:v>
                </c:pt>
                <c:pt idx="587">
                  <c:v>222.16800000000001</c:v>
                </c:pt>
                <c:pt idx="588">
                  <c:v>222.16800000000001</c:v>
                </c:pt>
                <c:pt idx="589">
                  <c:v>222.52799999999999</c:v>
                </c:pt>
                <c:pt idx="590">
                  <c:v>222.52799999999999</c:v>
                </c:pt>
                <c:pt idx="591">
                  <c:v>223.06399999999999</c:v>
                </c:pt>
                <c:pt idx="592">
                  <c:v>223.06399999999999</c:v>
                </c:pt>
                <c:pt idx="593">
                  <c:v>223.06399999999999</c:v>
                </c:pt>
                <c:pt idx="594">
                  <c:v>223.06399999999999</c:v>
                </c:pt>
                <c:pt idx="595">
                  <c:v>223.21600000000001</c:v>
                </c:pt>
                <c:pt idx="596">
                  <c:v>223.21600000000001</c:v>
                </c:pt>
                <c:pt idx="597">
                  <c:v>223.488</c:v>
                </c:pt>
                <c:pt idx="598">
                  <c:v>223.488</c:v>
                </c:pt>
                <c:pt idx="599">
                  <c:v>223.72800000000001</c:v>
                </c:pt>
                <c:pt idx="600">
                  <c:v>223.72800000000001</c:v>
                </c:pt>
                <c:pt idx="601">
                  <c:v>224.08799999999999</c:v>
                </c:pt>
                <c:pt idx="602">
                  <c:v>224.08799999999999</c:v>
                </c:pt>
                <c:pt idx="603">
                  <c:v>224.4</c:v>
                </c:pt>
                <c:pt idx="604">
                  <c:v>224.4</c:v>
                </c:pt>
                <c:pt idx="605">
                  <c:v>224.672</c:v>
                </c:pt>
                <c:pt idx="606">
                  <c:v>224.672</c:v>
                </c:pt>
                <c:pt idx="607">
                  <c:v>225.16</c:v>
                </c:pt>
                <c:pt idx="608">
                  <c:v>225.16</c:v>
                </c:pt>
                <c:pt idx="609">
                  <c:v>225.4</c:v>
                </c:pt>
                <c:pt idx="610">
                  <c:v>225.4</c:v>
                </c:pt>
                <c:pt idx="611">
                  <c:v>225.56</c:v>
                </c:pt>
                <c:pt idx="612">
                  <c:v>225.56</c:v>
                </c:pt>
                <c:pt idx="613">
                  <c:v>225.84</c:v>
                </c:pt>
                <c:pt idx="614">
                  <c:v>225.84</c:v>
                </c:pt>
                <c:pt idx="615">
                  <c:v>226.06399999999999</c:v>
                </c:pt>
                <c:pt idx="616">
                  <c:v>226.06399999999999</c:v>
                </c:pt>
                <c:pt idx="617">
                  <c:v>226.4</c:v>
                </c:pt>
                <c:pt idx="618">
                  <c:v>226.4</c:v>
                </c:pt>
                <c:pt idx="619">
                  <c:v>226.63200000000001</c:v>
                </c:pt>
                <c:pt idx="620">
                  <c:v>226.63200000000001</c:v>
                </c:pt>
                <c:pt idx="621">
                  <c:v>226.71199999999999</c:v>
                </c:pt>
                <c:pt idx="622">
                  <c:v>226.71199999999999</c:v>
                </c:pt>
                <c:pt idx="623">
                  <c:v>226.94399999999999</c:v>
                </c:pt>
                <c:pt idx="624">
                  <c:v>226.94399999999999</c:v>
                </c:pt>
                <c:pt idx="625">
                  <c:v>227.328</c:v>
                </c:pt>
                <c:pt idx="626">
                  <c:v>227.328</c:v>
                </c:pt>
                <c:pt idx="627">
                  <c:v>227.76</c:v>
                </c:pt>
                <c:pt idx="628">
                  <c:v>227.76</c:v>
                </c:pt>
                <c:pt idx="629">
                  <c:v>228</c:v>
                </c:pt>
                <c:pt idx="630">
                  <c:v>228</c:v>
                </c:pt>
                <c:pt idx="631">
                  <c:v>228.43199999999999</c:v>
                </c:pt>
                <c:pt idx="632">
                  <c:v>228.43199999999999</c:v>
                </c:pt>
                <c:pt idx="633">
                  <c:v>228.43199999999999</c:v>
                </c:pt>
                <c:pt idx="634">
                  <c:v>228.43199999999999</c:v>
                </c:pt>
                <c:pt idx="635">
                  <c:v>228.72800000000001</c:v>
                </c:pt>
                <c:pt idx="636">
                  <c:v>228.72800000000001</c:v>
                </c:pt>
                <c:pt idx="637">
                  <c:v>229.03200000000001</c:v>
                </c:pt>
                <c:pt idx="638">
                  <c:v>229.03200000000001</c:v>
                </c:pt>
                <c:pt idx="639">
                  <c:v>229.08</c:v>
                </c:pt>
                <c:pt idx="640">
                  <c:v>229.08</c:v>
                </c:pt>
                <c:pt idx="641">
                  <c:v>229.416</c:v>
                </c:pt>
                <c:pt idx="642">
                  <c:v>229.416</c:v>
                </c:pt>
                <c:pt idx="643">
                  <c:v>229.70400000000001</c:v>
                </c:pt>
                <c:pt idx="644">
                  <c:v>229.70400000000001</c:v>
                </c:pt>
                <c:pt idx="645">
                  <c:v>230.08799999999999</c:v>
                </c:pt>
                <c:pt idx="646">
                  <c:v>230.08799999999999</c:v>
                </c:pt>
                <c:pt idx="647">
                  <c:v>230.08799999999999</c:v>
                </c:pt>
                <c:pt idx="648">
                  <c:v>230.208</c:v>
                </c:pt>
                <c:pt idx="649">
                  <c:v>230.208</c:v>
                </c:pt>
                <c:pt idx="650">
                  <c:v>230.64</c:v>
                </c:pt>
                <c:pt idx="651">
                  <c:v>230.64</c:v>
                </c:pt>
                <c:pt idx="652">
                  <c:v>231.01599999999999</c:v>
                </c:pt>
                <c:pt idx="653">
                  <c:v>231.01599999999999</c:v>
                </c:pt>
                <c:pt idx="654">
                  <c:v>231.28800000000001</c:v>
                </c:pt>
                <c:pt idx="655">
                  <c:v>231.28800000000001</c:v>
                </c:pt>
                <c:pt idx="656">
                  <c:v>231.52799999999999</c:v>
                </c:pt>
                <c:pt idx="657">
                  <c:v>231.52799999999999</c:v>
                </c:pt>
                <c:pt idx="658">
                  <c:v>231.93600000000001</c:v>
                </c:pt>
                <c:pt idx="659">
                  <c:v>231.93600000000001</c:v>
                </c:pt>
                <c:pt idx="660">
                  <c:v>232.184</c:v>
                </c:pt>
                <c:pt idx="661">
                  <c:v>232.184</c:v>
                </c:pt>
                <c:pt idx="662">
                  <c:v>232.184</c:v>
                </c:pt>
                <c:pt idx="663">
                  <c:v>232.352</c:v>
                </c:pt>
                <c:pt idx="664">
                  <c:v>232.352</c:v>
                </c:pt>
                <c:pt idx="665">
                  <c:v>232.70400000000001</c:v>
                </c:pt>
                <c:pt idx="666">
                  <c:v>232.70400000000001</c:v>
                </c:pt>
                <c:pt idx="667">
                  <c:v>233.184</c:v>
                </c:pt>
                <c:pt idx="668">
                  <c:v>233.184</c:v>
                </c:pt>
                <c:pt idx="669">
                  <c:v>233.44</c:v>
                </c:pt>
                <c:pt idx="670">
                  <c:v>233.44</c:v>
                </c:pt>
                <c:pt idx="671">
                  <c:v>233.648</c:v>
                </c:pt>
                <c:pt idx="672">
                  <c:v>233.648</c:v>
                </c:pt>
                <c:pt idx="673">
                  <c:v>233.98400000000001</c:v>
                </c:pt>
                <c:pt idx="674">
                  <c:v>233.98400000000001</c:v>
                </c:pt>
                <c:pt idx="675">
                  <c:v>234.256</c:v>
                </c:pt>
                <c:pt idx="676">
                  <c:v>234.256</c:v>
                </c:pt>
                <c:pt idx="677">
                  <c:v>234.57599999999999</c:v>
                </c:pt>
                <c:pt idx="678">
                  <c:v>234.57599999999999</c:v>
                </c:pt>
                <c:pt idx="679">
                  <c:v>234.57599999999999</c:v>
                </c:pt>
                <c:pt idx="680">
                  <c:v>234.84</c:v>
                </c:pt>
                <c:pt idx="681">
                  <c:v>234.84</c:v>
                </c:pt>
                <c:pt idx="682">
                  <c:v>235.24</c:v>
                </c:pt>
                <c:pt idx="683">
                  <c:v>235.24</c:v>
                </c:pt>
                <c:pt idx="684">
                  <c:v>235.40799999999999</c:v>
                </c:pt>
                <c:pt idx="685">
                  <c:v>235.40799999999999</c:v>
                </c:pt>
                <c:pt idx="686">
                  <c:v>235.76</c:v>
                </c:pt>
                <c:pt idx="687">
                  <c:v>235.76</c:v>
                </c:pt>
                <c:pt idx="688">
                  <c:v>236.08799999999999</c:v>
                </c:pt>
                <c:pt idx="689">
                  <c:v>236.08799999999999</c:v>
                </c:pt>
                <c:pt idx="690">
                  <c:v>236.38399999999999</c:v>
                </c:pt>
                <c:pt idx="691">
                  <c:v>236.38399999999999</c:v>
                </c:pt>
                <c:pt idx="692">
                  <c:v>236.71199999999999</c:v>
                </c:pt>
                <c:pt idx="693">
                  <c:v>236.71199999999999</c:v>
                </c:pt>
                <c:pt idx="694">
                  <c:v>237.01599999999999</c:v>
                </c:pt>
                <c:pt idx="695">
                  <c:v>237.01599999999999</c:v>
                </c:pt>
                <c:pt idx="696">
                  <c:v>237.01599999999999</c:v>
                </c:pt>
                <c:pt idx="697">
                  <c:v>237.01599999999999</c:v>
                </c:pt>
                <c:pt idx="698">
                  <c:v>237.29599999999999</c:v>
                </c:pt>
                <c:pt idx="699">
                  <c:v>237.29599999999999</c:v>
                </c:pt>
                <c:pt idx="700">
                  <c:v>237.71199999999999</c:v>
                </c:pt>
                <c:pt idx="701">
                  <c:v>237.71199999999999</c:v>
                </c:pt>
                <c:pt idx="702">
                  <c:v>238.16800000000001</c:v>
                </c:pt>
                <c:pt idx="703">
                  <c:v>238.16800000000001</c:v>
                </c:pt>
                <c:pt idx="704">
                  <c:v>238.43199999999999</c:v>
                </c:pt>
                <c:pt idx="705">
                  <c:v>238.43199999999999</c:v>
                </c:pt>
                <c:pt idx="706">
                  <c:v>238.55199999999999</c:v>
                </c:pt>
                <c:pt idx="707">
                  <c:v>238.55199999999999</c:v>
                </c:pt>
                <c:pt idx="708">
                  <c:v>238.84800000000001</c:v>
                </c:pt>
                <c:pt idx="709">
                  <c:v>238.84800000000001</c:v>
                </c:pt>
                <c:pt idx="710">
                  <c:v>239.024</c:v>
                </c:pt>
                <c:pt idx="711">
                  <c:v>239.024</c:v>
                </c:pt>
                <c:pt idx="712">
                  <c:v>239.376</c:v>
                </c:pt>
                <c:pt idx="713">
                  <c:v>239.376</c:v>
                </c:pt>
                <c:pt idx="714">
                  <c:v>239.61600000000001</c:v>
                </c:pt>
                <c:pt idx="715">
                  <c:v>239.61600000000001</c:v>
                </c:pt>
                <c:pt idx="716">
                  <c:v>239.8</c:v>
                </c:pt>
                <c:pt idx="717">
                  <c:v>239.8</c:v>
                </c:pt>
                <c:pt idx="718">
                  <c:v>240.232</c:v>
                </c:pt>
                <c:pt idx="719">
                  <c:v>240.232</c:v>
                </c:pt>
                <c:pt idx="720">
                  <c:v>240.608</c:v>
                </c:pt>
                <c:pt idx="721">
                  <c:v>240.608</c:v>
                </c:pt>
                <c:pt idx="722">
                  <c:v>240.99199999999999</c:v>
                </c:pt>
                <c:pt idx="723">
                  <c:v>240.99199999999999</c:v>
                </c:pt>
                <c:pt idx="724">
                  <c:v>241.28</c:v>
                </c:pt>
                <c:pt idx="725">
                  <c:v>241.28</c:v>
                </c:pt>
                <c:pt idx="726">
                  <c:v>241.56</c:v>
                </c:pt>
                <c:pt idx="727">
                  <c:v>241.56</c:v>
                </c:pt>
                <c:pt idx="728">
                  <c:v>241.84800000000001</c:v>
                </c:pt>
                <c:pt idx="729">
                  <c:v>241.84800000000001</c:v>
                </c:pt>
                <c:pt idx="730">
                  <c:v>241.84800000000001</c:v>
                </c:pt>
                <c:pt idx="731">
                  <c:v>241.84800000000001</c:v>
                </c:pt>
                <c:pt idx="732">
                  <c:v>242.12</c:v>
                </c:pt>
                <c:pt idx="733">
                  <c:v>242.12</c:v>
                </c:pt>
                <c:pt idx="734">
                  <c:v>242.488</c:v>
                </c:pt>
                <c:pt idx="735">
                  <c:v>242.488</c:v>
                </c:pt>
                <c:pt idx="736">
                  <c:v>242.952</c:v>
                </c:pt>
                <c:pt idx="737">
                  <c:v>242.952</c:v>
                </c:pt>
                <c:pt idx="738">
                  <c:v>243.19200000000001</c:v>
                </c:pt>
                <c:pt idx="739">
                  <c:v>243.19200000000001</c:v>
                </c:pt>
                <c:pt idx="740">
                  <c:v>243.43199999999999</c:v>
                </c:pt>
                <c:pt idx="741">
                  <c:v>243.43199999999999</c:v>
                </c:pt>
                <c:pt idx="742">
                  <c:v>243.6</c:v>
                </c:pt>
                <c:pt idx="743">
                  <c:v>243.6</c:v>
                </c:pt>
                <c:pt idx="744">
                  <c:v>244</c:v>
                </c:pt>
                <c:pt idx="745">
                  <c:v>244</c:v>
                </c:pt>
                <c:pt idx="746">
                  <c:v>244.26400000000001</c:v>
                </c:pt>
                <c:pt idx="747">
                  <c:v>244.26400000000001</c:v>
                </c:pt>
                <c:pt idx="748">
                  <c:v>244.48</c:v>
                </c:pt>
                <c:pt idx="749">
                  <c:v>244.48</c:v>
                </c:pt>
                <c:pt idx="750">
                  <c:v>244.68799999999999</c:v>
                </c:pt>
                <c:pt idx="751">
                  <c:v>244.68799999999999</c:v>
                </c:pt>
                <c:pt idx="752">
                  <c:v>244.80799999999999</c:v>
                </c:pt>
                <c:pt idx="753">
                  <c:v>244.80799999999999</c:v>
                </c:pt>
                <c:pt idx="754">
                  <c:v>245.16800000000001</c:v>
                </c:pt>
                <c:pt idx="755">
                  <c:v>245.16800000000001</c:v>
                </c:pt>
                <c:pt idx="756">
                  <c:v>245.352</c:v>
                </c:pt>
                <c:pt idx="757">
                  <c:v>245.352</c:v>
                </c:pt>
                <c:pt idx="758">
                  <c:v>245.864</c:v>
                </c:pt>
                <c:pt idx="759">
                  <c:v>245.864</c:v>
                </c:pt>
                <c:pt idx="760">
                  <c:v>246.208</c:v>
                </c:pt>
                <c:pt idx="761">
                  <c:v>246.208</c:v>
                </c:pt>
                <c:pt idx="762">
                  <c:v>246.28800000000001</c:v>
                </c:pt>
                <c:pt idx="763">
                  <c:v>246.28800000000001</c:v>
                </c:pt>
                <c:pt idx="764">
                  <c:v>246.28800000000001</c:v>
                </c:pt>
                <c:pt idx="765">
                  <c:v>246.56</c:v>
                </c:pt>
                <c:pt idx="766">
                  <c:v>246.56</c:v>
                </c:pt>
                <c:pt idx="767">
                  <c:v>246.85599999999999</c:v>
                </c:pt>
                <c:pt idx="768">
                  <c:v>246.85599999999999</c:v>
                </c:pt>
                <c:pt idx="769">
                  <c:v>247.14400000000001</c:v>
                </c:pt>
                <c:pt idx="770">
                  <c:v>247.14400000000001</c:v>
                </c:pt>
                <c:pt idx="771">
                  <c:v>247.55199999999999</c:v>
                </c:pt>
                <c:pt idx="772">
                  <c:v>247.55199999999999</c:v>
                </c:pt>
                <c:pt idx="773">
                  <c:v>247.84</c:v>
                </c:pt>
                <c:pt idx="774">
                  <c:v>247.84</c:v>
                </c:pt>
                <c:pt idx="775">
                  <c:v>248.072</c:v>
                </c:pt>
                <c:pt idx="776">
                  <c:v>248.072</c:v>
                </c:pt>
                <c:pt idx="777">
                  <c:v>248.42400000000001</c:v>
                </c:pt>
                <c:pt idx="778">
                  <c:v>248.42400000000001</c:v>
                </c:pt>
                <c:pt idx="779">
                  <c:v>248.864</c:v>
                </c:pt>
                <c:pt idx="780">
                  <c:v>248.864</c:v>
                </c:pt>
                <c:pt idx="781">
                  <c:v>249.12</c:v>
                </c:pt>
                <c:pt idx="782">
                  <c:v>249.12</c:v>
                </c:pt>
                <c:pt idx="783">
                  <c:v>249.12</c:v>
                </c:pt>
                <c:pt idx="784">
                  <c:v>249.27199999999999</c:v>
                </c:pt>
                <c:pt idx="785">
                  <c:v>249.27199999999999</c:v>
                </c:pt>
                <c:pt idx="786">
                  <c:v>249.696</c:v>
                </c:pt>
                <c:pt idx="787">
                  <c:v>249.696</c:v>
                </c:pt>
                <c:pt idx="788">
                  <c:v>193.27199999999999</c:v>
                </c:pt>
                <c:pt idx="789">
                  <c:v>193.27199999999999</c:v>
                </c:pt>
                <c:pt idx="790">
                  <c:v>193.55199999999999</c:v>
                </c:pt>
                <c:pt idx="791">
                  <c:v>193.55199999999999</c:v>
                </c:pt>
                <c:pt idx="792">
                  <c:v>193.80799999999999</c:v>
                </c:pt>
                <c:pt idx="793">
                  <c:v>193.80799999999999</c:v>
                </c:pt>
                <c:pt idx="794">
                  <c:v>194.136</c:v>
                </c:pt>
                <c:pt idx="795">
                  <c:v>194.136</c:v>
                </c:pt>
                <c:pt idx="796">
                  <c:v>194.44</c:v>
                </c:pt>
                <c:pt idx="797">
                  <c:v>194.44</c:v>
                </c:pt>
                <c:pt idx="798">
                  <c:v>194.44</c:v>
                </c:pt>
                <c:pt idx="799">
                  <c:v>194.864</c:v>
                </c:pt>
                <c:pt idx="800">
                  <c:v>194.864</c:v>
                </c:pt>
                <c:pt idx="801">
                  <c:v>195.096</c:v>
                </c:pt>
                <c:pt idx="802">
                  <c:v>195.096</c:v>
                </c:pt>
                <c:pt idx="803">
                  <c:v>195.42400000000001</c:v>
                </c:pt>
                <c:pt idx="804">
                  <c:v>195.42400000000001</c:v>
                </c:pt>
                <c:pt idx="805">
                  <c:v>195.696</c:v>
                </c:pt>
                <c:pt idx="806">
                  <c:v>195.696</c:v>
                </c:pt>
                <c:pt idx="807">
                  <c:v>196.15199999999999</c:v>
                </c:pt>
                <c:pt idx="808">
                  <c:v>196.15199999999999</c:v>
                </c:pt>
                <c:pt idx="809">
                  <c:v>196.54400000000001</c:v>
                </c:pt>
                <c:pt idx="810">
                  <c:v>196.54400000000001</c:v>
                </c:pt>
                <c:pt idx="811">
                  <c:v>196.76</c:v>
                </c:pt>
                <c:pt idx="812">
                  <c:v>196.76</c:v>
                </c:pt>
                <c:pt idx="813">
                  <c:v>197.17599999999999</c:v>
                </c:pt>
                <c:pt idx="814">
                  <c:v>197.17599999999999</c:v>
                </c:pt>
                <c:pt idx="815">
                  <c:v>197.40799999999999</c:v>
                </c:pt>
                <c:pt idx="816">
                  <c:v>197.40799999999999</c:v>
                </c:pt>
                <c:pt idx="817">
                  <c:v>197.40799999999999</c:v>
                </c:pt>
                <c:pt idx="818">
                  <c:v>197.696</c:v>
                </c:pt>
                <c:pt idx="819">
                  <c:v>197.696</c:v>
                </c:pt>
                <c:pt idx="820">
                  <c:v>197.96799999999999</c:v>
                </c:pt>
                <c:pt idx="821">
                  <c:v>197.96799999999999</c:v>
                </c:pt>
                <c:pt idx="822">
                  <c:v>198.29599999999999</c:v>
                </c:pt>
                <c:pt idx="823">
                  <c:v>198.29599999999999</c:v>
                </c:pt>
                <c:pt idx="824">
                  <c:v>198.68</c:v>
                </c:pt>
                <c:pt idx="825">
                  <c:v>198.68</c:v>
                </c:pt>
                <c:pt idx="826">
                  <c:v>199.00800000000001</c:v>
                </c:pt>
                <c:pt idx="827">
                  <c:v>199.00800000000001</c:v>
                </c:pt>
                <c:pt idx="828">
                  <c:v>199.28800000000001</c:v>
                </c:pt>
                <c:pt idx="829">
                  <c:v>199.28800000000001</c:v>
                </c:pt>
                <c:pt idx="830">
                  <c:v>199.464</c:v>
                </c:pt>
                <c:pt idx="831">
                  <c:v>199.464</c:v>
                </c:pt>
                <c:pt idx="832">
                  <c:v>199.464</c:v>
                </c:pt>
                <c:pt idx="833">
                  <c:v>199.464</c:v>
                </c:pt>
                <c:pt idx="834">
                  <c:v>199.84</c:v>
                </c:pt>
                <c:pt idx="835">
                  <c:v>199.84</c:v>
                </c:pt>
                <c:pt idx="836">
                  <c:v>200.304</c:v>
                </c:pt>
                <c:pt idx="837">
                  <c:v>200.304</c:v>
                </c:pt>
                <c:pt idx="838">
                  <c:v>200.68799999999999</c:v>
                </c:pt>
                <c:pt idx="839">
                  <c:v>200.68799999999999</c:v>
                </c:pt>
                <c:pt idx="840">
                  <c:v>201.06399999999999</c:v>
                </c:pt>
                <c:pt idx="841">
                  <c:v>201.06399999999999</c:v>
                </c:pt>
                <c:pt idx="842">
                  <c:v>201.464</c:v>
                </c:pt>
                <c:pt idx="843">
                  <c:v>201.464</c:v>
                </c:pt>
                <c:pt idx="844">
                  <c:v>201.512</c:v>
                </c:pt>
                <c:pt idx="845">
                  <c:v>201.512</c:v>
                </c:pt>
                <c:pt idx="846">
                  <c:v>201.696</c:v>
                </c:pt>
                <c:pt idx="847">
                  <c:v>201.696</c:v>
                </c:pt>
                <c:pt idx="848">
                  <c:v>202.096</c:v>
                </c:pt>
                <c:pt idx="849">
                  <c:v>202.096</c:v>
                </c:pt>
                <c:pt idx="850">
                  <c:v>202.36799999999999</c:v>
                </c:pt>
                <c:pt idx="851">
                  <c:v>202.36799999999999</c:v>
                </c:pt>
                <c:pt idx="852">
                  <c:v>202.68</c:v>
                </c:pt>
                <c:pt idx="853">
                  <c:v>202.68</c:v>
                </c:pt>
                <c:pt idx="854">
                  <c:v>202.88</c:v>
                </c:pt>
                <c:pt idx="855">
                  <c:v>202.88</c:v>
                </c:pt>
                <c:pt idx="856">
                  <c:v>203.416</c:v>
                </c:pt>
                <c:pt idx="857">
                  <c:v>203.416</c:v>
                </c:pt>
                <c:pt idx="858">
                  <c:v>203.792</c:v>
                </c:pt>
                <c:pt idx="859">
                  <c:v>203.792</c:v>
                </c:pt>
                <c:pt idx="860">
                  <c:v>204.19200000000001</c:v>
                </c:pt>
                <c:pt idx="861">
                  <c:v>204.19200000000001</c:v>
                </c:pt>
                <c:pt idx="862">
                  <c:v>204.49600000000001</c:v>
                </c:pt>
                <c:pt idx="863">
                  <c:v>204.49600000000001</c:v>
                </c:pt>
                <c:pt idx="864">
                  <c:v>204.78399999999999</c:v>
                </c:pt>
                <c:pt idx="865">
                  <c:v>204.78399999999999</c:v>
                </c:pt>
                <c:pt idx="866">
                  <c:v>205.024</c:v>
                </c:pt>
                <c:pt idx="867">
                  <c:v>205.024</c:v>
                </c:pt>
                <c:pt idx="868">
                  <c:v>205.024</c:v>
                </c:pt>
                <c:pt idx="869">
                  <c:v>205.024</c:v>
                </c:pt>
                <c:pt idx="870">
                  <c:v>205.024</c:v>
                </c:pt>
                <c:pt idx="871">
                  <c:v>205.36799999999999</c:v>
                </c:pt>
                <c:pt idx="872">
                  <c:v>205.36799999999999</c:v>
                </c:pt>
                <c:pt idx="873">
                  <c:v>205.82400000000001</c:v>
                </c:pt>
                <c:pt idx="874">
                  <c:v>205.82400000000001</c:v>
                </c:pt>
                <c:pt idx="875">
                  <c:v>206.19200000000001</c:v>
                </c:pt>
                <c:pt idx="876">
                  <c:v>206.19200000000001</c:v>
                </c:pt>
                <c:pt idx="877">
                  <c:v>206.52</c:v>
                </c:pt>
                <c:pt idx="878">
                  <c:v>206.52</c:v>
                </c:pt>
                <c:pt idx="879">
                  <c:v>206.864</c:v>
                </c:pt>
                <c:pt idx="880">
                  <c:v>206.864</c:v>
                </c:pt>
                <c:pt idx="881">
                  <c:v>207.15199999999999</c:v>
                </c:pt>
                <c:pt idx="882">
                  <c:v>207.15199999999999</c:v>
                </c:pt>
                <c:pt idx="883">
                  <c:v>207.49600000000001</c:v>
                </c:pt>
                <c:pt idx="884">
                  <c:v>207.49600000000001</c:v>
                </c:pt>
                <c:pt idx="885">
                  <c:v>207.84800000000001</c:v>
                </c:pt>
                <c:pt idx="886">
                  <c:v>207.84800000000001</c:v>
                </c:pt>
                <c:pt idx="887">
                  <c:v>207.96</c:v>
                </c:pt>
                <c:pt idx="888">
                  <c:v>207.96</c:v>
                </c:pt>
                <c:pt idx="889">
                  <c:v>208.24799999999999</c:v>
                </c:pt>
                <c:pt idx="890">
                  <c:v>208.24799999999999</c:v>
                </c:pt>
                <c:pt idx="891">
                  <c:v>208.49600000000001</c:v>
                </c:pt>
                <c:pt idx="892">
                  <c:v>208.49600000000001</c:v>
                </c:pt>
                <c:pt idx="893">
                  <c:v>208.928</c:v>
                </c:pt>
                <c:pt idx="894">
                  <c:v>208.928</c:v>
                </c:pt>
                <c:pt idx="895">
                  <c:v>209.36799999999999</c:v>
                </c:pt>
                <c:pt idx="896">
                  <c:v>209.36799999999999</c:v>
                </c:pt>
                <c:pt idx="897">
                  <c:v>209.54400000000001</c:v>
                </c:pt>
                <c:pt idx="898">
                  <c:v>209.54400000000001</c:v>
                </c:pt>
                <c:pt idx="899">
                  <c:v>209.88</c:v>
                </c:pt>
                <c:pt idx="900">
                  <c:v>209.88</c:v>
                </c:pt>
                <c:pt idx="901">
                  <c:v>209.88</c:v>
                </c:pt>
                <c:pt idx="902">
                  <c:v>210.00800000000001</c:v>
                </c:pt>
                <c:pt idx="903">
                  <c:v>210.00800000000001</c:v>
                </c:pt>
                <c:pt idx="904">
                  <c:v>210.34399999999999</c:v>
                </c:pt>
                <c:pt idx="905">
                  <c:v>210.34399999999999</c:v>
                </c:pt>
                <c:pt idx="906">
                  <c:v>210.4</c:v>
                </c:pt>
                <c:pt idx="907">
                  <c:v>210.4</c:v>
                </c:pt>
                <c:pt idx="908">
                  <c:v>210.648</c:v>
                </c:pt>
                <c:pt idx="909">
                  <c:v>210.648</c:v>
                </c:pt>
                <c:pt idx="910">
                  <c:v>210.952</c:v>
                </c:pt>
                <c:pt idx="911">
                  <c:v>210.952</c:v>
                </c:pt>
                <c:pt idx="912">
                  <c:v>211.03200000000001</c:v>
                </c:pt>
                <c:pt idx="913">
                  <c:v>211.03200000000001</c:v>
                </c:pt>
                <c:pt idx="914">
                  <c:v>211.44800000000001</c:v>
                </c:pt>
                <c:pt idx="915">
                  <c:v>211.44800000000001</c:v>
                </c:pt>
                <c:pt idx="916">
                  <c:v>211.71199999999999</c:v>
                </c:pt>
                <c:pt idx="917">
                  <c:v>211.71199999999999</c:v>
                </c:pt>
                <c:pt idx="918">
                  <c:v>211.76</c:v>
                </c:pt>
                <c:pt idx="919">
                  <c:v>211.76</c:v>
                </c:pt>
                <c:pt idx="920">
                  <c:v>211.96799999999999</c:v>
                </c:pt>
                <c:pt idx="921">
                  <c:v>211.96799999999999</c:v>
                </c:pt>
                <c:pt idx="922">
                  <c:v>211.96799999999999</c:v>
                </c:pt>
                <c:pt idx="923">
                  <c:v>212.208</c:v>
                </c:pt>
                <c:pt idx="924">
                  <c:v>212.208</c:v>
                </c:pt>
                <c:pt idx="925">
                  <c:v>212.608</c:v>
                </c:pt>
                <c:pt idx="926">
                  <c:v>212.608</c:v>
                </c:pt>
                <c:pt idx="927">
                  <c:v>212.72</c:v>
                </c:pt>
                <c:pt idx="928">
                  <c:v>212.72</c:v>
                </c:pt>
                <c:pt idx="929">
                  <c:v>212.94399999999999</c:v>
                </c:pt>
                <c:pt idx="930">
                  <c:v>212.94399999999999</c:v>
                </c:pt>
                <c:pt idx="931">
                  <c:v>213.16800000000001</c:v>
                </c:pt>
                <c:pt idx="932">
                  <c:v>213.16800000000001</c:v>
                </c:pt>
                <c:pt idx="933">
                  <c:v>213.70400000000001</c:v>
                </c:pt>
                <c:pt idx="934">
                  <c:v>213.70400000000001</c:v>
                </c:pt>
                <c:pt idx="935">
                  <c:v>213.70400000000001</c:v>
                </c:pt>
                <c:pt idx="936">
                  <c:v>213.70400000000001</c:v>
                </c:pt>
                <c:pt idx="937">
                  <c:v>213.904</c:v>
                </c:pt>
                <c:pt idx="938">
                  <c:v>213.904</c:v>
                </c:pt>
                <c:pt idx="939">
                  <c:v>214.08</c:v>
                </c:pt>
                <c:pt idx="940">
                  <c:v>214.08</c:v>
                </c:pt>
                <c:pt idx="941">
                  <c:v>214.376</c:v>
                </c:pt>
                <c:pt idx="942">
                  <c:v>214.376</c:v>
                </c:pt>
                <c:pt idx="943">
                  <c:v>214.696</c:v>
                </c:pt>
                <c:pt idx="944">
                  <c:v>214.696</c:v>
                </c:pt>
                <c:pt idx="945">
                  <c:v>214.816</c:v>
                </c:pt>
                <c:pt idx="946">
                  <c:v>214.816</c:v>
                </c:pt>
                <c:pt idx="947">
                  <c:v>215.08</c:v>
                </c:pt>
                <c:pt idx="948">
                  <c:v>215.08</c:v>
                </c:pt>
                <c:pt idx="949">
                  <c:v>215.352</c:v>
                </c:pt>
                <c:pt idx="950">
                  <c:v>215.352</c:v>
                </c:pt>
                <c:pt idx="951">
                  <c:v>215.792</c:v>
                </c:pt>
                <c:pt idx="952">
                  <c:v>215.792</c:v>
                </c:pt>
                <c:pt idx="953">
                  <c:v>216.28800000000001</c:v>
                </c:pt>
                <c:pt idx="954">
                  <c:v>216.28800000000001</c:v>
                </c:pt>
                <c:pt idx="955">
                  <c:v>216.68799999999999</c:v>
                </c:pt>
                <c:pt idx="956">
                  <c:v>216.68799999999999</c:v>
                </c:pt>
                <c:pt idx="957">
                  <c:v>216.94399999999999</c:v>
                </c:pt>
                <c:pt idx="958">
                  <c:v>216.94399999999999</c:v>
                </c:pt>
                <c:pt idx="959">
                  <c:v>217.26400000000001</c:v>
                </c:pt>
                <c:pt idx="960">
                  <c:v>217.26400000000001</c:v>
                </c:pt>
                <c:pt idx="961">
                  <c:v>217.55199999999999</c:v>
                </c:pt>
                <c:pt idx="962">
                  <c:v>217.55199999999999</c:v>
                </c:pt>
                <c:pt idx="963">
                  <c:v>217.816</c:v>
                </c:pt>
                <c:pt idx="964">
                  <c:v>217.816</c:v>
                </c:pt>
                <c:pt idx="965">
                  <c:v>217.904</c:v>
                </c:pt>
                <c:pt idx="966">
                  <c:v>217.904</c:v>
                </c:pt>
                <c:pt idx="967">
                  <c:v>218.29599999999999</c:v>
                </c:pt>
                <c:pt idx="968">
                  <c:v>218.29599999999999</c:v>
                </c:pt>
                <c:pt idx="969">
                  <c:v>218.29599999999999</c:v>
                </c:pt>
                <c:pt idx="970">
                  <c:v>218.29599999999999</c:v>
                </c:pt>
                <c:pt idx="971">
                  <c:v>218.40799999999999</c:v>
                </c:pt>
                <c:pt idx="972">
                  <c:v>218.40799999999999</c:v>
                </c:pt>
                <c:pt idx="973">
                  <c:v>218.76</c:v>
                </c:pt>
                <c:pt idx="974">
                  <c:v>218.76</c:v>
                </c:pt>
                <c:pt idx="975">
                  <c:v>218.85599999999999</c:v>
                </c:pt>
                <c:pt idx="976">
                  <c:v>218.85599999999999</c:v>
                </c:pt>
                <c:pt idx="977">
                  <c:v>219.024</c:v>
                </c:pt>
                <c:pt idx="978">
                  <c:v>219.024</c:v>
                </c:pt>
                <c:pt idx="979">
                  <c:v>219.376</c:v>
                </c:pt>
                <c:pt idx="980">
                  <c:v>219.376</c:v>
                </c:pt>
                <c:pt idx="981">
                  <c:v>219.52799999999999</c:v>
                </c:pt>
                <c:pt idx="982">
                  <c:v>219.52799999999999</c:v>
                </c:pt>
                <c:pt idx="983">
                  <c:v>219.744</c:v>
                </c:pt>
                <c:pt idx="984">
                  <c:v>219.744</c:v>
                </c:pt>
                <c:pt idx="985">
                  <c:v>219.952</c:v>
                </c:pt>
                <c:pt idx="986">
                  <c:v>219.952</c:v>
                </c:pt>
                <c:pt idx="987">
                  <c:v>219.952</c:v>
                </c:pt>
                <c:pt idx="988">
                  <c:v>219.952</c:v>
                </c:pt>
                <c:pt idx="989">
                  <c:v>220.184</c:v>
                </c:pt>
                <c:pt idx="990">
                  <c:v>220.184</c:v>
                </c:pt>
                <c:pt idx="991">
                  <c:v>220.6</c:v>
                </c:pt>
                <c:pt idx="992">
                  <c:v>220.6</c:v>
                </c:pt>
                <c:pt idx="993">
                  <c:v>220.768</c:v>
                </c:pt>
                <c:pt idx="994">
                  <c:v>220.768</c:v>
                </c:pt>
                <c:pt idx="995">
                  <c:v>220.816</c:v>
                </c:pt>
                <c:pt idx="996">
                  <c:v>220.816</c:v>
                </c:pt>
                <c:pt idx="997">
                  <c:v>220.952</c:v>
                </c:pt>
                <c:pt idx="998">
                  <c:v>220.952</c:v>
                </c:pt>
                <c:pt idx="999">
                  <c:v>221.31200000000001</c:v>
                </c:pt>
                <c:pt idx="1000">
                  <c:v>221.31200000000001</c:v>
                </c:pt>
                <c:pt idx="1001">
                  <c:v>221.31200000000001</c:v>
                </c:pt>
                <c:pt idx="1002">
                  <c:v>221.31200000000001</c:v>
                </c:pt>
                <c:pt idx="1003">
                  <c:v>221.31200000000001</c:v>
                </c:pt>
                <c:pt idx="1004">
                  <c:v>221.31200000000001</c:v>
                </c:pt>
                <c:pt idx="1005">
                  <c:v>221.66399999999999</c:v>
                </c:pt>
                <c:pt idx="1006">
                  <c:v>221.66399999999999</c:v>
                </c:pt>
                <c:pt idx="1007">
                  <c:v>221.94399999999999</c:v>
                </c:pt>
                <c:pt idx="1008">
                  <c:v>221.94399999999999</c:v>
                </c:pt>
                <c:pt idx="1009">
                  <c:v>222.36799999999999</c:v>
                </c:pt>
                <c:pt idx="1010">
                  <c:v>222.36799999999999</c:v>
                </c:pt>
                <c:pt idx="1011">
                  <c:v>222.55199999999999</c:v>
                </c:pt>
                <c:pt idx="1012">
                  <c:v>222.55199999999999</c:v>
                </c:pt>
                <c:pt idx="1013">
                  <c:v>222.84800000000001</c:v>
                </c:pt>
                <c:pt idx="1014">
                  <c:v>222.84800000000001</c:v>
                </c:pt>
                <c:pt idx="1015">
                  <c:v>223.34399999999999</c:v>
                </c:pt>
                <c:pt idx="1016">
                  <c:v>223.34399999999999</c:v>
                </c:pt>
                <c:pt idx="1017">
                  <c:v>223.85599999999999</c:v>
                </c:pt>
                <c:pt idx="1018">
                  <c:v>223.85599999999999</c:v>
                </c:pt>
                <c:pt idx="1019">
                  <c:v>223.976</c:v>
                </c:pt>
                <c:pt idx="1020">
                  <c:v>223.976</c:v>
                </c:pt>
                <c:pt idx="1021">
                  <c:v>224.28800000000001</c:v>
                </c:pt>
                <c:pt idx="1022">
                  <c:v>224.28800000000001</c:v>
                </c:pt>
                <c:pt idx="1023">
                  <c:v>224.52799999999999</c:v>
                </c:pt>
                <c:pt idx="1024">
                  <c:v>224.52799999999999</c:v>
                </c:pt>
                <c:pt idx="1025">
                  <c:v>224.78399999999999</c:v>
                </c:pt>
                <c:pt idx="1026">
                  <c:v>224.78399999999999</c:v>
                </c:pt>
                <c:pt idx="1027">
                  <c:v>225.22399999999999</c:v>
                </c:pt>
                <c:pt idx="1028">
                  <c:v>225.22399999999999</c:v>
                </c:pt>
                <c:pt idx="1029">
                  <c:v>225.31200000000001</c:v>
                </c:pt>
                <c:pt idx="1030">
                  <c:v>225.31200000000001</c:v>
                </c:pt>
                <c:pt idx="1031">
                  <c:v>225.56800000000001</c:v>
                </c:pt>
                <c:pt idx="1032">
                  <c:v>225.56800000000001</c:v>
                </c:pt>
                <c:pt idx="1033">
                  <c:v>225.768</c:v>
                </c:pt>
                <c:pt idx="1034">
                  <c:v>225.768</c:v>
                </c:pt>
                <c:pt idx="1035">
                  <c:v>193.328</c:v>
                </c:pt>
                <c:pt idx="1036">
                  <c:v>193.328</c:v>
                </c:pt>
                <c:pt idx="1037">
                  <c:v>193.328</c:v>
                </c:pt>
                <c:pt idx="1038">
                  <c:v>193.328</c:v>
                </c:pt>
                <c:pt idx="1039">
                  <c:v>193.584</c:v>
                </c:pt>
                <c:pt idx="1040">
                  <c:v>193.584</c:v>
                </c:pt>
                <c:pt idx="1041">
                  <c:v>193.976</c:v>
                </c:pt>
                <c:pt idx="1042">
                  <c:v>193.976</c:v>
                </c:pt>
                <c:pt idx="1043">
                  <c:v>194.38399999999999</c:v>
                </c:pt>
                <c:pt idx="1044">
                  <c:v>194.38399999999999</c:v>
                </c:pt>
                <c:pt idx="1045">
                  <c:v>194.78399999999999</c:v>
                </c:pt>
                <c:pt idx="1046">
                  <c:v>194.78399999999999</c:v>
                </c:pt>
                <c:pt idx="1047">
                  <c:v>195.04</c:v>
                </c:pt>
                <c:pt idx="1048">
                  <c:v>195.04</c:v>
                </c:pt>
                <c:pt idx="1049">
                  <c:v>195.352</c:v>
                </c:pt>
                <c:pt idx="1050">
                  <c:v>195.352</c:v>
                </c:pt>
                <c:pt idx="1051">
                  <c:v>195.8</c:v>
                </c:pt>
                <c:pt idx="1052">
                  <c:v>195.8</c:v>
                </c:pt>
                <c:pt idx="1053">
                  <c:v>196.11199999999999</c:v>
                </c:pt>
                <c:pt idx="1054">
                  <c:v>196.11199999999999</c:v>
                </c:pt>
                <c:pt idx="1055">
                  <c:v>196.44</c:v>
                </c:pt>
                <c:pt idx="1056">
                  <c:v>196.44</c:v>
                </c:pt>
                <c:pt idx="1057">
                  <c:v>196.72800000000001</c:v>
                </c:pt>
                <c:pt idx="1058">
                  <c:v>196.72800000000001</c:v>
                </c:pt>
                <c:pt idx="1059">
                  <c:v>197.12799999999999</c:v>
                </c:pt>
                <c:pt idx="1060">
                  <c:v>197.12799999999999</c:v>
                </c:pt>
                <c:pt idx="1061">
                  <c:v>197.536</c:v>
                </c:pt>
                <c:pt idx="1062">
                  <c:v>197.536</c:v>
                </c:pt>
                <c:pt idx="1063">
                  <c:v>197.928</c:v>
                </c:pt>
                <c:pt idx="1064">
                  <c:v>197.928</c:v>
                </c:pt>
                <c:pt idx="1065">
                  <c:v>198.08799999999999</c:v>
                </c:pt>
                <c:pt idx="1066">
                  <c:v>198.08799999999999</c:v>
                </c:pt>
                <c:pt idx="1067">
                  <c:v>198.29599999999999</c:v>
                </c:pt>
                <c:pt idx="1068">
                  <c:v>198.29599999999999</c:v>
                </c:pt>
                <c:pt idx="1069">
                  <c:v>198.536</c:v>
                </c:pt>
                <c:pt idx="1070">
                  <c:v>198.536</c:v>
                </c:pt>
                <c:pt idx="1071">
                  <c:v>198.536</c:v>
                </c:pt>
                <c:pt idx="1072">
                  <c:v>198.536</c:v>
                </c:pt>
                <c:pt idx="1073">
                  <c:v>198.96799999999999</c:v>
                </c:pt>
                <c:pt idx="1074">
                  <c:v>198.96799999999999</c:v>
                </c:pt>
                <c:pt idx="1075">
                  <c:v>199.43199999999999</c:v>
                </c:pt>
                <c:pt idx="1076">
                  <c:v>199.43199999999999</c:v>
                </c:pt>
                <c:pt idx="1077">
                  <c:v>199.75200000000001</c:v>
                </c:pt>
                <c:pt idx="1078">
                  <c:v>199.75200000000001</c:v>
                </c:pt>
                <c:pt idx="1079">
                  <c:v>200.05600000000001</c:v>
                </c:pt>
                <c:pt idx="1080">
                  <c:v>200.05600000000001</c:v>
                </c:pt>
                <c:pt idx="1081">
                  <c:v>200.40799999999999</c:v>
                </c:pt>
                <c:pt idx="1082">
                  <c:v>200.40799999999999</c:v>
                </c:pt>
                <c:pt idx="1083">
                  <c:v>200.792</c:v>
                </c:pt>
                <c:pt idx="1084">
                  <c:v>200.792</c:v>
                </c:pt>
                <c:pt idx="1085">
                  <c:v>201.328</c:v>
                </c:pt>
                <c:pt idx="1086">
                  <c:v>201.328</c:v>
                </c:pt>
                <c:pt idx="1087">
                  <c:v>201.80799999999999</c:v>
                </c:pt>
                <c:pt idx="1088">
                  <c:v>201.80799999999999</c:v>
                </c:pt>
                <c:pt idx="1089">
                  <c:v>202.11199999999999</c:v>
                </c:pt>
                <c:pt idx="1090">
                  <c:v>202.11199999999999</c:v>
                </c:pt>
                <c:pt idx="1091">
                  <c:v>202.40799999999999</c:v>
                </c:pt>
                <c:pt idx="1092">
                  <c:v>202.40799999999999</c:v>
                </c:pt>
                <c:pt idx="1093">
                  <c:v>202.72800000000001</c:v>
                </c:pt>
                <c:pt idx="1094">
                  <c:v>202.72800000000001</c:v>
                </c:pt>
                <c:pt idx="1095">
                  <c:v>202.93600000000001</c:v>
                </c:pt>
                <c:pt idx="1096">
                  <c:v>202.93600000000001</c:v>
                </c:pt>
                <c:pt idx="1097">
                  <c:v>203.208</c:v>
                </c:pt>
                <c:pt idx="1098">
                  <c:v>203.208</c:v>
                </c:pt>
                <c:pt idx="1099">
                  <c:v>203.44800000000001</c:v>
                </c:pt>
                <c:pt idx="1100">
                  <c:v>203.44800000000001</c:v>
                </c:pt>
                <c:pt idx="1101">
                  <c:v>203.65600000000001</c:v>
                </c:pt>
                <c:pt idx="1102">
                  <c:v>203.65600000000001</c:v>
                </c:pt>
                <c:pt idx="1103">
                  <c:v>203.94399999999999</c:v>
                </c:pt>
                <c:pt idx="1104">
                  <c:v>203.94399999999999</c:v>
                </c:pt>
                <c:pt idx="1105">
                  <c:v>203.94399999999999</c:v>
                </c:pt>
                <c:pt idx="1106">
                  <c:v>204.40799999999999</c:v>
                </c:pt>
                <c:pt idx="1107">
                  <c:v>204.40799999999999</c:v>
                </c:pt>
                <c:pt idx="1108">
                  <c:v>204.608</c:v>
                </c:pt>
                <c:pt idx="1109">
                  <c:v>204.608</c:v>
                </c:pt>
                <c:pt idx="1110">
                  <c:v>205.03200000000001</c:v>
                </c:pt>
                <c:pt idx="1111">
                  <c:v>205.03200000000001</c:v>
                </c:pt>
                <c:pt idx="1112">
                  <c:v>205.11199999999999</c:v>
                </c:pt>
                <c:pt idx="1113">
                  <c:v>205.11199999999999</c:v>
                </c:pt>
                <c:pt idx="1114">
                  <c:v>205.34399999999999</c:v>
                </c:pt>
                <c:pt idx="1115">
                  <c:v>205.34399999999999</c:v>
                </c:pt>
                <c:pt idx="1116">
                  <c:v>205.464</c:v>
                </c:pt>
                <c:pt idx="1117">
                  <c:v>205.464</c:v>
                </c:pt>
                <c:pt idx="1118">
                  <c:v>206</c:v>
                </c:pt>
                <c:pt idx="1119">
                  <c:v>206</c:v>
                </c:pt>
                <c:pt idx="1120">
                  <c:v>206.376</c:v>
                </c:pt>
                <c:pt idx="1121">
                  <c:v>206.376</c:v>
                </c:pt>
                <c:pt idx="1122">
                  <c:v>206.80799999999999</c:v>
                </c:pt>
                <c:pt idx="1123">
                  <c:v>206.80799999999999</c:v>
                </c:pt>
                <c:pt idx="1124">
                  <c:v>206.80799999999999</c:v>
                </c:pt>
                <c:pt idx="1125">
                  <c:v>206.976</c:v>
                </c:pt>
                <c:pt idx="1126">
                  <c:v>206.976</c:v>
                </c:pt>
                <c:pt idx="1127">
                  <c:v>207.304</c:v>
                </c:pt>
                <c:pt idx="1128">
                  <c:v>207.304</c:v>
                </c:pt>
                <c:pt idx="1129">
                  <c:v>207.50399999999999</c:v>
                </c:pt>
                <c:pt idx="1130">
                  <c:v>207.50399999999999</c:v>
                </c:pt>
                <c:pt idx="1131">
                  <c:v>207.672</c:v>
                </c:pt>
                <c:pt idx="1132">
                  <c:v>207.672</c:v>
                </c:pt>
                <c:pt idx="1133">
                  <c:v>207.82400000000001</c:v>
                </c:pt>
                <c:pt idx="1134">
                  <c:v>207.82400000000001</c:v>
                </c:pt>
                <c:pt idx="1135">
                  <c:v>208.12</c:v>
                </c:pt>
                <c:pt idx="1136">
                  <c:v>208.12</c:v>
                </c:pt>
                <c:pt idx="1137">
                  <c:v>208.352</c:v>
                </c:pt>
                <c:pt idx="1138">
                  <c:v>208.352</c:v>
                </c:pt>
                <c:pt idx="1139">
                  <c:v>208.68799999999999</c:v>
                </c:pt>
                <c:pt idx="1140">
                  <c:v>208.68799999999999</c:v>
                </c:pt>
                <c:pt idx="1141">
                  <c:v>208.99199999999999</c:v>
                </c:pt>
                <c:pt idx="1142">
                  <c:v>208.99199999999999</c:v>
                </c:pt>
                <c:pt idx="1143">
                  <c:v>209.16</c:v>
                </c:pt>
                <c:pt idx="1144">
                  <c:v>209.16</c:v>
                </c:pt>
                <c:pt idx="1145">
                  <c:v>209.584</c:v>
                </c:pt>
                <c:pt idx="1146">
                  <c:v>209.584</c:v>
                </c:pt>
                <c:pt idx="1147">
                  <c:v>209.82400000000001</c:v>
                </c:pt>
                <c:pt idx="1148">
                  <c:v>209.82400000000001</c:v>
                </c:pt>
                <c:pt idx="1149">
                  <c:v>210.04</c:v>
                </c:pt>
                <c:pt idx="1150">
                  <c:v>210.04</c:v>
                </c:pt>
                <c:pt idx="1151">
                  <c:v>210.52799999999999</c:v>
                </c:pt>
                <c:pt idx="1152">
                  <c:v>210.52799999999999</c:v>
                </c:pt>
                <c:pt idx="1153">
                  <c:v>210.80799999999999</c:v>
                </c:pt>
                <c:pt idx="1154">
                  <c:v>210.80799999999999</c:v>
                </c:pt>
                <c:pt idx="1155">
                  <c:v>210.94399999999999</c:v>
                </c:pt>
                <c:pt idx="1156">
                  <c:v>210.94399999999999</c:v>
                </c:pt>
                <c:pt idx="1157">
                  <c:v>210.99199999999999</c:v>
                </c:pt>
                <c:pt idx="1158">
                  <c:v>210.99199999999999</c:v>
                </c:pt>
                <c:pt idx="1159">
                  <c:v>210.99199999999999</c:v>
                </c:pt>
                <c:pt idx="1160">
                  <c:v>211.38399999999999</c:v>
                </c:pt>
                <c:pt idx="1161">
                  <c:v>211.38399999999999</c:v>
                </c:pt>
                <c:pt idx="1162">
                  <c:v>211.84800000000001</c:v>
                </c:pt>
                <c:pt idx="1163">
                  <c:v>211.84800000000001</c:v>
                </c:pt>
                <c:pt idx="1164">
                  <c:v>212.08</c:v>
                </c:pt>
                <c:pt idx="1165">
                  <c:v>212.08</c:v>
                </c:pt>
                <c:pt idx="1166">
                  <c:v>212.232</c:v>
                </c:pt>
                <c:pt idx="1167">
                  <c:v>212.232</c:v>
                </c:pt>
                <c:pt idx="1168">
                  <c:v>212.43199999999999</c:v>
                </c:pt>
                <c:pt idx="1169">
                  <c:v>212.43199999999999</c:v>
                </c:pt>
                <c:pt idx="1170">
                  <c:v>212.68799999999999</c:v>
                </c:pt>
                <c:pt idx="1171">
                  <c:v>212.68799999999999</c:v>
                </c:pt>
                <c:pt idx="1172">
                  <c:v>212.816</c:v>
                </c:pt>
                <c:pt idx="1173">
                  <c:v>212.816</c:v>
                </c:pt>
                <c:pt idx="1174">
                  <c:v>212.816</c:v>
                </c:pt>
                <c:pt idx="1175">
                  <c:v>212.816</c:v>
                </c:pt>
                <c:pt idx="1176">
                  <c:v>213.24</c:v>
                </c:pt>
                <c:pt idx="1177">
                  <c:v>213.24</c:v>
                </c:pt>
                <c:pt idx="1178">
                  <c:v>213.608</c:v>
                </c:pt>
                <c:pt idx="1179">
                  <c:v>213.608</c:v>
                </c:pt>
                <c:pt idx="1180">
                  <c:v>213.96</c:v>
                </c:pt>
                <c:pt idx="1181">
                  <c:v>213.96</c:v>
                </c:pt>
                <c:pt idx="1182">
                  <c:v>214.24799999999999</c:v>
                </c:pt>
                <c:pt idx="1183">
                  <c:v>214.24799999999999</c:v>
                </c:pt>
                <c:pt idx="1184">
                  <c:v>214.328</c:v>
                </c:pt>
                <c:pt idx="1185">
                  <c:v>214.328</c:v>
                </c:pt>
                <c:pt idx="1186">
                  <c:v>214.672</c:v>
                </c:pt>
                <c:pt idx="1187">
                  <c:v>214.672</c:v>
                </c:pt>
                <c:pt idx="1188">
                  <c:v>214.91200000000001</c:v>
                </c:pt>
                <c:pt idx="1189">
                  <c:v>214.91200000000001</c:v>
                </c:pt>
                <c:pt idx="1190">
                  <c:v>215.33600000000001</c:v>
                </c:pt>
                <c:pt idx="1191">
                  <c:v>215.33600000000001</c:v>
                </c:pt>
                <c:pt idx="1192">
                  <c:v>215.49600000000001</c:v>
                </c:pt>
                <c:pt idx="1193">
                  <c:v>215.49600000000001</c:v>
                </c:pt>
                <c:pt idx="1194">
                  <c:v>215.83199999999999</c:v>
                </c:pt>
                <c:pt idx="1195">
                  <c:v>215.83199999999999</c:v>
                </c:pt>
                <c:pt idx="1196">
                  <c:v>216.232</c:v>
                </c:pt>
                <c:pt idx="1197">
                  <c:v>216.232</c:v>
                </c:pt>
                <c:pt idx="1198">
                  <c:v>216.50399999999999</c:v>
                </c:pt>
                <c:pt idx="1199">
                  <c:v>216.50399999999999</c:v>
                </c:pt>
                <c:pt idx="1200">
                  <c:v>216.816</c:v>
                </c:pt>
                <c:pt idx="1201">
                  <c:v>216.816</c:v>
                </c:pt>
                <c:pt idx="1202">
                  <c:v>216.928</c:v>
                </c:pt>
                <c:pt idx="1203">
                  <c:v>216.928</c:v>
                </c:pt>
                <c:pt idx="1204">
                  <c:v>217.29599999999999</c:v>
                </c:pt>
                <c:pt idx="1205">
                  <c:v>217.29599999999999</c:v>
                </c:pt>
                <c:pt idx="1206">
                  <c:v>217.57599999999999</c:v>
                </c:pt>
                <c:pt idx="1207">
                  <c:v>217.57599999999999</c:v>
                </c:pt>
                <c:pt idx="1208">
                  <c:v>217.57599999999999</c:v>
                </c:pt>
                <c:pt idx="1209">
                  <c:v>217.57599999999999</c:v>
                </c:pt>
                <c:pt idx="1210">
                  <c:v>217.744</c:v>
                </c:pt>
                <c:pt idx="1211">
                  <c:v>217.744</c:v>
                </c:pt>
                <c:pt idx="1212">
                  <c:v>218.10400000000001</c:v>
                </c:pt>
                <c:pt idx="1213">
                  <c:v>218.10400000000001</c:v>
                </c:pt>
                <c:pt idx="1214">
                  <c:v>218.38399999999999</c:v>
                </c:pt>
                <c:pt idx="1215">
                  <c:v>218.38399999999999</c:v>
                </c:pt>
                <c:pt idx="1216">
                  <c:v>218.78399999999999</c:v>
                </c:pt>
                <c:pt idx="1217">
                  <c:v>218.78399999999999</c:v>
                </c:pt>
                <c:pt idx="1218">
                  <c:v>218.91200000000001</c:v>
                </c:pt>
                <c:pt idx="1219">
                  <c:v>218.91200000000001</c:v>
                </c:pt>
                <c:pt idx="1220">
                  <c:v>219.06399999999999</c:v>
                </c:pt>
                <c:pt idx="1221">
                  <c:v>219.06399999999999</c:v>
                </c:pt>
                <c:pt idx="1222">
                  <c:v>219.488</c:v>
                </c:pt>
                <c:pt idx="1223">
                  <c:v>219.488</c:v>
                </c:pt>
                <c:pt idx="1224">
                  <c:v>219.82400000000001</c:v>
                </c:pt>
                <c:pt idx="1225">
                  <c:v>219.82400000000001</c:v>
                </c:pt>
                <c:pt idx="1226">
                  <c:v>219.96799999999999</c:v>
                </c:pt>
                <c:pt idx="1227">
                  <c:v>219.96799999999999</c:v>
                </c:pt>
                <c:pt idx="1228">
                  <c:v>220.27199999999999</c:v>
                </c:pt>
                <c:pt idx="1229">
                  <c:v>220.27199999999999</c:v>
                </c:pt>
                <c:pt idx="1230">
                  <c:v>220.768</c:v>
                </c:pt>
                <c:pt idx="1231">
                  <c:v>220.768</c:v>
                </c:pt>
                <c:pt idx="1232">
                  <c:v>221.04</c:v>
                </c:pt>
                <c:pt idx="1233">
                  <c:v>221.04</c:v>
                </c:pt>
                <c:pt idx="1234">
                  <c:v>221.32</c:v>
                </c:pt>
                <c:pt idx="1235">
                  <c:v>221.32</c:v>
                </c:pt>
                <c:pt idx="1236">
                  <c:v>221.68</c:v>
                </c:pt>
                <c:pt idx="1237">
                  <c:v>221.68</c:v>
                </c:pt>
                <c:pt idx="1238">
                  <c:v>222.21600000000001</c:v>
                </c:pt>
                <c:pt idx="1239">
                  <c:v>222.21600000000001</c:v>
                </c:pt>
                <c:pt idx="1240">
                  <c:v>222.648</c:v>
                </c:pt>
                <c:pt idx="1241">
                  <c:v>222.648</c:v>
                </c:pt>
                <c:pt idx="1242">
                  <c:v>222.648</c:v>
                </c:pt>
                <c:pt idx="1243">
                  <c:v>222.648</c:v>
                </c:pt>
                <c:pt idx="1244">
                  <c:v>222.648</c:v>
                </c:pt>
                <c:pt idx="1245">
                  <c:v>222.96</c:v>
                </c:pt>
                <c:pt idx="1246">
                  <c:v>222.96</c:v>
                </c:pt>
                <c:pt idx="1247">
                  <c:v>223.16</c:v>
                </c:pt>
                <c:pt idx="1248">
                  <c:v>223.16</c:v>
                </c:pt>
                <c:pt idx="1249">
                  <c:v>223.672</c:v>
                </c:pt>
                <c:pt idx="1250">
                  <c:v>223.672</c:v>
                </c:pt>
                <c:pt idx="1251">
                  <c:v>223.976</c:v>
                </c:pt>
                <c:pt idx="1252">
                  <c:v>223.976</c:v>
                </c:pt>
                <c:pt idx="1253">
                  <c:v>224.29599999999999</c:v>
                </c:pt>
                <c:pt idx="1254">
                  <c:v>224.29599999999999</c:v>
                </c:pt>
                <c:pt idx="1255">
                  <c:v>224.29599999999999</c:v>
                </c:pt>
                <c:pt idx="1256">
                  <c:v>224.29599999999999</c:v>
                </c:pt>
                <c:pt idx="1257">
                  <c:v>224.72</c:v>
                </c:pt>
                <c:pt idx="1258">
                  <c:v>224.72</c:v>
                </c:pt>
                <c:pt idx="1259">
                  <c:v>224.72</c:v>
                </c:pt>
                <c:pt idx="1260">
                  <c:v>224.92</c:v>
                </c:pt>
                <c:pt idx="1261">
                  <c:v>224.92</c:v>
                </c:pt>
                <c:pt idx="1262">
                  <c:v>225.2</c:v>
                </c:pt>
                <c:pt idx="1263">
                  <c:v>225.2</c:v>
                </c:pt>
                <c:pt idx="1264">
                  <c:v>225.352</c:v>
                </c:pt>
                <c:pt idx="1265">
                  <c:v>225.352</c:v>
                </c:pt>
                <c:pt idx="1266">
                  <c:v>225.61600000000001</c:v>
                </c:pt>
                <c:pt idx="1267">
                  <c:v>225.61600000000001</c:v>
                </c:pt>
                <c:pt idx="1268">
                  <c:v>225.94399999999999</c:v>
                </c:pt>
                <c:pt idx="1269">
                  <c:v>225.94399999999999</c:v>
                </c:pt>
                <c:pt idx="1270">
                  <c:v>226.04</c:v>
                </c:pt>
                <c:pt idx="1271">
                  <c:v>226.04</c:v>
                </c:pt>
                <c:pt idx="1272">
                  <c:v>226.24</c:v>
                </c:pt>
                <c:pt idx="1273">
                  <c:v>226.24</c:v>
                </c:pt>
                <c:pt idx="1274">
                  <c:v>226.54400000000001</c:v>
                </c:pt>
                <c:pt idx="1275">
                  <c:v>226.54400000000001</c:v>
                </c:pt>
                <c:pt idx="1276">
                  <c:v>226.54400000000001</c:v>
                </c:pt>
                <c:pt idx="1277">
                  <c:v>226.99199999999999</c:v>
                </c:pt>
                <c:pt idx="1278">
                  <c:v>226.99199999999999</c:v>
                </c:pt>
                <c:pt idx="1279">
                  <c:v>227.31200000000001</c:v>
                </c:pt>
                <c:pt idx="1280">
                  <c:v>227.31200000000001</c:v>
                </c:pt>
                <c:pt idx="1281">
                  <c:v>193.648</c:v>
                </c:pt>
                <c:pt idx="1282">
                  <c:v>193.648</c:v>
                </c:pt>
                <c:pt idx="1283">
                  <c:v>193.73599999999999</c:v>
                </c:pt>
                <c:pt idx="1284">
                  <c:v>193.73599999999999</c:v>
                </c:pt>
                <c:pt idx="1285">
                  <c:v>194.17599999999999</c:v>
                </c:pt>
                <c:pt idx="1286">
                  <c:v>194.17599999999999</c:v>
                </c:pt>
                <c:pt idx="1287">
                  <c:v>194.584</c:v>
                </c:pt>
                <c:pt idx="1288">
                  <c:v>194.584</c:v>
                </c:pt>
                <c:pt idx="1289">
                  <c:v>194.584</c:v>
                </c:pt>
                <c:pt idx="1290">
                  <c:v>194.73599999999999</c:v>
                </c:pt>
                <c:pt idx="1291">
                  <c:v>194.73599999999999</c:v>
                </c:pt>
                <c:pt idx="1292">
                  <c:v>194.87200000000001</c:v>
                </c:pt>
                <c:pt idx="1293">
                  <c:v>194.87200000000001</c:v>
                </c:pt>
                <c:pt idx="1294">
                  <c:v>195.04</c:v>
                </c:pt>
                <c:pt idx="1295">
                  <c:v>195.04</c:v>
                </c:pt>
                <c:pt idx="1296">
                  <c:v>195.28</c:v>
                </c:pt>
                <c:pt idx="1297">
                  <c:v>195.28</c:v>
                </c:pt>
                <c:pt idx="1298">
                  <c:v>195.42400000000001</c:v>
                </c:pt>
                <c:pt idx="1299">
                  <c:v>195.42400000000001</c:v>
                </c:pt>
                <c:pt idx="1300">
                  <c:v>195.77600000000001</c:v>
                </c:pt>
                <c:pt idx="1301">
                  <c:v>195.77600000000001</c:v>
                </c:pt>
                <c:pt idx="1302">
                  <c:v>195.904</c:v>
                </c:pt>
                <c:pt idx="1303">
                  <c:v>195.904</c:v>
                </c:pt>
                <c:pt idx="1304">
                  <c:v>196.28</c:v>
                </c:pt>
                <c:pt idx="1305">
                  <c:v>196.28</c:v>
                </c:pt>
                <c:pt idx="1306">
                  <c:v>196.696</c:v>
                </c:pt>
                <c:pt idx="1307">
                  <c:v>196.696</c:v>
                </c:pt>
                <c:pt idx="1308">
                  <c:v>196.792</c:v>
                </c:pt>
                <c:pt idx="1309">
                  <c:v>196.792</c:v>
                </c:pt>
                <c:pt idx="1310">
                  <c:v>196.792</c:v>
                </c:pt>
                <c:pt idx="1311">
                  <c:v>196.792</c:v>
                </c:pt>
                <c:pt idx="1312">
                  <c:v>197.072</c:v>
                </c:pt>
                <c:pt idx="1313">
                  <c:v>197.072</c:v>
                </c:pt>
                <c:pt idx="1314">
                  <c:v>197.24799999999999</c:v>
                </c:pt>
                <c:pt idx="1315">
                  <c:v>197.24799999999999</c:v>
                </c:pt>
                <c:pt idx="1316">
                  <c:v>197.44800000000001</c:v>
                </c:pt>
                <c:pt idx="1317">
                  <c:v>197.44800000000001</c:v>
                </c:pt>
                <c:pt idx="1318">
                  <c:v>197.768</c:v>
                </c:pt>
                <c:pt idx="1319">
                  <c:v>197.768</c:v>
                </c:pt>
                <c:pt idx="1320">
                  <c:v>197.94399999999999</c:v>
                </c:pt>
                <c:pt idx="1321">
                  <c:v>197.94399999999999</c:v>
                </c:pt>
                <c:pt idx="1322">
                  <c:v>198.2</c:v>
                </c:pt>
                <c:pt idx="1323">
                  <c:v>198.2</c:v>
                </c:pt>
                <c:pt idx="1324">
                  <c:v>198.416</c:v>
                </c:pt>
                <c:pt idx="1325">
                  <c:v>198.416</c:v>
                </c:pt>
                <c:pt idx="1326">
                  <c:v>198.85599999999999</c:v>
                </c:pt>
                <c:pt idx="1327">
                  <c:v>198.85599999999999</c:v>
                </c:pt>
                <c:pt idx="1328">
                  <c:v>198.98400000000001</c:v>
                </c:pt>
                <c:pt idx="1329">
                  <c:v>198.98400000000001</c:v>
                </c:pt>
                <c:pt idx="1330">
                  <c:v>199.4</c:v>
                </c:pt>
                <c:pt idx="1331">
                  <c:v>199.4</c:v>
                </c:pt>
                <c:pt idx="1332">
                  <c:v>199.76</c:v>
                </c:pt>
                <c:pt idx="1333">
                  <c:v>199.76</c:v>
                </c:pt>
                <c:pt idx="1334">
                  <c:v>200.16800000000001</c:v>
                </c:pt>
                <c:pt idx="1335">
                  <c:v>200.16800000000001</c:v>
                </c:pt>
                <c:pt idx="1336">
                  <c:v>200.464</c:v>
                </c:pt>
                <c:pt idx="1337">
                  <c:v>200.464</c:v>
                </c:pt>
                <c:pt idx="1338">
                  <c:v>200.82400000000001</c:v>
                </c:pt>
                <c:pt idx="1339">
                  <c:v>200.82400000000001</c:v>
                </c:pt>
                <c:pt idx="1340">
                  <c:v>201.096</c:v>
                </c:pt>
                <c:pt idx="1341">
                  <c:v>201.096</c:v>
                </c:pt>
                <c:pt idx="1342">
                  <c:v>201.608</c:v>
                </c:pt>
                <c:pt idx="1343">
                  <c:v>201.608</c:v>
                </c:pt>
                <c:pt idx="1344">
                  <c:v>201.608</c:v>
                </c:pt>
                <c:pt idx="1345">
                  <c:v>201.608</c:v>
                </c:pt>
                <c:pt idx="1346">
                  <c:v>202.12</c:v>
                </c:pt>
                <c:pt idx="1347">
                  <c:v>202.12</c:v>
                </c:pt>
                <c:pt idx="1348">
                  <c:v>202.55199999999999</c:v>
                </c:pt>
                <c:pt idx="1349">
                  <c:v>202.55199999999999</c:v>
                </c:pt>
                <c:pt idx="1350">
                  <c:v>202.80799999999999</c:v>
                </c:pt>
                <c:pt idx="1351">
                  <c:v>202.80799999999999</c:v>
                </c:pt>
                <c:pt idx="1352">
                  <c:v>203</c:v>
                </c:pt>
                <c:pt idx="1353">
                  <c:v>203</c:v>
                </c:pt>
                <c:pt idx="1354">
                  <c:v>203.10400000000001</c:v>
                </c:pt>
                <c:pt idx="1355">
                  <c:v>203.10400000000001</c:v>
                </c:pt>
                <c:pt idx="1356">
                  <c:v>203.15199999999999</c:v>
                </c:pt>
                <c:pt idx="1357">
                  <c:v>203.15199999999999</c:v>
                </c:pt>
                <c:pt idx="1358">
                  <c:v>203.56</c:v>
                </c:pt>
                <c:pt idx="1359">
                  <c:v>203.56</c:v>
                </c:pt>
                <c:pt idx="1360">
                  <c:v>203.88800000000001</c:v>
                </c:pt>
                <c:pt idx="1361">
                  <c:v>203.88800000000001</c:v>
                </c:pt>
                <c:pt idx="1362">
                  <c:v>204.12</c:v>
                </c:pt>
                <c:pt idx="1363">
                  <c:v>204.12</c:v>
                </c:pt>
                <c:pt idx="1364">
                  <c:v>204.512</c:v>
                </c:pt>
                <c:pt idx="1365">
                  <c:v>204.512</c:v>
                </c:pt>
                <c:pt idx="1366">
                  <c:v>204.84</c:v>
                </c:pt>
                <c:pt idx="1367">
                  <c:v>204.84</c:v>
                </c:pt>
                <c:pt idx="1368">
                  <c:v>204.96</c:v>
                </c:pt>
                <c:pt idx="1369">
                  <c:v>204.96</c:v>
                </c:pt>
                <c:pt idx="1370">
                  <c:v>205.28800000000001</c:v>
                </c:pt>
                <c:pt idx="1371">
                  <c:v>205.28800000000001</c:v>
                </c:pt>
                <c:pt idx="1372">
                  <c:v>205.624</c:v>
                </c:pt>
                <c:pt idx="1373">
                  <c:v>205.624</c:v>
                </c:pt>
                <c:pt idx="1374">
                  <c:v>205.89599999999999</c:v>
                </c:pt>
                <c:pt idx="1375">
                  <c:v>205.89599999999999</c:v>
                </c:pt>
                <c:pt idx="1376">
                  <c:v>206.17599999999999</c:v>
                </c:pt>
                <c:pt idx="1377">
                  <c:v>206.17599999999999</c:v>
                </c:pt>
                <c:pt idx="1378">
                  <c:v>206.50399999999999</c:v>
                </c:pt>
                <c:pt idx="1379">
                  <c:v>206.50399999999999</c:v>
                </c:pt>
                <c:pt idx="1380">
                  <c:v>206.76</c:v>
                </c:pt>
                <c:pt idx="1381">
                  <c:v>206.76</c:v>
                </c:pt>
                <c:pt idx="1382">
                  <c:v>206.80799999999999</c:v>
                </c:pt>
                <c:pt idx="1383">
                  <c:v>206.80799999999999</c:v>
                </c:pt>
                <c:pt idx="1384">
                  <c:v>207.2</c:v>
                </c:pt>
                <c:pt idx="1385">
                  <c:v>207.2</c:v>
                </c:pt>
                <c:pt idx="1386">
                  <c:v>207.56</c:v>
                </c:pt>
                <c:pt idx="1387">
                  <c:v>207.56</c:v>
                </c:pt>
                <c:pt idx="1388">
                  <c:v>207.768</c:v>
                </c:pt>
                <c:pt idx="1389">
                  <c:v>207.768</c:v>
                </c:pt>
                <c:pt idx="1390">
                  <c:v>208.24799999999999</c:v>
                </c:pt>
                <c:pt idx="1391">
                  <c:v>208.24799999999999</c:v>
                </c:pt>
                <c:pt idx="1392">
                  <c:v>208.48</c:v>
                </c:pt>
                <c:pt idx="1393">
                  <c:v>208.48</c:v>
                </c:pt>
                <c:pt idx="1394">
                  <c:v>208.6</c:v>
                </c:pt>
                <c:pt idx="1395">
                  <c:v>208.6</c:v>
                </c:pt>
                <c:pt idx="1396">
                  <c:v>208.6</c:v>
                </c:pt>
                <c:pt idx="1397">
                  <c:v>208.96</c:v>
                </c:pt>
                <c:pt idx="1398">
                  <c:v>208.96</c:v>
                </c:pt>
                <c:pt idx="1399">
                  <c:v>209.17599999999999</c:v>
                </c:pt>
                <c:pt idx="1400">
                  <c:v>209.17599999999999</c:v>
                </c:pt>
                <c:pt idx="1401">
                  <c:v>209.352</c:v>
                </c:pt>
                <c:pt idx="1402">
                  <c:v>209.352</c:v>
                </c:pt>
                <c:pt idx="1403">
                  <c:v>209.4</c:v>
                </c:pt>
                <c:pt idx="1404">
                  <c:v>209.4</c:v>
                </c:pt>
                <c:pt idx="1405">
                  <c:v>209.608</c:v>
                </c:pt>
                <c:pt idx="1406">
                  <c:v>209.608</c:v>
                </c:pt>
                <c:pt idx="1407">
                  <c:v>209.864</c:v>
                </c:pt>
                <c:pt idx="1408">
                  <c:v>209.864</c:v>
                </c:pt>
                <c:pt idx="1409">
                  <c:v>210.19200000000001</c:v>
                </c:pt>
                <c:pt idx="1410">
                  <c:v>210.19200000000001</c:v>
                </c:pt>
                <c:pt idx="1411">
                  <c:v>210.56</c:v>
                </c:pt>
                <c:pt idx="1412">
                  <c:v>210.56</c:v>
                </c:pt>
                <c:pt idx="1413">
                  <c:v>210.56</c:v>
                </c:pt>
                <c:pt idx="1414">
                  <c:v>210.99199999999999</c:v>
                </c:pt>
                <c:pt idx="1415">
                  <c:v>210.99199999999999</c:v>
                </c:pt>
                <c:pt idx="1416">
                  <c:v>211.11199999999999</c:v>
                </c:pt>
                <c:pt idx="1417">
                  <c:v>211.11199999999999</c:v>
                </c:pt>
                <c:pt idx="1418">
                  <c:v>211.42400000000001</c:v>
                </c:pt>
                <c:pt idx="1419">
                  <c:v>211.42400000000001</c:v>
                </c:pt>
                <c:pt idx="1420">
                  <c:v>211.54400000000001</c:v>
                </c:pt>
                <c:pt idx="1421">
                  <c:v>211.54400000000001</c:v>
                </c:pt>
                <c:pt idx="1422">
                  <c:v>211.904</c:v>
                </c:pt>
                <c:pt idx="1423">
                  <c:v>211.904</c:v>
                </c:pt>
                <c:pt idx="1424">
                  <c:v>212.28</c:v>
                </c:pt>
                <c:pt idx="1425">
                  <c:v>212.28</c:v>
                </c:pt>
                <c:pt idx="1426">
                  <c:v>212.488</c:v>
                </c:pt>
                <c:pt idx="1427">
                  <c:v>212.488</c:v>
                </c:pt>
                <c:pt idx="1428">
                  <c:v>212.84800000000001</c:v>
                </c:pt>
                <c:pt idx="1429">
                  <c:v>212.84800000000001</c:v>
                </c:pt>
                <c:pt idx="1430">
                  <c:v>213.08799999999999</c:v>
                </c:pt>
                <c:pt idx="1431">
                  <c:v>213.08799999999999</c:v>
                </c:pt>
                <c:pt idx="1432">
                  <c:v>213.08799999999999</c:v>
                </c:pt>
                <c:pt idx="1433">
                  <c:v>213.36</c:v>
                </c:pt>
                <c:pt idx="1434">
                  <c:v>213.36</c:v>
                </c:pt>
                <c:pt idx="1435">
                  <c:v>213.48</c:v>
                </c:pt>
                <c:pt idx="1436">
                  <c:v>213.48</c:v>
                </c:pt>
                <c:pt idx="1437">
                  <c:v>213.75200000000001</c:v>
                </c:pt>
                <c:pt idx="1438">
                  <c:v>213.75200000000001</c:v>
                </c:pt>
                <c:pt idx="1439">
                  <c:v>213.99199999999999</c:v>
                </c:pt>
                <c:pt idx="1440">
                  <c:v>213.99199999999999</c:v>
                </c:pt>
                <c:pt idx="1441">
                  <c:v>214.328</c:v>
                </c:pt>
                <c:pt idx="1442">
                  <c:v>214.328</c:v>
                </c:pt>
                <c:pt idx="1443">
                  <c:v>214.64</c:v>
                </c:pt>
                <c:pt idx="1444">
                  <c:v>214.64</c:v>
                </c:pt>
                <c:pt idx="1445">
                  <c:v>215.04</c:v>
                </c:pt>
                <c:pt idx="1446">
                  <c:v>215.04</c:v>
                </c:pt>
                <c:pt idx="1447">
                  <c:v>215.04</c:v>
                </c:pt>
                <c:pt idx="1448">
                  <c:v>215.04</c:v>
                </c:pt>
                <c:pt idx="1449">
                  <c:v>215.24</c:v>
                </c:pt>
                <c:pt idx="1450">
                  <c:v>215.24</c:v>
                </c:pt>
                <c:pt idx="1451">
                  <c:v>215.28800000000001</c:v>
                </c:pt>
                <c:pt idx="1452">
                  <c:v>215.28800000000001</c:v>
                </c:pt>
                <c:pt idx="1453">
                  <c:v>215.68799999999999</c:v>
                </c:pt>
                <c:pt idx="1454">
                  <c:v>215.68799999999999</c:v>
                </c:pt>
                <c:pt idx="1455">
                  <c:v>215.94399999999999</c:v>
                </c:pt>
                <c:pt idx="1456">
                  <c:v>215.94399999999999</c:v>
                </c:pt>
                <c:pt idx="1457">
                  <c:v>216.15199999999999</c:v>
                </c:pt>
                <c:pt idx="1458">
                  <c:v>216.15199999999999</c:v>
                </c:pt>
                <c:pt idx="1459">
                  <c:v>216.328</c:v>
                </c:pt>
                <c:pt idx="1460">
                  <c:v>216.328</c:v>
                </c:pt>
                <c:pt idx="1461">
                  <c:v>216.624</c:v>
                </c:pt>
                <c:pt idx="1462">
                  <c:v>216.624</c:v>
                </c:pt>
                <c:pt idx="1463">
                  <c:v>216.89599999999999</c:v>
                </c:pt>
                <c:pt idx="1464">
                  <c:v>216.89599999999999</c:v>
                </c:pt>
                <c:pt idx="1465">
                  <c:v>217.36</c:v>
                </c:pt>
                <c:pt idx="1466">
                  <c:v>217.36</c:v>
                </c:pt>
                <c:pt idx="1467">
                  <c:v>217.57599999999999</c:v>
                </c:pt>
                <c:pt idx="1468">
                  <c:v>217.57599999999999</c:v>
                </c:pt>
                <c:pt idx="1469">
                  <c:v>218.06399999999999</c:v>
                </c:pt>
                <c:pt idx="1470">
                  <c:v>218.06399999999999</c:v>
                </c:pt>
                <c:pt idx="1471">
                  <c:v>218.184</c:v>
                </c:pt>
                <c:pt idx="1472">
                  <c:v>218.184</c:v>
                </c:pt>
                <c:pt idx="1473">
                  <c:v>218.33600000000001</c:v>
                </c:pt>
                <c:pt idx="1474">
                  <c:v>218.33600000000001</c:v>
                </c:pt>
                <c:pt idx="1475">
                  <c:v>218.696</c:v>
                </c:pt>
                <c:pt idx="1476">
                  <c:v>218.696</c:v>
                </c:pt>
                <c:pt idx="1477">
                  <c:v>219.11199999999999</c:v>
                </c:pt>
                <c:pt idx="1478">
                  <c:v>219.11199999999999</c:v>
                </c:pt>
                <c:pt idx="1479">
                  <c:v>219.392</c:v>
                </c:pt>
                <c:pt idx="1480">
                  <c:v>219.392</c:v>
                </c:pt>
                <c:pt idx="1481">
                  <c:v>219.392</c:v>
                </c:pt>
                <c:pt idx="1482">
                  <c:v>219.392</c:v>
                </c:pt>
                <c:pt idx="1483">
                  <c:v>219.816</c:v>
                </c:pt>
                <c:pt idx="1484">
                  <c:v>219.816</c:v>
                </c:pt>
                <c:pt idx="1485">
                  <c:v>220.28</c:v>
                </c:pt>
                <c:pt idx="1486">
                  <c:v>220.28</c:v>
                </c:pt>
                <c:pt idx="1487">
                  <c:v>220.76</c:v>
                </c:pt>
                <c:pt idx="1488">
                  <c:v>220.76</c:v>
                </c:pt>
                <c:pt idx="1489">
                  <c:v>221.06399999999999</c:v>
                </c:pt>
                <c:pt idx="1490">
                  <c:v>221.06399999999999</c:v>
                </c:pt>
                <c:pt idx="1491">
                  <c:v>221.52799999999999</c:v>
                </c:pt>
                <c:pt idx="1492">
                  <c:v>221.52799999999999</c:v>
                </c:pt>
                <c:pt idx="1493">
                  <c:v>221.57599999999999</c:v>
                </c:pt>
                <c:pt idx="1494">
                  <c:v>221.57599999999999</c:v>
                </c:pt>
                <c:pt idx="1495">
                  <c:v>222.03200000000001</c:v>
                </c:pt>
                <c:pt idx="1496">
                  <c:v>222.03200000000001</c:v>
                </c:pt>
                <c:pt idx="1497">
                  <c:v>222.32</c:v>
                </c:pt>
                <c:pt idx="1498">
                  <c:v>222.32</c:v>
                </c:pt>
                <c:pt idx="1499">
                  <c:v>222.44800000000001</c:v>
                </c:pt>
                <c:pt idx="1500">
                  <c:v>222.44800000000001</c:v>
                </c:pt>
                <c:pt idx="1501">
                  <c:v>222.8</c:v>
                </c:pt>
                <c:pt idx="1502">
                  <c:v>222.8</c:v>
                </c:pt>
                <c:pt idx="1503">
                  <c:v>223.08799999999999</c:v>
                </c:pt>
                <c:pt idx="1504">
                  <c:v>223.08799999999999</c:v>
                </c:pt>
                <c:pt idx="1505">
                  <c:v>223.136</c:v>
                </c:pt>
                <c:pt idx="1506">
                  <c:v>223.136</c:v>
                </c:pt>
                <c:pt idx="1507">
                  <c:v>223.22399999999999</c:v>
                </c:pt>
                <c:pt idx="1508">
                  <c:v>223.22399999999999</c:v>
                </c:pt>
                <c:pt idx="1509">
                  <c:v>223.27199999999999</c:v>
                </c:pt>
                <c:pt idx="1510">
                  <c:v>223.27199999999999</c:v>
                </c:pt>
                <c:pt idx="1511">
                  <c:v>223.73599999999999</c:v>
                </c:pt>
                <c:pt idx="1512">
                  <c:v>223.73599999999999</c:v>
                </c:pt>
                <c:pt idx="1513">
                  <c:v>224.06399999999999</c:v>
                </c:pt>
                <c:pt idx="1514">
                  <c:v>224.06399999999999</c:v>
                </c:pt>
                <c:pt idx="1515">
                  <c:v>224.06399999999999</c:v>
                </c:pt>
                <c:pt idx="1516">
                  <c:v>224.21600000000001</c:v>
                </c:pt>
                <c:pt idx="1517">
                  <c:v>224.21600000000001</c:v>
                </c:pt>
                <c:pt idx="1518">
                  <c:v>224.6</c:v>
                </c:pt>
                <c:pt idx="1519">
                  <c:v>224.6</c:v>
                </c:pt>
                <c:pt idx="1520">
                  <c:v>224.864</c:v>
                </c:pt>
                <c:pt idx="1521">
                  <c:v>224.864</c:v>
                </c:pt>
                <c:pt idx="1522">
                  <c:v>225.096</c:v>
                </c:pt>
                <c:pt idx="1523">
                  <c:v>225.096</c:v>
                </c:pt>
                <c:pt idx="1524">
                  <c:v>193.96799999999999</c:v>
                </c:pt>
                <c:pt idx="1525">
                  <c:v>193.96799999999999</c:v>
                </c:pt>
                <c:pt idx="1526">
                  <c:v>194.00800000000001</c:v>
                </c:pt>
                <c:pt idx="1527">
                  <c:v>194.31200000000001</c:v>
                </c:pt>
                <c:pt idx="1528">
                  <c:v>194.31200000000001</c:v>
                </c:pt>
                <c:pt idx="1529">
                  <c:v>194.59200000000001</c:v>
                </c:pt>
                <c:pt idx="1530">
                  <c:v>194.59200000000001</c:v>
                </c:pt>
                <c:pt idx="1531">
                  <c:v>194.88</c:v>
                </c:pt>
                <c:pt idx="1532">
                  <c:v>194.88</c:v>
                </c:pt>
                <c:pt idx="1533">
                  <c:v>195.15199999999999</c:v>
                </c:pt>
                <c:pt idx="1534">
                  <c:v>195.15199999999999</c:v>
                </c:pt>
                <c:pt idx="1535">
                  <c:v>195.68799999999999</c:v>
                </c:pt>
                <c:pt idx="1536">
                  <c:v>195.68799999999999</c:v>
                </c:pt>
                <c:pt idx="1537">
                  <c:v>196.08799999999999</c:v>
                </c:pt>
                <c:pt idx="1538">
                  <c:v>196.08799999999999</c:v>
                </c:pt>
                <c:pt idx="1539">
                  <c:v>196.26400000000001</c:v>
                </c:pt>
                <c:pt idx="1540">
                  <c:v>196.26400000000001</c:v>
                </c:pt>
                <c:pt idx="1541">
                  <c:v>196.26400000000001</c:v>
                </c:pt>
                <c:pt idx="1542">
                  <c:v>196.26400000000001</c:v>
                </c:pt>
                <c:pt idx="1543">
                  <c:v>196.61600000000001</c:v>
                </c:pt>
                <c:pt idx="1544">
                  <c:v>196.61600000000001</c:v>
                </c:pt>
                <c:pt idx="1545">
                  <c:v>196.87200000000001</c:v>
                </c:pt>
                <c:pt idx="1546">
                  <c:v>196.87200000000001</c:v>
                </c:pt>
                <c:pt idx="1547">
                  <c:v>197.208</c:v>
                </c:pt>
                <c:pt idx="1548">
                  <c:v>197.208</c:v>
                </c:pt>
                <c:pt idx="1549">
                  <c:v>197.208</c:v>
                </c:pt>
                <c:pt idx="1550">
                  <c:v>197.208</c:v>
                </c:pt>
                <c:pt idx="1551">
                  <c:v>197.44</c:v>
                </c:pt>
                <c:pt idx="1552">
                  <c:v>197.44</c:v>
                </c:pt>
                <c:pt idx="1553">
                  <c:v>197.84800000000001</c:v>
                </c:pt>
                <c:pt idx="1554">
                  <c:v>197.84800000000001</c:v>
                </c:pt>
                <c:pt idx="1555">
                  <c:v>198.136</c:v>
                </c:pt>
                <c:pt idx="1556">
                  <c:v>198.136</c:v>
                </c:pt>
                <c:pt idx="1557">
                  <c:v>198.40799999999999</c:v>
                </c:pt>
                <c:pt idx="1558">
                  <c:v>198.40799999999999</c:v>
                </c:pt>
                <c:pt idx="1559">
                  <c:v>198.63200000000001</c:v>
                </c:pt>
                <c:pt idx="1560">
                  <c:v>198.63200000000001</c:v>
                </c:pt>
                <c:pt idx="1561">
                  <c:v>198.96</c:v>
                </c:pt>
                <c:pt idx="1562">
                  <c:v>198.96</c:v>
                </c:pt>
                <c:pt idx="1563">
                  <c:v>199.32</c:v>
                </c:pt>
                <c:pt idx="1564">
                  <c:v>199.32</c:v>
                </c:pt>
                <c:pt idx="1565">
                  <c:v>199.608</c:v>
                </c:pt>
                <c:pt idx="1566">
                  <c:v>199.608</c:v>
                </c:pt>
                <c:pt idx="1567">
                  <c:v>199.864</c:v>
                </c:pt>
                <c:pt idx="1568">
                  <c:v>199.864</c:v>
                </c:pt>
                <c:pt idx="1569">
                  <c:v>200.16800000000001</c:v>
                </c:pt>
                <c:pt idx="1570">
                  <c:v>200.16800000000001</c:v>
                </c:pt>
                <c:pt idx="1571">
                  <c:v>200.34399999999999</c:v>
                </c:pt>
                <c:pt idx="1572">
                  <c:v>200.34399999999999</c:v>
                </c:pt>
                <c:pt idx="1573">
                  <c:v>200.624</c:v>
                </c:pt>
                <c:pt idx="1574">
                  <c:v>200.624</c:v>
                </c:pt>
                <c:pt idx="1575">
                  <c:v>200.952</c:v>
                </c:pt>
                <c:pt idx="1576">
                  <c:v>200.952</c:v>
                </c:pt>
                <c:pt idx="1577">
                  <c:v>201.416</c:v>
                </c:pt>
                <c:pt idx="1578">
                  <c:v>201.416</c:v>
                </c:pt>
                <c:pt idx="1579">
                  <c:v>201.416</c:v>
                </c:pt>
                <c:pt idx="1580">
                  <c:v>201.416</c:v>
                </c:pt>
                <c:pt idx="1581">
                  <c:v>201.64</c:v>
                </c:pt>
                <c:pt idx="1582">
                  <c:v>201.64</c:v>
                </c:pt>
                <c:pt idx="1583">
                  <c:v>201.64</c:v>
                </c:pt>
                <c:pt idx="1584">
                  <c:v>201.64</c:v>
                </c:pt>
                <c:pt idx="1585">
                  <c:v>201.792</c:v>
                </c:pt>
                <c:pt idx="1586">
                  <c:v>201.792</c:v>
                </c:pt>
                <c:pt idx="1587">
                  <c:v>202.00800000000001</c:v>
                </c:pt>
                <c:pt idx="1588">
                  <c:v>202.00800000000001</c:v>
                </c:pt>
                <c:pt idx="1589">
                  <c:v>202.17599999999999</c:v>
                </c:pt>
                <c:pt idx="1590">
                  <c:v>202.17599999999999</c:v>
                </c:pt>
                <c:pt idx="1591">
                  <c:v>202.54400000000001</c:v>
                </c:pt>
                <c:pt idx="1592">
                  <c:v>202.54400000000001</c:v>
                </c:pt>
                <c:pt idx="1593">
                  <c:v>203.04</c:v>
                </c:pt>
                <c:pt idx="1594">
                  <c:v>203.04</c:v>
                </c:pt>
                <c:pt idx="1595">
                  <c:v>203.44</c:v>
                </c:pt>
                <c:pt idx="1596">
                  <c:v>203.44</c:v>
                </c:pt>
                <c:pt idx="1597">
                  <c:v>203.76</c:v>
                </c:pt>
                <c:pt idx="1598">
                  <c:v>203.76</c:v>
                </c:pt>
                <c:pt idx="1599">
                  <c:v>203.84800000000001</c:v>
                </c:pt>
                <c:pt idx="1600">
                  <c:v>203.84800000000001</c:v>
                </c:pt>
                <c:pt idx="1601">
                  <c:v>203.99199999999999</c:v>
                </c:pt>
                <c:pt idx="1602">
                  <c:v>203.99199999999999</c:v>
                </c:pt>
                <c:pt idx="1603">
                  <c:v>204.50399999999999</c:v>
                </c:pt>
                <c:pt idx="1604">
                  <c:v>204.50399999999999</c:v>
                </c:pt>
                <c:pt idx="1605">
                  <c:v>204.93600000000001</c:v>
                </c:pt>
                <c:pt idx="1606">
                  <c:v>204.93600000000001</c:v>
                </c:pt>
                <c:pt idx="1607">
                  <c:v>205.184</c:v>
                </c:pt>
                <c:pt idx="1608">
                  <c:v>205.184</c:v>
                </c:pt>
                <c:pt idx="1609">
                  <c:v>205.54400000000001</c:v>
                </c:pt>
                <c:pt idx="1610">
                  <c:v>205.54400000000001</c:v>
                </c:pt>
                <c:pt idx="1611">
                  <c:v>206.024</c:v>
                </c:pt>
                <c:pt idx="1612">
                  <c:v>206.024</c:v>
                </c:pt>
                <c:pt idx="1613">
                  <c:v>206.184</c:v>
                </c:pt>
                <c:pt idx="1614">
                  <c:v>206.184</c:v>
                </c:pt>
                <c:pt idx="1615">
                  <c:v>206.55199999999999</c:v>
                </c:pt>
                <c:pt idx="1616">
                  <c:v>206.55199999999999</c:v>
                </c:pt>
                <c:pt idx="1617">
                  <c:v>206.55199999999999</c:v>
                </c:pt>
                <c:pt idx="1618">
                  <c:v>206.55199999999999</c:v>
                </c:pt>
                <c:pt idx="1619">
                  <c:v>206.864</c:v>
                </c:pt>
                <c:pt idx="1620">
                  <c:v>206.864</c:v>
                </c:pt>
                <c:pt idx="1621">
                  <c:v>207.12</c:v>
                </c:pt>
                <c:pt idx="1622">
                  <c:v>207.12</c:v>
                </c:pt>
                <c:pt idx="1623">
                  <c:v>207.43199999999999</c:v>
                </c:pt>
                <c:pt idx="1624">
                  <c:v>207.43199999999999</c:v>
                </c:pt>
                <c:pt idx="1625">
                  <c:v>207.512</c:v>
                </c:pt>
                <c:pt idx="1626">
                  <c:v>207.512</c:v>
                </c:pt>
                <c:pt idx="1627">
                  <c:v>207.84</c:v>
                </c:pt>
                <c:pt idx="1628">
                  <c:v>207.84</c:v>
                </c:pt>
                <c:pt idx="1629">
                  <c:v>208.2</c:v>
                </c:pt>
                <c:pt idx="1630">
                  <c:v>208.2</c:v>
                </c:pt>
                <c:pt idx="1631">
                  <c:v>208.47200000000001</c:v>
                </c:pt>
                <c:pt idx="1632">
                  <c:v>208.47200000000001</c:v>
                </c:pt>
                <c:pt idx="1633">
                  <c:v>208.72</c:v>
                </c:pt>
                <c:pt idx="1634">
                  <c:v>208.72</c:v>
                </c:pt>
                <c:pt idx="1635">
                  <c:v>209.04</c:v>
                </c:pt>
                <c:pt idx="1636">
                  <c:v>209.04</c:v>
                </c:pt>
                <c:pt idx="1637">
                  <c:v>209.328</c:v>
                </c:pt>
                <c:pt idx="1638">
                  <c:v>209.328</c:v>
                </c:pt>
                <c:pt idx="1639">
                  <c:v>209.47200000000001</c:v>
                </c:pt>
                <c:pt idx="1640">
                  <c:v>209.47200000000001</c:v>
                </c:pt>
                <c:pt idx="1641">
                  <c:v>209.792</c:v>
                </c:pt>
                <c:pt idx="1642">
                  <c:v>209.792</c:v>
                </c:pt>
                <c:pt idx="1643">
                  <c:v>210.12</c:v>
                </c:pt>
                <c:pt idx="1644">
                  <c:v>210.12</c:v>
                </c:pt>
                <c:pt idx="1645">
                  <c:v>210.27199999999999</c:v>
                </c:pt>
                <c:pt idx="1646">
                  <c:v>210.27199999999999</c:v>
                </c:pt>
                <c:pt idx="1647">
                  <c:v>210.44800000000001</c:v>
                </c:pt>
                <c:pt idx="1648">
                  <c:v>210.44800000000001</c:v>
                </c:pt>
                <c:pt idx="1649">
                  <c:v>210.816</c:v>
                </c:pt>
                <c:pt idx="1650">
                  <c:v>210.816</c:v>
                </c:pt>
                <c:pt idx="1651">
                  <c:v>211.01599999999999</c:v>
                </c:pt>
                <c:pt idx="1652">
                  <c:v>211.01599999999999</c:v>
                </c:pt>
                <c:pt idx="1653">
                  <c:v>211.44800000000001</c:v>
                </c:pt>
                <c:pt idx="1654">
                  <c:v>211.44800000000001</c:v>
                </c:pt>
                <c:pt idx="1655">
                  <c:v>211.76</c:v>
                </c:pt>
                <c:pt idx="1656">
                  <c:v>211.76</c:v>
                </c:pt>
                <c:pt idx="1657">
                  <c:v>212.10400000000001</c:v>
                </c:pt>
                <c:pt idx="1658">
                  <c:v>212.10400000000001</c:v>
                </c:pt>
                <c:pt idx="1659">
                  <c:v>212.49600000000001</c:v>
                </c:pt>
                <c:pt idx="1660">
                  <c:v>212.49600000000001</c:v>
                </c:pt>
                <c:pt idx="1661">
                  <c:v>212.96</c:v>
                </c:pt>
                <c:pt idx="1662">
                  <c:v>212.96</c:v>
                </c:pt>
                <c:pt idx="1663">
                  <c:v>213.2</c:v>
                </c:pt>
                <c:pt idx="1664">
                  <c:v>213.2</c:v>
                </c:pt>
                <c:pt idx="1665">
                  <c:v>213.45599999999999</c:v>
                </c:pt>
                <c:pt idx="1666">
                  <c:v>213.45599999999999</c:v>
                </c:pt>
                <c:pt idx="1667">
                  <c:v>213.78399999999999</c:v>
                </c:pt>
                <c:pt idx="1668">
                  <c:v>213.78399999999999</c:v>
                </c:pt>
                <c:pt idx="1669">
                  <c:v>214.08</c:v>
                </c:pt>
                <c:pt idx="1670">
                  <c:v>214.08</c:v>
                </c:pt>
                <c:pt idx="1671">
                  <c:v>214.08</c:v>
                </c:pt>
                <c:pt idx="1672">
                  <c:v>214.50399999999999</c:v>
                </c:pt>
                <c:pt idx="1673">
                  <c:v>214.50399999999999</c:v>
                </c:pt>
                <c:pt idx="1674">
                  <c:v>214.68</c:v>
                </c:pt>
                <c:pt idx="1675">
                  <c:v>214.68</c:v>
                </c:pt>
                <c:pt idx="1676">
                  <c:v>214.72800000000001</c:v>
                </c:pt>
                <c:pt idx="1677">
                  <c:v>214.72800000000001</c:v>
                </c:pt>
                <c:pt idx="1678">
                  <c:v>215.08799999999999</c:v>
                </c:pt>
                <c:pt idx="1679">
                  <c:v>215.08799999999999</c:v>
                </c:pt>
                <c:pt idx="1680">
                  <c:v>215.2</c:v>
                </c:pt>
                <c:pt idx="1681">
                  <c:v>215.2</c:v>
                </c:pt>
                <c:pt idx="1682">
                  <c:v>215.49600000000001</c:v>
                </c:pt>
                <c:pt idx="1683">
                  <c:v>215.49600000000001</c:v>
                </c:pt>
                <c:pt idx="1684">
                  <c:v>215.71199999999999</c:v>
                </c:pt>
                <c:pt idx="1685">
                  <c:v>215.71199999999999</c:v>
                </c:pt>
                <c:pt idx="1686">
                  <c:v>215.71199999999999</c:v>
                </c:pt>
                <c:pt idx="1687">
                  <c:v>215.976</c:v>
                </c:pt>
                <c:pt idx="1688">
                  <c:v>215.976</c:v>
                </c:pt>
                <c:pt idx="1689">
                  <c:v>216.31200000000001</c:v>
                </c:pt>
                <c:pt idx="1690">
                  <c:v>216.31200000000001</c:v>
                </c:pt>
                <c:pt idx="1691">
                  <c:v>216.55199999999999</c:v>
                </c:pt>
                <c:pt idx="1692">
                  <c:v>216.55199999999999</c:v>
                </c:pt>
                <c:pt idx="1693">
                  <c:v>216.928</c:v>
                </c:pt>
                <c:pt idx="1694">
                  <c:v>216.928</c:v>
                </c:pt>
                <c:pt idx="1695">
                  <c:v>217.42400000000001</c:v>
                </c:pt>
                <c:pt idx="1696">
                  <c:v>217.42400000000001</c:v>
                </c:pt>
                <c:pt idx="1697">
                  <c:v>217.77600000000001</c:v>
                </c:pt>
                <c:pt idx="1698">
                  <c:v>217.77600000000001</c:v>
                </c:pt>
                <c:pt idx="1699">
                  <c:v>218.06399999999999</c:v>
                </c:pt>
                <c:pt idx="1700">
                  <c:v>218.06399999999999</c:v>
                </c:pt>
                <c:pt idx="1701">
                  <c:v>218.26400000000001</c:v>
                </c:pt>
                <c:pt idx="1702">
                  <c:v>218.26400000000001</c:v>
                </c:pt>
                <c:pt idx="1703">
                  <c:v>218.26400000000001</c:v>
                </c:pt>
                <c:pt idx="1704">
                  <c:v>218.55199999999999</c:v>
                </c:pt>
                <c:pt idx="1705">
                  <c:v>218.55199999999999</c:v>
                </c:pt>
                <c:pt idx="1706">
                  <c:v>218.78399999999999</c:v>
                </c:pt>
                <c:pt idx="1707">
                  <c:v>218.78399999999999</c:v>
                </c:pt>
                <c:pt idx="1708">
                  <c:v>219.05600000000001</c:v>
                </c:pt>
                <c:pt idx="1709">
                  <c:v>219.05600000000001</c:v>
                </c:pt>
                <c:pt idx="1710">
                  <c:v>219.352</c:v>
                </c:pt>
                <c:pt idx="1711">
                  <c:v>219.352</c:v>
                </c:pt>
                <c:pt idx="1712">
                  <c:v>219.744</c:v>
                </c:pt>
                <c:pt idx="1713">
                  <c:v>219.744</c:v>
                </c:pt>
                <c:pt idx="1714">
                  <c:v>219.904</c:v>
                </c:pt>
                <c:pt idx="1715">
                  <c:v>219.904</c:v>
                </c:pt>
                <c:pt idx="1716">
                  <c:v>220.28800000000001</c:v>
                </c:pt>
                <c:pt idx="1717">
                  <c:v>220.28800000000001</c:v>
                </c:pt>
                <c:pt idx="1718">
                  <c:v>220.6</c:v>
                </c:pt>
                <c:pt idx="1719">
                  <c:v>220.6</c:v>
                </c:pt>
                <c:pt idx="1720">
                  <c:v>220.6</c:v>
                </c:pt>
                <c:pt idx="1721">
                  <c:v>220.6</c:v>
                </c:pt>
                <c:pt idx="1722">
                  <c:v>220.78399999999999</c:v>
                </c:pt>
                <c:pt idx="1723">
                  <c:v>220.78399999999999</c:v>
                </c:pt>
                <c:pt idx="1724">
                  <c:v>221.024</c:v>
                </c:pt>
                <c:pt idx="1725">
                  <c:v>221.024</c:v>
                </c:pt>
                <c:pt idx="1726">
                  <c:v>221.43199999999999</c:v>
                </c:pt>
                <c:pt idx="1727">
                  <c:v>221.43199999999999</c:v>
                </c:pt>
                <c:pt idx="1728">
                  <c:v>221.73599999999999</c:v>
                </c:pt>
                <c:pt idx="1729">
                  <c:v>221.73599999999999</c:v>
                </c:pt>
                <c:pt idx="1730">
                  <c:v>222.136</c:v>
                </c:pt>
                <c:pt idx="1731">
                  <c:v>222.136</c:v>
                </c:pt>
                <c:pt idx="1732">
                  <c:v>222.256</c:v>
                </c:pt>
                <c:pt idx="1733">
                  <c:v>222.256</c:v>
                </c:pt>
                <c:pt idx="1734">
                  <c:v>222.68</c:v>
                </c:pt>
                <c:pt idx="1735">
                  <c:v>222.68</c:v>
                </c:pt>
                <c:pt idx="1736">
                  <c:v>223.14400000000001</c:v>
                </c:pt>
                <c:pt idx="1737">
                  <c:v>223.14400000000001</c:v>
                </c:pt>
                <c:pt idx="1738">
                  <c:v>223.44800000000001</c:v>
                </c:pt>
                <c:pt idx="1739">
                  <c:v>223.44800000000001</c:v>
                </c:pt>
                <c:pt idx="1740">
                  <c:v>223.78399999999999</c:v>
                </c:pt>
                <c:pt idx="1741">
                  <c:v>223.78399999999999</c:v>
                </c:pt>
                <c:pt idx="1742">
                  <c:v>223.928</c:v>
                </c:pt>
                <c:pt idx="1743">
                  <c:v>223.928</c:v>
                </c:pt>
                <c:pt idx="1744">
                  <c:v>224.08</c:v>
                </c:pt>
                <c:pt idx="1745">
                  <c:v>224.08</c:v>
                </c:pt>
                <c:pt idx="1746">
                  <c:v>224.38399999999999</c:v>
                </c:pt>
                <c:pt idx="1747">
                  <c:v>224.38399999999999</c:v>
                </c:pt>
                <c:pt idx="1748">
                  <c:v>224.71199999999999</c:v>
                </c:pt>
                <c:pt idx="1749">
                  <c:v>224.71199999999999</c:v>
                </c:pt>
                <c:pt idx="1750">
                  <c:v>225</c:v>
                </c:pt>
                <c:pt idx="1751">
                  <c:v>225</c:v>
                </c:pt>
                <c:pt idx="1752">
                  <c:v>225.208</c:v>
                </c:pt>
                <c:pt idx="1753">
                  <c:v>225.208</c:v>
                </c:pt>
                <c:pt idx="1754">
                  <c:v>225.208</c:v>
                </c:pt>
                <c:pt idx="1755">
                  <c:v>225.208</c:v>
                </c:pt>
                <c:pt idx="1756">
                  <c:v>225.56</c:v>
                </c:pt>
                <c:pt idx="1757">
                  <c:v>225.56</c:v>
                </c:pt>
                <c:pt idx="1758">
                  <c:v>225.73599999999999</c:v>
                </c:pt>
                <c:pt idx="1759">
                  <c:v>225.73599999999999</c:v>
                </c:pt>
                <c:pt idx="1760">
                  <c:v>225.85599999999999</c:v>
                </c:pt>
                <c:pt idx="1761">
                  <c:v>225.85599999999999</c:v>
                </c:pt>
                <c:pt idx="1762">
                  <c:v>226.2</c:v>
                </c:pt>
                <c:pt idx="1763">
                  <c:v>226.2</c:v>
                </c:pt>
                <c:pt idx="1764">
                  <c:v>226.2</c:v>
                </c:pt>
                <c:pt idx="1765">
                  <c:v>226.2</c:v>
                </c:pt>
                <c:pt idx="1766">
                  <c:v>193.85599999999999</c:v>
                </c:pt>
                <c:pt idx="1767">
                  <c:v>193.85599999999999</c:v>
                </c:pt>
                <c:pt idx="1768">
                  <c:v>194.34399999999999</c:v>
                </c:pt>
                <c:pt idx="1769">
                  <c:v>194.34399999999999</c:v>
                </c:pt>
                <c:pt idx="1770">
                  <c:v>194.70400000000001</c:v>
                </c:pt>
                <c:pt idx="1771">
                  <c:v>194.70400000000001</c:v>
                </c:pt>
                <c:pt idx="1772">
                  <c:v>195.15199999999999</c:v>
                </c:pt>
                <c:pt idx="1773">
                  <c:v>195.15199999999999</c:v>
                </c:pt>
                <c:pt idx="1774">
                  <c:v>195.59200000000001</c:v>
                </c:pt>
                <c:pt idx="1775">
                  <c:v>195.59200000000001</c:v>
                </c:pt>
                <c:pt idx="1776">
                  <c:v>195.99199999999999</c:v>
                </c:pt>
                <c:pt idx="1777">
                  <c:v>195.99199999999999</c:v>
                </c:pt>
                <c:pt idx="1778">
                  <c:v>196.16</c:v>
                </c:pt>
                <c:pt idx="1779">
                  <c:v>196.16</c:v>
                </c:pt>
                <c:pt idx="1780">
                  <c:v>196.52</c:v>
                </c:pt>
                <c:pt idx="1781">
                  <c:v>196.52</c:v>
                </c:pt>
                <c:pt idx="1782">
                  <c:v>196.696</c:v>
                </c:pt>
                <c:pt idx="1783">
                  <c:v>196.696</c:v>
                </c:pt>
                <c:pt idx="1784">
                  <c:v>197.05600000000001</c:v>
                </c:pt>
                <c:pt idx="1785">
                  <c:v>197.05600000000001</c:v>
                </c:pt>
                <c:pt idx="1786">
                  <c:v>197.21600000000001</c:v>
                </c:pt>
                <c:pt idx="1787">
                  <c:v>197.21600000000001</c:v>
                </c:pt>
                <c:pt idx="1788">
                  <c:v>197.21600000000001</c:v>
                </c:pt>
                <c:pt idx="1789">
                  <c:v>197.71199999999999</c:v>
                </c:pt>
                <c:pt idx="1790">
                  <c:v>197.71199999999999</c:v>
                </c:pt>
                <c:pt idx="1791">
                  <c:v>198.048</c:v>
                </c:pt>
                <c:pt idx="1792">
                  <c:v>198.048</c:v>
                </c:pt>
                <c:pt idx="1793">
                  <c:v>198.352</c:v>
                </c:pt>
                <c:pt idx="1794">
                  <c:v>198.352</c:v>
                </c:pt>
                <c:pt idx="1795">
                  <c:v>198.59200000000001</c:v>
                </c:pt>
                <c:pt idx="1796">
                  <c:v>198.59200000000001</c:v>
                </c:pt>
                <c:pt idx="1797">
                  <c:v>198.89599999999999</c:v>
                </c:pt>
                <c:pt idx="1798">
                  <c:v>198.89599999999999</c:v>
                </c:pt>
                <c:pt idx="1799">
                  <c:v>199.22399999999999</c:v>
                </c:pt>
                <c:pt idx="1800">
                  <c:v>199.22399999999999</c:v>
                </c:pt>
                <c:pt idx="1801">
                  <c:v>199.73599999999999</c:v>
                </c:pt>
                <c:pt idx="1802">
                  <c:v>199.73599999999999</c:v>
                </c:pt>
                <c:pt idx="1803">
                  <c:v>199.98400000000001</c:v>
                </c:pt>
                <c:pt idx="1804">
                  <c:v>199.98400000000001</c:v>
                </c:pt>
                <c:pt idx="1805">
                  <c:v>200.376</c:v>
                </c:pt>
                <c:pt idx="1806">
                  <c:v>200.376</c:v>
                </c:pt>
                <c:pt idx="1807">
                  <c:v>200.376</c:v>
                </c:pt>
                <c:pt idx="1808">
                  <c:v>200.57599999999999</c:v>
                </c:pt>
                <c:pt idx="1809">
                  <c:v>200.57599999999999</c:v>
                </c:pt>
                <c:pt idx="1810">
                  <c:v>200.816</c:v>
                </c:pt>
                <c:pt idx="1811">
                  <c:v>200.816</c:v>
                </c:pt>
                <c:pt idx="1812">
                  <c:v>201.232</c:v>
                </c:pt>
                <c:pt idx="1813">
                  <c:v>201.232</c:v>
                </c:pt>
                <c:pt idx="1814">
                  <c:v>201.54400000000001</c:v>
                </c:pt>
                <c:pt idx="1815">
                  <c:v>201.54400000000001</c:v>
                </c:pt>
                <c:pt idx="1816">
                  <c:v>201.904</c:v>
                </c:pt>
                <c:pt idx="1817">
                  <c:v>201.904</c:v>
                </c:pt>
                <c:pt idx="1818">
                  <c:v>202.05600000000001</c:v>
                </c:pt>
                <c:pt idx="1819">
                  <c:v>202.05600000000001</c:v>
                </c:pt>
                <c:pt idx="1820">
                  <c:v>202.488</c:v>
                </c:pt>
                <c:pt idx="1821">
                  <c:v>202.488</c:v>
                </c:pt>
                <c:pt idx="1822">
                  <c:v>202.488</c:v>
                </c:pt>
                <c:pt idx="1823">
                  <c:v>203</c:v>
                </c:pt>
                <c:pt idx="1824">
                  <c:v>203</c:v>
                </c:pt>
                <c:pt idx="1825">
                  <c:v>203.43199999999999</c:v>
                </c:pt>
                <c:pt idx="1826">
                  <c:v>203.43199999999999</c:v>
                </c:pt>
                <c:pt idx="1827">
                  <c:v>203.70400000000001</c:v>
                </c:pt>
                <c:pt idx="1828">
                  <c:v>203.70400000000001</c:v>
                </c:pt>
                <c:pt idx="1829">
                  <c:v>203.8</c:v>
                </c:pt>
                <c:pt idx="1830">
                  <c:v>203.8</c:v>
                </c:pt>
                <c:pt idx="1831">
                  <c:v>203.88</c:v>
                </c:pt>
                <c:pt idx="1832">
                  <c:v>203.88</c:v>
                </c:pt>
                <c:pt idx="1833">
                  <c:v>204.08799999999999</c:v>
                </c:pt>
                <c:pt idx="1834">
                  <c:v>204.08799999999999</c:v>
                </c:pt>
                <c:pt idx="1835">
                  <c:v>204.15199999999999</c:v>
                </c:pt>
                <c:pt idx="1836">
                  <c:v>204.15199999999999</c:v>
                </c:pt>
                <c:pt idx="1837">
                  <c:v>204.47200000000001</c:v>
                </c:pt>
                <c:pt idx="1838">
                  <c:v>204.47200000000001</c:v>
                </c:pt>
                <c:pt idx="1839">
                  <c:v>204.47200000000001</c:v>
                </c:pt>
                <c:pt idx="1840">
                  <c:v>204.71199999999999</c:v>
                </c:pt>
                <c:pt idx="1841">
                  <c:v>204.71199999999999</c:v>
                </c:pt>
                <c:pt idx="1842">
                  <c:v>205.2</c:v>
                </c:pt>
                <c:pt idx="1843">
                  <c:v>205.2</c:v>
                </c:pt>
                <c:pt idx="1844">
                  <c:v>205.56</c:v>
                </c:pt>
                <c:pt idx="1845">
                  <c:v>205.56</c:v>
                </c:pt>
                <c:pt idx="1846">
                  <c:v>205.88800000000001</c:v>
                </c:pt>
                <c:pt idx="1847">
                  <c:v>205.88800000000001</c:v>
                </c:pt>
                <c:pt idx="1848">
                  <c:v>206.36799999999999</c:v>
                </c:pt>
                <c:pt idx="1849">
                  <c:v>206.36799999999999</c:v>
                </c:pt>
                <c:pt idx="1850">
                  <c:v>206.70400000000001</c:v>
                </c:pt>
                <c:pt idx="1851">
                  <c:v>206.70400000000001</c:v>
                </c:pt>
                <c:pt idx="1852">
                  <c:v>207.024</c:v>
                </c:pt>
                <c:pt idx="1853">
                  <c:v>207.024</c:v>
                </c:pt>
                <c:pt idx="1854">
                  <c:v>207.45599999999999</c:v>
                </c:pt>
                <c:pt idx="1855">
                  <c:v>207.45599999999999</c:v>
                </c:pt>
                <c:pt idx="1856">
                  <c:v>207.45599999999999</c:v>
                </c:pt>
                <c:pt idx="1857">
                  <c:v>207.45599999999999</c:v>
                </c:pt>
                <c:pt idx="1858">
                  <c:v>207.76</c:v>
                </c:pt>
                <c:pt idx="1859">
                  <c:v>207.76</c:v>
                </c:pt>
                <c:pt idx="1860">
                  <c:v>208.29599999999999</c:v>
                </c:pt>
                <c:pt idx="1861">
                  <c:v>208.29599999999999</c:v>
                </c:pt>
                <c:pt idx="1862">
                  <c:v>208.64</c:v>
                </c:pt>
                <c:pt idx="1863">
                  <c:v>208.64</c:v>
                </c:pt>
                <c:pt idx="1864">
                  <c:v>208.88800000000001</c:v>
                </c:pt>
                <c:pt idx="1865">
                  <c:v>208.88800000000001</c:v>
                </c:pt>
                <c:pt idx="1866">
                  <c:v>209.256</c:v>
                </c:pt>
                <c:pt idx="1867">
                  <c:v>209.256</c:v>
                </c:pt>
                <c:pt idx="1868">
                  <c:v>209.392</c:v>
                </c:pt>
                <c:pt idx="1869">
                  <c:v>209.392</c:v>
                </c:pt>
                <c:pt idx="1870">
                  <c:v>209.48</c:v>
                </c:pt>
                <c:pt idx="1871">
                  <c:v>209.48</c:v>
                </c:pt>
                <c:pt idx="1872">
                  <c:v>209.8</c:v>
                </c:pt>
                <c:pt idx="1873">
                  <c:v>209.8</c:v>
                </c:pt>
                <c:pt idx="1874">
                  <c:v>210.208</c:v>
                </c:pt>
                <c:pt idx="1875">
                  <c:v>210.208</c:v>
                </c:pt>
                <c:pt idx="1876">
                  <c:v>210.416</c:v>
                </c:pt>
                <c:pt idx="1877">
                  <c:v>210.416</c:v>
                </c:pt>
                <c:pt idx="1878">
                  <c:v>210.84800000000001</c:v>
                </c:pt>
                <c:pt idx="1879">
                  <c:v>210.84800000000001</c:v>
                </c:pt>
                <c:pt idx="1880">
                  <c:v>211.136</c:v>
                </c:pt>
                <c:pt idx="1881">
                  <c:v>211.136</c:v>
                </c:pt>
                <c:pt idx="1882">
                  <c:v>211.48</c:v>
                </c:pt>
                <c:pt idx="1883">
                  <c:v>211.48</c:v>
                </c:pt>
                <c:pt idx="1884">
                  <c:v>212.01599999999999</c:v>
                </c:pt>
                <c:pt idx="1885">
                  <c:v>212.01599999999999</c:v>
                </c:pt>
                <c:pt idx="1886">
                  <c:v>212.48</c:v>
                </c:pt>
                <c:pt idx="1887">
                  <c:v>212.48</c:v>
                </c:pt>
                <c:pt idx="1888">
                  <c:v>212.65600000000001</c:v>
                </c:pt>
                <c:pt idx="1889">
                  <c:v>212.65600000000001</c:v>
                </c:pt>
                <c:pt idx="1890">
                  <c:v>213.096</c:v>
                </c:pt>
                <c:pt idx="1891">
                  <c:v>213.096</c:v>
                </c:pt>
                <c:pt idx="1892">
                  <c:v>213.096</c:v>
                </c:pt>
                <c:pt idx="1893">
                  <c:v>213.31200000000001</c:v>
                </c:pt>
                <c:pt idx="1894">
                  <c:v>213.31200000000001</c:v>
                </c:pt>
                <c:pt idx="1895">
                  <c:v>213.48</c:v>
                </c:pt>
                <c:pt idx="1896">
                  <c:v>213.48</c:v>
                </c:pt>
                <c:pt idx="1897">
                  <c:v>213.75200000000001</c:v>
                </c:pt>
                <c:pt idx="1898">
                  <c:v>213.75200000000001</c:v>
                </c:pt>
                <c:pt idx="1899">
                  <c:v>214.024</c:v>
                </c:pt>
                <c:pt idx="1900">
                  <c:v>214.024</c:v>
                </c:pt>
                <c:pt idx="1901">
                  <c:v>214.56</c:v>
                </c:pt>
                <c:pt idx="1902">
                  <c:v>214.56</c:v>
                </c:pt>
                <c:pt idx="1903">
                  <c:v>214.89599999999999</c:v>
                </c:pt>
                <c:pt idx="1904">
                  <c:v>214.89599999999999</c:v>
                </c:pt>
                <c:pt idx="1905">
                  <c:v>215.22399999999999</c:v>
                </c:pt>
                <c:pt idx="1906">
                  <c:v>215.22399999999999</c:v>
                </c:pt>
                <c:pt idx="1907">
                  <c:v>215.648</c:v>
                </c:pt>
                <c:pt idx="1908">
                  <c:v>215.648</c:v>
                </c:pt>
                <c:pt idx="1909">
                  <c:v>215.88800000000001</c:v>
                </c:pt>
                <c:pt idx="1910">
                  <c:v>215.88800000000001</c:v>
                </c:pt>
                <c:pt idx="1911">
                  <c:v>216.04</c:v>
                </c:pt>
                <c:pt idx="1912">
                  <c:v>216.04</c:v>
                </c:pt>
                <c:pt idx="1913">
                  <c:v>216.536</c:v>
                </c:pt>
                <c:pt idx="1914">
                  <c:v>216.536</c:v>
                </c:pt>
                <c:pt idx="1915">
                  <c:v>216.87200000000001</c:v>
                </c:pt>
                <c:pt idx="1916">
                  <c:v>216.87200000000001</c:v>
                </c:pt>
                <c:pt idx="1917">
                  <c:v>216.98400000000001</c:v>
                </c:pt>
                <c:pt idx="1918">
                  <c:v>216.98400000000001</c:v>
                </c:pt>
                <c:pt idx="1919">
                  <c:v>217.44800000000001</c:v>
                </c:pt>
                <c:pt idx="1920">
                  <c:v>217.44800000000001</c:v>
                </c:pt>
                <c:pt idx="1921">
                  <c:v>217.56800000000001</c:v>
                </c:pt>
                <c:pt idx="1922">
                  <c:v>217.56800000000001</c:v>
                </c:pt>
                <c:pt idx="1923">
                  <c:v>217.768</c:v>
                </c:pt>
                <c:pt idx="1924">
                  <c:v>217.768</c:v>
                </c:pt>
                <c:pt idx="1925">
                  <c:v>217.768</c:v>
                </c:pt>
                <c:pt idx="1926">
                  <c:v>218.08</c:v>
                </c:pt>
                <c:pt idx="1927">
                  <c:v>218.08</c:v>
                </c:pt>
                <c:pt idx="1928">
                  <c:v>218.232</c:v>
                </c:pt>
                <c:pt idx="1929">
                  <c:v>218.232</c:v>
                </c:pt>
                <c:pt idx="1930">
                  <c:v>218.512</c:v>
                </c:pt>
                <c:pt idx="1931">
                  <c:v>218.512</c:v>
                </c:pt>
                <c:pt idx="1932">
                  <c:v>218.73599999999999</c:v>
                </c:pt>
                <c:pt idx="1933">
                  <c:v>218.73599999999999</c:v>
                </c:pt>
                <c:pt idx="1934">
                  <c:v>218.99199999999999</c:v>
                </c:pt>
                <c:pt idx="1935">
                  <c:v>218.99199999999999</c:v>
                </c:pt>
                <c:pt idx="1936">
                  <c:v>219.11199999999999</c:v>
                </c:pt>
                <c:pt idx="1937">
                  <c:v>219.11199999999999</c:v>
                </c:pt>
                <c:pt idx="1938">
                  <c:v>219.33600000000001</c:v>
                </c:pt>
                <c:pt idx="1939">
                  <c:v>219.33600000000001</c:v>
                </c:pt>
                <c:pt idx="1940">
                  <c:v>219.61600000000001</c:v>
                </c:pt>
                <c:pt idx="1941">
                  <c:v>219.61600000000001</c:v>
                </c:pt>
                <c:pt idx="1942">
                  <c:v>220.048</c:v>
                </c:pt>
                <c:pt idx="1943">
                  <c:v>220.048</c:v>
                </c:pt>
                <c:pt idx="1944">
                  <c:v>220.072</c:v>
                </c:pt>
                <c:pt idx="1945">
                  <c:v>220.16800000000001</c:v>
                </c:pt>
                <c:pt idx="1946">
                  <c:v>220.16800000000001</c:v>
                </c:pt>
                <c:pt idx="1947">
                  <c:v>220.56800000000001</c:v>
                </c:pt>
                <c:pt idx="1948">
                  <c:v>220.56800000000001</c:v>
                </c:pt>
                <c:pt idx="1949">
                  <c:v>220.70400000000001</c:v>
                </c:pt>
                <c:pt idx="1950">
                  <c:v>220.70400000000001</c:v>
                </c:pt>
                <c:pt idx="1951">
                  <c:v>220.99199999999999</c:v>
                </c:pt>
                <c:pt idx="1952">
                  <c:v>220.99199999999999</c:v>
                </c:pt>
                <c:pt idx="1953">
                  <c:v>221.328</c:v>
                </c:pt>
                <c:pt idx="1954">
                  <c:v>221.328</c:v>
                </c:pt>
                <c:pt idx="1955">
                  <c:v>221.608</c:v>
                </c:pt>
                <c:pt idx="1956">
                  <c:v>221.608</c:v>
                </c:pt>
                <c:pt idx="1957">
                  <c:v>221.816</c:v>
                </c:pt>
                <c:pt idx="1958">
                  <c:v>221.816</c:v>
                </c:pt>
                <c:pt idx="1959">
                  <c:v>221.816</c:v>
                </c:pt>
                <c:pt idx="1960">
                  <c:v>221.928</c:v>
                </c:pt>
                <c:pt idx="1961">
                  <c:v>221.928</c:v>
                </c:pt>
                <c:pt idx="1962">
                  <c:v>222.136</c:v>
                </c:pt>
                <c:pt idx="1963">
                  <c:v>222.136</c:v>
                </c:pt>
                <c:pt idx="1964">
                  <c:v>222.48</c:v>
                </c:pt>
                <c:pt idx="1965">
                  <c:v>222.48</c:v>
                </c:pt>
                <c:pt idx="1966">
                  <c:v>222.94399999999999</c:v>
                </c:pt>
                <c:pt idx="1967">
                  <c:v>222.94399999999999</c:v>
                </c:pt>
                <c:pt idx="1968">
                  <c:v>223.14400000000001</c:v>
                </c:pt>
                <c:pt idx="1969">
                  <c:v>223.14400000000001</c:v>
                </c:pt>
                <c:pt idx="1970">
                  <c:v>223.54400000000001</c:v>
                </c:pt>
                <c:pt idx="1971">
                  <c:v>223.54400000000001</c:v>
                </c:pt>
                <c:pt idx="1972">
                  <c:v>223.792</c:v>
                </c:pt>
                <c:pt idx="1973">
                  <c:v>223.792</c:v>
                </c:pt>
                <c:pt idx="1974">
                  <c:v>224.12799999999999</c:v>
                </c:pt>
                <c:pt idx="1975">
                  <c:v>224.12799999999999</c:v>
                </c:pt>
                <c:pt idx="1976">
                  <c:v>224.304</c:v>
                </c:pt>
                <c:pt idx="1977">
                  <c:v>224.304</c:v>
                </c:pt>
                <c:pt idx="1978">
                  <c:v>224.55199999999999</c:v>
                </c:pt>
                <c:pt idx="1979">
                  <c:v>224.55199999999999</c:v>
                </c:pt>
                <c:pt idx="1980">
                  <c:v>224.55199999999999</c:v>
                </c:pt>
                <c:pt idx="1981">
                  <c:v>224.8</c:v>
                </c:pt>
                <c:pt idx="1982">
                  <c:v>224.8</c:v>
                </c:pt>
                <c:pt idx="1983">
                  <c:v>225.04</c:v>
                </c:pt>
                <c:pt idx="1984">
                  <c:v>225.04</c:v>
                </c:pt>
                <c:pt idx="1985">
                  <c:v>225.392</c:v>
                </c:pt>
                <c:pt idx="1986">
                  <c:v>225.392</c:v>
                </c:pt>
                <c:pt idx="1987">
                  <c:v>225.64</c:v>
                </c:pt>
                <c:pt idx="1988">
                  <c:v>225.64</c:v>
                </c:pt>
                <c:pt idx="1989">
                  <c:v>226.12799999999999</c:v>
                </c:pt>
                <c:pt idx="1990">
                  <c:v>226.12799999999999</c:v>
                </c:pt>
                <c:pt idx="1991">
                  <c:v>226.12799999999999</c:v>
                </c:pt>
                <c:pt idx="1992">
                  <c:v>226.12799999999999</c:v>
                </c:pt>
                <c:pt idx="1993">
                  <c:v>226.52799999999999</c:v>
                </c:pt>
                <c:pt idx="1994">
                  <c:v>226.52799999999999</c:v>
                </c:pt>
                <c:pt idx="1995">
                  <c:v>226.71199999999999</c:v>
                </c:pt>
                <c:pt idx="1996">
                  <c:v>226.71199999999999</c:v>
                </c:pt>
                <c:pt idx="1997">
                  <c:v>226.92</c:v>
                </c:pt>
                <c:pt idx="1998">
                  <c:v>226.92</c:v>
                </c:pt>
                <c:pt idx="1999">
                  <c:v>227.14400000000001</c:v>
                </c:pt>
                <c:pt idx="2000">
                  <c:v>227.14400000000001</c:v>
                </c:pt>
                <c:pt idx="2001">
                  <c:v>227.328</c:v>
                </c:pt>
                <c:pt idx="2002">
                  <c:v>227.328</c:v>
                </c:pt>
                <c:pt idx="2003">
                  <c:v>227.328</c:v>
                </c:pt>
                <c:pt idx="2004">
                  <c:v>227.328</c:v>
                </c:pt>
                <c:pt idx="2005">
                  <c:v>227.328</c:v>
                </c:pt>
                <c:pt idx="2006">
                  <c:v>227.6</c:v>
                </c:pt>
                <c:pt idx="2007">
                  <c:v>227.6</c:v>
                </c:pt>
                <c:pt idx="2008">
                  <c:v>227.84</c:v>
                </c:pt>
                <c:pt idx="2009">
                  <c:v>227.84</c:v>
                </c:pt>
                <c:pt idx="2010">
                  <c:v>194.36799999999999</c:v>
                </c:pt>
                <c:pt idx="2011">
                  <c:v>194.36799999999999</c:v>
                </c:pt>
                <c:pt idx="2012">
                  <c:v>194.77600000000001</c:v>
                </c:pt>
                <c:pt idx="2013">
                  <c:v>194.77600000000001</c:v>
                </c:pt>
                <c:pt idx="2014">
                  <c:v>194.98400000000001</c:v>
                </c:pt>
                <c:pt idx="2015">
                  <c:v>194.98400000000001</c:v>
                </c:pt>
                <c:pt idx="2016">
                  <c:v>195.26400000000001</c:v>
                </c:pt>
                <c:pt idx="2017">
                  <c:v>195.26400000000001</c:v>
                </c:pt>
                <c:pt idx="2018">
                  <c:v>195.42400000000001</c:v>
                </c:pt>
                <c:pt idx="2019">
                  <c:v>195.42400000000001</c:v>
                </c:pt>
                <c:pt idx="2020">
                  <c:v>195.92</c:v>
                </c:pt>
                <c:pt idx="2021">
                  <c:v>195.92</c:v>
                </c:pt>
                <c:pt idx="2022">
                  <c:v>196.12799999999999</c:v>
                </c:pt>
                <c:pt idx="2023">
                  <c:v>196.12799999999999</c:v>
                </c:pt>
                <c:pt idx="2024">
                  <c:v>196.59200000000001</c:v>
                </c:pt>
                <c:pt idx="2025">
                  <c:v>196.59200000000001</c:v>
                </c:pt>
                <c:pt idx="2026">
                  <c:v>196.85599999999999</c:v>
                </c:pt>
                <c:pt idx="2027">
                  <c:v>196.85599999999999</c:v>
                </c:pt>
                <c:pt idx="2028">
                  <c:v>197.17599999999999</c:v>
                </c:pt>
                <c:pt idx="2029">
                  <c:v>197.17599999999999</c:v>
                </c:pt>
                <c:pt idx="2030">
                  <c:v>197.54400000000001</c:v>
                </c:pt>
                <c:pt idx="2031">
                  <c:v>197.54400000000001</c:v>
                </c:pt>
                <c:pt idx="2032">
                  <c:v>197.75200000000001</c:v>
                </c:pt>
                <c:pt idx="2033">
                  <c:v>197.75200000000001</c:v>
                </c:pt>
                <c:pt idx="2034">
                  <c:v>198.21600000000001</c:v>
                </c:pt>
                <c:pt idx="2035">
                  <c:v>198.21600000000001</c:v>
                </c:pt>
                <c:pt idx="2036">
                  <c:v>198.71199999999999</c:v>
                </c:pt>
                <c:pt idx="2037">
                  <c:v>198.71199999999999</c:v>
                </c:pt>
                <c:pt idx="2038">
                  <c:v>198.88800000000001</c:v>
                </c:pt>
                <c:pt idx="2039">
                  <c:v>198.88800000000001</c:v>
                </c:pt>
                <c:pt idx="2040">
                  <c:v>199.376</c:v>
                </c:pt>
                <c:pt idx="2041">
                  <c:v>199.376</c:v>
                </c:pt>
                <c:pt idx="2042">
                  <c:v>199.376</c:v>
                </c:pt>
                <c:pt idx="2043">
                  <c:v>199.49600000000001</c:v>
                </c:pt>
                <c:pt idx="2044">
                  <c:v>199.49600000000001</c:v>
                </c:pt>
                <c:pt idx="2045">
                  <c:v>199.80799999999999</c:v>
                </c:pt>
                <c:pt idx="2046">
                  <c:v>199.80799999999999</c:v>
                </c:pt>
                <c:pt idx="2047">
                  <c:v>199.904</c:v>
                </c:pt>
                <c:pt idx="2048">
                  <c:v>199.904</c:v>
                </c:pt>
                <c:pt idx="2049">
                  <c:v>200.21600000000001</c:v>
                </c:pt>
                <c:pt idx="2050">
                  <c:v>200.21600000000001</c:v>
                </c:pt>
                <c:pt idx="2051">
                  <c:v>200.672</c:v>
                </c:pt>
                <c:pt idx="2052">
                  <c:v>200.672</c:v>
                </c:pt>
                <c:pt idx="2053">
                  <c:v>200.904</c:v>
                </c:pt>
                <c:pt idx="2054">
                  <c:v>200.904</c:v>
                </c:pt>
                <c:pt idx="2055">
                  <c:v>200.904</c:v>
                </c:pt>
                <c:pt idx="2056">
                  <c:v>200.904</c:v>
                </c:pt>
                <c:pt idx="2057">
                  <c:v>201.21600000000001</c:v>
                </c:pt>
                <c:pt idx="2058">
                  <c:v>201.21600000000001</c:v>
                </c:pt>
                <c:pt idx="2059">
                  <c:v>201.44800000000001</c:v>
                </c:pt>
                <c:pt idx="2060">
                  <c:v>201.44800000000001</c:v>
                </c:pt>
                <c:pt idx="2061">
                  <c:v>201.65600000000001</c:v>
                </c:pt>
                <c:pt idx="2062">
                  <c:v>201.65600000000001</c:v>
                </c:pt>
                <c:pt idx="2063">
                  <c:v>201.83199999999999</c:v>
                </c:pt>
                <c:pt idx="2064">
                  <c:v>201.83199999999999</c:v>
                </c:pt>
                <c:pt idx="2065">
                  <c:v>202.05600000000001</c:v>
                </c:pt>
                <c:pt idx="2066">
                  <c:v>202.05600000000001</c:v>
                </c:pt>
                <c:pt idx="2067">
                  <c:v>202.28800000000001</c:v>
                </c:pt>
                <c:pt idx="2068">
                  <c:v>202.28800000000001</c:v>
                </c:pt>
                <c:pt idx="2069">
                  <c:v>202.56</c:v>
                </c:pt>
                <c:pt idx="2070">
                  <c:v>202.56</c:v>
                </c:pt>
                <c:pt idx="2071">
                  <c:v>203.072</c:v>
                </c:pt>
                <c:pt idx="2072">
                  <c:v>203.072</c:v>
                </c:pt>
                <c:pt idx="2073">
                  <c:v>203.52</c:v>
                </c:pt>
                <c:pt idx="2074">
                  <c:v>203.52</c:v>
                </c:pt>
                <c:pt idx="2075">
                  <c:v>203.77600000000001</c:v>
                </c:pt>
                <c:pt idx="2076">
                  <c:v>203.77600000000001</c:v>
                </c:pt>
                <c:pt idx="2077">
                  <c:v>204.048</c:v>
                </c:pt>
                <c:pt idx="2078">
                  <c:v>204.048</c:v>
                </c:pt>
                <c:pt idx="2079">
                  <c:v>204.376</c:v>
                </c:pt>
                <c:pt idx="2080">
                  <c:v>204.376</c:v>
                </c:pt>
                <c:pt idx="2081">
                  <c:v>204.72800000000001</c:v>
                </c:pt>
                <c:pt idx="2082">
                  <c:v>204.72800000000001</c:v>
                </c:pt>
                <c:pt idx="2083">
                  <c:v>205.01599999999999</c:v>
                </c:pt>
                <c:pt idx="2084">
                  <c:v>205.01599999999999</c:v>
                </c:pt>
                <c:pt idx="2085">
                  <c:v>205.45599999999999</c:v>
                </c:pt>
                <c:pt idx="2086">
                  <c:v>205.45599999999999</c:v>
                </c:pt>
                <c:pt idx="2087">
                  <c:v>205.45599999999999</c:v>
                </c:pt>
                <c:pt idx="2088">
                  <c:v>205.45599999999999</c:v>
                </c:pt>
                <c:pt idx="2089">
                  <c:v>205.84800000000001</c:v>
                </c:pt>
                <c:pt idx="2090">
                  <c:v>205.84800000000001</c:v>
                </c:pt>
                <c:pt idx="2091">
                  <c:v>206.28</c:v>
                </c:pt>
                <c:pt idx="2092">
                  <c:v>206.28</c:v>
                </c:pt>
                <c:pt idx="2093">
                  <c:v>206.68</c:v>
                </c:pt>
                <c:pt idx="2094">
                  <c:v>206.68</c:v>
                </c:pt>
                <c:pt idx="2095">
                  <c:v>206.99199999999999</c:v>
                </c:pt>
                <c:pt idx="2096">
                  <c:v>206.99199999999999</c:v>
                </c:pt>
                <c:pt idx="2097">
                  <c:v>207.33600000000001</c:v>
                </c:pt>
                <c:pt idx="2098">
                  <c:v>207.33600000000001</c:v>
                </c:pt>
                <c:pt idx="2099">
                  <c:v>207.68</c:v>
                </c:pt>
                <c:pt idx="2100">
                  <c:v>207.68</c:v>
                </c:pt>
                <c:pt idx="2101">
                  <c:v>208.10400000000001</c:v>
                </c:pt>
                <c:pt idx="2102">
                  <c:v>208.10400000000001</c:v>
                </c:pt>
                <c:pt idx="2103">
                  <c:v>208.352</c:v>
                </c:pt>
                <c:pt idx="2104">
                  <c:v>208.352</c:v>
                </c:pt>
                <c:pt idx="2105">
                  <c:v>208.816</c:v>
                </c:pt>
                <c:pt idx="2106">
                  <c:v>208.816</c:v>
                </c:pt>
                <c:pt idx="2107">
                  <c:v>209.31200000000001</c:v>
                </c:pt>
                <c:pt idx="2108">
                  <c:v>209.31200000000001</c:v>
                </c:pt>
                <c:pt idx="2109">
                  <c:v>209.52</c:v>
                </c:pt>
                <c:pt idx="2110">
                  <c:v>209.52</c:v>
                </c:pt>
                <c:pt idx="2111">
                  <c:v>209.85599999999999</c:v>
                </c:pt>
                <c:pt idx="2112">
                  <c:v>209.85599999999999</c:v>
                </c:pt>
                <c:pt idx="2113">
                  <c:v>209.98400000000001</c:v>
                </c:pt>
                <c:pt idx="2114">
                  <c:v>209.98400000000001</c:v>
                </c:pt>
                <c:pt idx="2115">
                  <c:v>210.28800000000001</c:v>
                </c:pt>
                <c:pt idx="2116">
                  <c:v>210.28800000000001</c:v>
                </c:pt>
                <c:pt idx="2117">
                  <c:v>210.49600000000001</c:v>
                </c:pt>
                <c:pt idx="2118">
                  <c:v>210.49600000000001</c:v>
                </c:pt>
                <c:pt idx="2119">
                  <c:v>210.49600000000001</c:v>
                </c:pt>
                <c:pt idx="2120">
                  <c:v>210.792</c:v>
                </c:pt>
                <c:pt idx="2121">
                  <c:v>210.792</c:v>
                </c:pt>
                <c:pt idx="2122">
                  <c:v>211.24799999999999</c:v>
                </c:pt>
                <c:pt idx="2123">
                  <c:v>211.24799999999999</c:v>
                </c:pt>
                <c:pt idx="2124">
                  <c:v>211.50399999999999</c:v>
                </c:pt>
                <c:pt idx="2125">
                  <c:v>211.50399999999999</c:v>
                </c:pt>
                <c:pt idx="2126">
                  <c:v>211.80799999999999</c:v>
                </c:pt>
                <c:pt idx="2127">
                  <c:v>211.80799999999999</c:v>
                </c:pt>
                <c:pt idx="2128">
                  <c:v>211.85599999999999</c:v>
                </c:pt>
                <c:pt idx="2129">
                  <c:v>5.6079999999999997</c:v>
                </c:pt>
                <c:pt idx="2130">
                  <c:v>5.6079999999999997</c:v>
                </c:pt>
                <c:pt idx="2131">
                  <c:v>5.6079999999999997</c:v>
                </c:pt>
                <c:pt idx="2132">
                  <c:v>5.6079999999999997</c:v>
                </c:pt>
                <c:pt idx="2133">
                  <c:v>5.6079999999999997</c:v>
                </c:pt>
                <c:pt idx="2134">
                  <c:v>5.6079999999999997</c:v>
                </c:pt>
                <c:pt idx="2135">
                  <c:v>5.6079999999999997</c:v>
                </c:pt>
                <c:pt idx="2136">
                  <c:v>5.6079999999999997</c:v>
                </c:pt>
                <c:pt idx="2137">
                  <c:v>5.6079999999999997</c:v>
                </c:pt>
                <c:pt idx="2138">
                  <c:v>5.6079999999999997</c:v>
                </c:pt>
                <c:pt idx="2139">
                  <c:v>5.6079999999999997</c:v>
                </c:pt>
                <c:pt idx="2140">
                  <c:v>5.6079999999999997</c:v>
                </c:pt>
                <c:pt idx="2141">
                  <c:v>5.6079999999999997</c:v>
                </c:pt>
                <c:pt idx="2142">
                  <c:v>5.6079999999999997</c:v>
                </c:pt>
                <c:pt idx="2143">
                  <c:v>5.6079999999999997</c:v>
                </c:pt>
                <c:pt idx="2144">
                  <c:v>5.6079999999999997</c:v>
                </c:pt>
                <c:pt idx="2145">
                  <c:v>5.6079999999999997</c:v>
                </c:pt>
                <c:pt idx="2146">
                  <c:v>5.6079999999999997</c:v>
                </c:pt>
                <c:pt idx="2147">
                  <c:v>5.6079999999999997</c:v>
                </c:pt>
                <c:pt idx="2148">
                  <c:v>5.6079999999999997</c:v>
                </c:pt>
                <c:pt idx="2149">
                  <c:v>5.6079999999999997</c:v>
                </c:pt>
                <c:pt idx="2150">
                  <c:v>5.6079999999999997</c:v>
                </c:pt>
                <c:pt idx="2151">
                  <c:v>5.6079999999999997</c:v>
                </c:pt>
                <c:pt idx="2152">
                  <c:v>5.6079999999999997</c:v>
                </c:pt>
                <c:pt idx="2153">
                  <c:v>5.6079999999999997</c:v>
                </c:pt>
                <c:pt idx="2154">
                  <c:v>5.6079999999999997</c:v>
                </c:pt>
                <c:pt idx="2155">
                  <c:v>5.6079999999999997</c:v>
                </c:pt>
                <c:pt idx="2156">
                  <c:v>5.6079999999999997</c:v>
                </c:pt>
                <c:pt idx="2157">
                  <c:v>5.6079999999999997</c:v>
                </c:pt>
                <c:pt idx="2158">
                  <c:v>5.6079999999999997</c:v>
                </c:pt>
                <c:pt idx="2159">
                  <c:v>5.6079999999999997</c:v>
                </c:pt>
                <c:pt idx="2160">
                  <c:v>5.6079999999999997</c:v>
                </c:pt>
                <c:pt idx="2161">
                  <c:v>5.6079999999999997</c:v>
                </c:pt>
                <c:pt idx="2162">
                  <c:v>5.6079999999999997</c:v>
                </c:pt>
                <c:pt idx="2163">
                  <c:v>5.6079999999999997</c:v>
                </c:pt>
                <c:pt idx="2164">
                  <c:v>5.6079999999999997</c:v>
                </c:pt>
                <c:pt idx="2165">
                  <c:v>5.6079999999999997</c:v>
                </c:pt>
                <c:pt idx="2166">
                  <c:v>5.6079999999999997</c:v>
                </c:pt>
                <c:pt idx="2167">
                  <c:v>5.6079999999999997</c:v>
                </c:pt>
                <c:pt idx="2168">
                  <c:v>5.6079999999999997</c:v>
                </c:pt>
                <c:pt idx="2169">
                  <c:v>5.6079999999999997</c:v>
                </c:pt>
                <c:pt idx="2170">
                  <c:v>5.6079999999999997</c:v>
                </c:pt>
                <c:pt idx="2171">
                  <c:v>5.6079999999999997</c:v>
                </c:pt>
                <c:pt idx="2172">
                  <c:v>5.6079999999999997</c:v>
                </c:pt>
                <c:pt idx="2173">
                  <c:v>5.6079999999999997</c:v>
                </c:pt>
                <c:pt idx="2174">
                  <c:v>5.6079999999999997</c:v>
                </c:pt>
                <c:pt idx="2175">
                  <c:v>5.6079999999999997</c:v>
                </c:pt>
                <c:pt idx="2176">
                  <c:v>5.6079999999999997</c:v>
                </c:pt>
                <c:pt idx="2177">
                  <c:v>5.6079999999999997</c:v>
                </c:pt>
                <c:pt idx="2178">
                  <c:v>5.6079999999999997</c:v>
                </c:pt>
                <c:pt idx="2179">
                  <c:v>5.6079999999999997</c:v>
                </c:pt>
                <c:pt idx="2180">
                  <c:v>5.6079999999999997</c:v>
                </c:pt>
                <c:pt idx="2181">
                  <c:v>5.6079999999999997</c:v>
                </c:pt>
                <c:pt idx="2182">
                  <c:v>5.6079999999999997</c:v>
                </c:pt>
                <c:pt idx="2183">
                  <c:v>5.6079999999999997</c:v>
                </c:pt>
                <c:pt idx="2184">
                  <c:v>5.6079999999999997</c:v>
                </c:pt>
                <c:pt idx="2185">
                  <c:v>5.6079999999999997</c:v>
                </c:pt>
                <c:pt idx="2186">
                  <c:v>5.6079999999999997</c:v>
                </c:pt>
                <c:pt idx="2187">
                  <c:v>5.6079999999999997</c:v>
                </c:pt>
                <c:pt idx="2188">
                  <c:v>5.6079999999999997</c:v>
                </c:pt>
                <c:pt idx="2189">
                  <c:v>5.6079999999999997</c:v>
                </c:pt>
                <c:pt idx="2190">
                  <c:v>5.6079999999999997</c:v>
                </c:pt>
                <c:pt idx="2191">
                  <c:v>5.6079999999999997</c:v>
                </c:pt>
                <c:pt idx="2192">
                  <c:v>5.6079999999999997</c:v>
                </c:pt>
                <c:pt idx="2193">
                  <c:v>5.6079999999999997</c:v>
                </c:pt>
                <c:pt idx="2194">
                  <c:v>5.6079999999999997</c:v>
                </c:pt>
                <c:pt idx="2195">
                  <c:v>5.6079999999999997</c:v>
                </c:pt>
                <c:pt idx="2196">
                  <c:v>5.6079999999999997</c:v>
                </c:pt>
                <c:pt idx="2197">
                  <c:v>5.6079999999999997</c:v>
                </c:pt>
                <c:pt idx="2198">
                  <c:v>5.6079999999999997</c:v>
                </c:pt>
                <c:pt idx="2199">
                  <c:v>5.6079999999999997</c:v>
                </c:pt>
                <c:pt idx="2200">
                  <c:v>5.6079999999999997</c:v>
                </c:pt>
                <c:pt idx="2201">
                  <c:v>5.6079999999999997</c:v>
                </c:pt>
                <c:pt idx="2202">
                  <c:v>5.6079999999999997</c:v>
                </c:pt>
                <c:pt idx="2203">
                  <c:v>5.6079999999999997</c:v>
                </c:pt>
                <c:pt idx="2204">
                  <c:v>5.6079999999999997</c:v>
                </c:pt>
                <c:pt idx="2205">
                  <c:v>5.6079999999999997</c:v>
                </c:pt>
                <c:pt idx="2206">
                  <c:v>5.6079999999999997</c:v>
                </c:pt>
                <c:pt idx="2207">
                  <c:v>5.6079999999999997</c:v>
                </c:pt>
                <c:pt idx="2208">
                  <c:v>5.6079999999999997</c:v>
                </c:pt>
                <c:pt idx="2209">
                  <c:v>5.6079999999999997</c:v>
                </c:pt>
                <c:pt idx="2210">
                  <c:v>5.6079999999999997</c:v>
                </c:pt>
                <c:pt idx="2211">
                  <c:v>5.6079999999999997</c:v>
                </c:pt>
                <c:pt idx="2212">
                  <c:v>5.6079999999999997</c:v>
                </c:pt>
                <c:pt idx="2213">
                  <c:v>5.6079999999999997</c:v>
                </c:pt>
                <c:pt idx="2214">
                  <c:v>5.6079999999999997</c:v>
                </c:pt>
                <c:pt idx="2215">
                  <c:v>5.6079999999999997</c:v>
                </c:pt>
                <c:pt idx="2216">
                  <c:v>5.6079999999999997</c:v>
                </c:pt>
                <c:pt idx="2217">
                  <c:v>5.6079999999999997</c:v>
                </c:pt>
                <c:pt idx="2218">
                  <c:v>5.6079999999999997</c:v>
                </c:pt>
                <c:pt idx="2219">
                  <c:v>5.6079999999999997</c:v>
                </c:pt>
                <c:pt idx="2220">
                  <c:v>5.6079999999999997</c:v>
                </c:pt>
                <c:pt idx="2221">
                  <c:v>5.6079999999999997</c:v>
                </c:pt>
                <c:pt idx="2222">
                  <c:v>5.6079999999999997</c:v>
                </c:pt>
                <c:pt idx="2223">
                  <c:v>5.6079999999999997</c:v>
                </c:pt>
                <c:pt idx="2224">
                  <c:v>5.6079999999999997</c:v>
                </c:pt>
                <c:pt idx="2225">
                  <c:v>5.6079999999999997</c:v>
                </c:pt>
                <c:pt idx="2226">
                  <c:v>5.6079999999999997</c:v>
                </c:pt>
                <c:pt idx="2227">
                  <c:v>5.6079999999999997</c:v>
                </c:pt>
                <c:pt idx="2228">
                  <c:v>5.6079999999999997</c:v>
                </c:pt>
                <c:pt idx="2229">
                  <c:v>5.6079999999999997</c:v>
                </c:pt>
                <c:pt idx="2230">
                  <c:v>5.6079999999999997</c:v>
                </c:pt>
                <c:pt idx="2231">
                  <c:v>5.6079999999999997</c:v>
                </c:pt>
                <c:pt idx="2232">
                  <c:v>5.6079999999999997</c:v>
                </c:pt>
                <c:pt idx="2233">
                  <c:v>5.6079999999999997</c:v>
                </c:pt>
                <c:pt idx="2234">
                  <c:v>5.6079999999999997</c:v>
                </c:pt>
                <c:pt idx="2235">
                  <c:v>5.6079999999999997</c:v>
                </c:pt>
                <c:pt idx="2236">
                  <c:v>5.6079999999999997</c:v>
                </c:pt>
                <c:pt idx="2237">
                  <c:v>5.6079999999999997</c:v>
                </c:pt>
                <c:pt idx="2238">
                  <c:v>5.6079999999999997</c:v>
                </c:pt>
                <c:pt idx="2239">
                  <c:v>5.6079999999999997</c:v>
                </c:pt>
                <c:pt idx="2240">
                  <c:v>5.6079999999999997</c:v>
                </c:pt>
                <c:pt idx="2241">
                  <c:v>5.6079999999999997</c:v>
                </c:pt>
                <c:pt idx="2242">
                  <c:v>5.6079999999999997</c:v>
                </c:pt>
                <c:pt idx="2243">
                  <c:v>5.6079999999999997</c:v>
                </c:pt>
                <c:pt idx="2244">
                  <c:v>5.6079999999999997</c:v>
                </c:pt>
                <c:pt idx="2245">
                  <c:v>5.6079999999999997</c:v>
                </c:pt>
                <c:pt idx="2246">
                  <c:v>5.6079999999999997</c:v>
                </c:pt>
                <c:pt idx="2247">
                  <c:v>5.6079999999999997</c:v>
                </c:pt>
                <c:pt idx="2248">
                  <c:v>5.6079999999999997</c:v>
                </c:pt>
                <c:pt idx="2249">
                  <c:v>5.6079999999999997</c:v>
                </c:pt>
                <c:pt idx="2250">
                  <c:v>5.6079999999999997</c:v>
                </c:pt>
                <c:pt idx="2251">
                  <c:v>5.6079999999999997</c:v>
                </c:pt>
                <c:pt idx="2252">
                  <c:v>5.6079999999999997</c:v>
                </c:pt>
                <c:pt idx="2253">
                  <c:v>5.6079999999999997</c:v>
                </c:pt>
                <c:pt idx="2254">
                  <c:v>5.6079999999999997</c:v>
                </c:pt>
                <c:pt idx="2255">
                  <c:v>5.6079999999999997</c:v>
                </c:pt>
                <c:pt idx="2256">
                  <c:v>5.6079999999999997</c:v>
                </c:pt>
                <c:pt idx="2257">
                  <c:v>5.6079999999999997</c:v>
                </c:pt>
                <c:pt idx="2258">
                  <c:v>5.6079999999999997</c:v>
                </c:pt>
                <c:pt idx="2259">
                  <c:v>5.6079999999999997</c:v>
                </c:pt>
                <c:pt idx="2260">
                  <c:v>5.6079999999999997</c:v>
                </c:pt>
                <c:pt idx="2261">
                  <c:v>5.6079999999999997</c:v>
                </c:pt>
                <c:pt idx="2262">
                  <c:v>5.6079999999999997</c:v>
                </c:pt>
                <c:pt idx="2263">
                  <c:v>5.6079999999999997</c:v>
                </c:pt>
                <c:pt idx="2264">
                  <c:v>5.6079999999999997</c:v>
                </c:pt>
                <c:pt idx="2265">
                  <c:v>5.6079999999999997</c:v>
                </c:pt>
                <c:pt idx="2266">
                  <c:v>5.6079999999999997</c:v>
                </c:pt>
                <c:pt idx="2267">
                  <c:v>5.6079999999999997</c:v>
                </c:pt>
                <c:pt idx="2268">
                  <c:v>5.6079999999999997</c:v>
                </c:pt>
                <c:pt idx="2269">
                  <c:v>5.6079999999999997</c:v>
                </c:pt>
                <c:pt idx="2270">
                  <c:v>5.6079999999999997</c:v>
                </c:pt>
                <c:pt idx="2271">
                  <c:v>5.6079999999999997</c:v>
                </c:pt>
                <c:pt idx="2272">
                  <c:v>5.6079999999999997</c:v>
                </c:pt>
                <c:pt idx="2273">
                  <c:v>5.6079999999999997</c:v>
                </c:pt>
                <c:pt idx="2274">
                  <c:v>5.6079999999999997</c:v>
                </c:pt>
                <c:pt idx="2275">
                  <c:v>5.6079999999999997</c:v>
                </c:pt>
                <c:pt idx="2276">
                  <c:v>5.6079999999999997</c:v>
                </c:pt>
                <c:pt idx="2277">
                  <c:v>5.6079999999999997</c:v>
                </c:pt>
                <c:pt idx="2278">
                  <c:v>5.6079999999999997</c:v>
                </c:pt>
                <c:pt idx="2279">
                  <c:v>5.6079999999999997</c:v>
                </c:pt>
                <c:pt idx="2280">
                  <c:v>5.6079999999999997</c:v>
                </c:pt>
                <c:pt idx="2281">
                  <c:v>5.6079999999999997</c:v>
                </c:pt>
                <c:pt idx="2282">
                  <c:v>5.6079999999999997</c:v>
                </c:pt>
                <c:pt idx="2283">
                  <c:v>5.6079999999999997</c:v>
                </c:pt>
                <c:pt idx="2284">
                  <c:v>5.6079999999999997</c:v>
                </c:pt>
                <c:pt idx="2285">
                  <c:v>5.6079999999999997</c:v>
                </c:pt>
                <c:pt idx="2286">
                  <c:v>5.6079999999999997</c:v>
                </c:pt>
                <c:pt idx="2287">
                  <c:v>5.6079999999999997</c:v>
                </c:pt>
                <c:pt idx="2288">
                  <c:v>5.6079999999999997</c:v>
                </c:pt>
                <c:pt idx="2289">
                  <c:v>5.6079999999999997</c:v>
                </c:pt>
                <c:pt idx="2290">
                  <c:v>5.6079999999999997</c:v>
                </c:pt>
                <c:pt idx="2291">
                  <c:v>5.6079999999999997</c:v>
                </c:pt>
                <c:pt idx="2292">
                  <c:v>5.6079999999999997</c:v>
                </c:pt>
                <c:pt idx="2293">
                  <c:v>5.6079999999999997</c:v>
                </c:pt>
                <c:pt idx="2294">
                  <c:v>5.6079999999999997</c:v>
                </c:pt>
                <c:pt idx="2295">
                  <c:v>5.6079999999999997</c:v>
                </c:pt>
                <c:pt idx="2296">
                  <c:v>5.6079999999999997</c:v>
                </c:pt>
                <c:pt idx="2297">
                  <c:v>5.6079999999999997</c:v>
                </c:pt>
                <c:pt idx="2298">
                  <c:v>5.6079999999999997</c:v>
                </c:pt>
                <c:pt idx="2299">
                  <c:v>5.6079999999999997</c:v>
                </c:pt>
                <c:pt idx="2300">
                  <c:v>5.6079999999999997</c:v>
                </c:pt>
                <c:pt idx="2301">
                  <c:v>5.6079999999999997</c:v>
                </c:pt>
                <c:pt idx="2302">
                  <c:v>5.6079999999999997</c:v>
                </c:pt>
                <c:pt idx="2303">
                  <c:v>5.6079999999999997</c:v>
                </c:pt>
                <c:pt idx="2304">
                  <c:v>5.6079999999999997</c:v>
                </c:pt>
                <c:pt idx="2305">
                  <c:v>5.6079999999999997</c:v>
                </c:pt>
                <c:pt idx="2306">
                  <c:v>5.6079999999999997</c:v>
                </c:pt>
                <c:pt idx="2307">
                  <c:v>5.6079999999999997</c:v>
                </c:pt>
                <c:pt idx="2308">
                  <c:v>5.6079999999999997</c:v>
                </c:pt>
                <c:pt idx="2309">
                  <c:v>5.6079999999999997</c:v>
                </c:pt>
                <c:pt idx="2310">
                  <c:v>5.6079999999999997</c:v>
                </c:pt>
                <c:pt idx="2311">
                  <c:v>5.6079999999999997</c:v>
                </c:pt>
                <c:pt idx="2312">
                  <c:v>5.6079999999999997</c:v>
                </c:pt>
                <c:pt idx="2313">
                  <c:v>5.6079999999999997</c:v>
                </c:pt>
                <c:pt idx="2314">
                  <c:v>5.6079999999999997</c:v>
                </c:pt>
                <c:pt idx="2315">
                  <c:v>5.6079999999999997</c:v>
                </c:pt>
                <c:pt idx="2316">
                  <c:v>5.6079999999999997</c:v>
                </c:pt>
                <c:pt idx="2317">
                  <c:v>5.6079999999999997</c:v>
                </c:pt>
                <c:pt idx="2318">
                  <c:v>5.6079999999999997</c:v>
                </c:pt>
                <c:pt idx="2319">
                  <c:v>5.6079999999999997</c:v>
                </c:pt>
                <c:pt idx="2320">
                  <c:v>5.6079999999999997</c:v>
                </c:pt>
                <c:pt idx="2321">
                  <c:v>5.6079999999999997</c:v>
                </c:pt>
                <c:pt idx="2322">
                  <c:v>5.6079999999999997</c:v>
                </c:pt>
                <c:pt idx="2323">
                  <c:v>5.6079999999999997</c:v>
                </c:pt>
                <c:pt idx="2324">
                  <c:v>5.6079999999999997</c:v>
                </c:pt>
                <c:pt idx="2325">
                  <c:v>5.6079999999999997</c:v>
                </c:pt>
                <c:pt idx="2326">
                  <c:v>5.6079999999999997</c:v>
                </c:pt>
                <c:pt idx="2327">
                  <c:v>5.6079999999999997</c:v>
                </c:pt>
                <c:pt idx="2328">
                  <c:v>5.6079999999999997</c:v>
                </c:pt>
                <c:pt idx="2329">
                  <c:v>5.6079999999999997</c:v>
                </c:pt>
                <c:pt idx="2330">
                  <c:v>5.6079999999999997</c:v>
                </c:pt>
                <c:pt idx="2331">
                  <c:v>5.6079999999999997</c:v>
                </c:pt>
                <c:pt idx="2332">
                  <c:v>5.6079999999999997</c:v>
                </c:pt>
                <c:pt idx="2333">
                  <c:v>5.6079999999999997</c:v>
                </c:pt>
                <c:pt idx="2334">
                  <c:v>5.6079999999999997</c:v>
                </c:pt>
                <c:pt idx="2335">
                  <c:v>5.6079999999999997</c:v>
                </c:pt>
                <c:pt idx="2336">
                  <c:v>5.6079999999999997</c:v>
                </c:pt>
                <c:pt idx="2337">
                  <c:v>5.6079999999999997</c:v>
                </c:pt>
                <c:pt idx="2338">
                  <c:v>5.6079999999999997</c:v>
                </c:pt>
                <c:pt idx="2339">
                  <c:v>5.6079999999999997</c:v>
                </c:pt>
                <c:pt idx="2340">
                  <c:v>5.6079999999999997</c:v>
                </c:pt>
                <c:pt idx="2341">
                  <c:v>5.6079999999999997</c:v>
                </c:pt>
                <c:pt idx="2342">
                  <c:v>5.6079999999999997</c:v>
                </c:pt>
                <c:pt idx="2343">
                  <c:v>5.6079999999999997</c:v>
                </c:pt>
                <c:pt idx="2344">
                  <c:v>5.6079999999999997</c:v>
                </c:pt>
                <c:pt idx="2345">
                  <c:v>5.6079999999999997</c:v>
                </c:pt>
                <c:pt idx="2346">
                  <c:v>5.6079999999999997</c:v>
                </c:pt>
                <c:pt idx="2347">
                  <c:v>5.6079999999999997</c:v>
                </c:pt>
                <c:pt idx="2348">
                  <c:v>5.6079999999999997</c:v>
                </c:pt>
                <c:pt idx="2349">
                  <c:v>5.6079999999999997</c:v>
                </c:pt>
                <c:pt idx="2350">
                  <c:v>5.6079999999999997</c:v>
                </c:pt>
                <c:pt idx="2351">
                  <c:v>5.6079999999999997</c:v>
                </c:pt>
                <c:pt idx="2352">
                  <c:v>5.6079999999999997</c:v>
                </c:pt>
                <c:pt idx="2353">
                  <c:v>5.6079999999999997</c:v>
                </c:pt>
                <c:pt idx="2354">
                  <c:v>5.6079999999999997</c:v>
                </c:pt>
                <c:pt idx="2355">
                  <c:v>5.6079999999999997</c:v>
                </c:pt>
                <c:pt idx="2356">
                  <c:v>5.6079999999999997</c:v>
                </c:pt>
                <c:pt idx="2357">
                  <c:v>5.6079999999999997</c:v>
                </c:pt>
                <c:pt idx="2358">
                  <c:v>5.6079999999999997</c:v>
                </c:pt>
                <c:pt idx="2359">
                  <c:v>5.6079999999999997</c:v>
                </c:pt>
                <c:pt idx="2360">
                  <c:v>5.6079999999999997</c:v>
                </c:pt>
                <c:pt idx="2361">
                  <c:v>5.6079999999999997</c:v>
                </c:pt>
                <c:pt idx="2362">
                  <c:v>5.6079999999999997</c:v>
                </c:pt>
                <c:pt idx="2363">
                  <c:v>5.6079999999999997</c:v>
                </c:pt>
                <c:pt idx="2364">
                  <c:v>5.6079999999999997</c:v>
                </c:pt>
                <c:pt idx="2365">
                  <c:v>5.6079999999999997</c:v>
                </c:pt>
                <c:pt idx="2366">
                  <c:v>5.6079999999999997</c:v>
                </c:pt>
                <c:pt idx="2367">
                  <c:v>5.6079999999999997</c:v>
                </c:pt>
                <c:pt idx="2368">
                  <c:v>5.6079999999999997</c:v>
                </c:pt>
                <c:pt idx="2369">
                  <c:v>5.6079999999999997</c:v>
                </c:pt>
                <c:pt idx="2370">
                  <c:v>5.6079999999999997</c:v>
                </c:pt>
                <c:pt idx="2371">
                  <c:v>5.6079999999999997</c:v>
                </c:pt>
                <c:pt idx="2372">
                  <c:v>5.6079999999999997</c:v>
                </c:pt>
                <c:pt idx="2373">
                  <c:v>5.6079999999999997</c:v>
                </c:pt>
                <c:pt idx="2374">
                  <c:v>5.6079999999999997</c:v>
                </c:pt>
                <c:pt idx="2375">
                  <c:v>5.6079999999999997</c:v>
                </c:pt>
                <c:pt idx="2376">
                  <c:v>5.6079999999999997</c:v>
                </c:pt>
                <c:pt idx="2377">
                  <c:v>5.6079999999999997</c:v>
                </c:pt>
                <c:pt idx="2378">
                  <c:v>5.6079999999999997</c:v>
                </c:pt>
                <c:pt idx="2379">
                  <c:v>5.6079999999999997</c:v>
                </c:pt>
                <c:pt idx="2380">
                  <c:v>5.6079999999999997</c:v>
                </c:pt>
                <c:pt idx="2381">
                  <c:v>5.6079999999999997</c:v>
                </c:pt>
                <c:pt idx="2382">
                  <c:v>5.6079999999999997</c:v>
                </c:pt>
                <c:pt idx="2383">
                  <c:v>5.6079999999999997</c:v>
                </c:pt>
                <c:pt idx="2384">
                  <c:v>5.6079999999999997</c:v>
                </c:pt>
                <c:pt idx="2385">
                  <c:v>5.6079999999999997</c:v>
                </c:pt>
                <c:pt idx="2386">
                  <c:v>5.6079999999999997</c:v>
                </c:pt>
                <c:pt idx="2387">
                  <c:v>5.6079999999999997</c:v>
                </c:pt>
                <c:pt idx="2388">
                  <c:v>5.6079999999999997</c:v>
                </c:pt>
                <c:pt idx="2389">
                  <c:v>5.6079999999999997</c:v>
                </c:pt>
                <c:pt idx="2390">
                  <c:v>5.6079999999999997</c:v>
                </c:pt>
                <c:pt idx="2391">
                  <c:v>5.6079999999999997</c:v>
                </c:pt>
                <c:pt idx="2392">
                  <c:v>5.6079999999999997</c:v>
                </c:pt>
                <c:pt idx="2393">
                  <c:v>5.6079999999999997</c:v>
                </c:pt>
                <c:pt idx="2394">
                  <c:v>5.6079999999999997</c:v>
                </c:pt>
                <c:pt idx="2395">
                  <c:v>5.6079999999999997</c:v>
                </c:pt>
                <c:pt idx="2396">
                  <c:v>5.6079999999999997</c:v>
                </c:pt>
                <c:pt idx="2397">
                  <c:v>5.6079999999999997</c:v>
                </c:pt>
                <c:pt idx="2398">
                  <c:v>5.6079999999999997</c:v>
                </c:pt>
                <c:pt idx="2399">
                  <c:v>5.6079999999999997</c:v>
                </c:pt>
                <c:pt idx="2400">
                  <c:v>5.6079999999999997</c:v>
                </c:pt>
                <c:pt idx="2401">
                  <c:v>5.6079999999999997</c:v>
                </c:pt>
                <c:pt idx="2402">
                  <c:v>5.6079999999999997</c:v>
                </c:pt>
                <c:pt idx="2403">
                  <c:v>5.6079999999999997</c:v>
                </c:pt>
                <c:pt idx="2404">
                  <c:v>5.6079999999999997</c:v>
                </c:pt>
                <c:pt idx="2405">
                  <c:v>5.6079999999999997</c:v>
                </c:pt>
                <c:pt idx="2406">
                  <c:v>5.6079999999999997</c:v>
                </c:pt>
                <c:pt idx="2407">
                  <c:v>5.6079999999999997</c:v>
                </c:pt>
                <c:pt idx="2408">
                  <c:v>5.6079999999999997</c:v>
                </c:pt>
                <c:pt idx="2409">
                  <c:v>5.6079999999999997</c:v>
                </c:pt>
                <c:pt idx="2410">
                  <c:v>5.6079999999999997</c:v>
                </c:pt>
                <c:pt idx="2411">
                  <c:v>5.6079999999999997</c:v>
                </c:pt>
                <c:pt idx="2412">
                  <c:v>5.6079999999999997</c:v>
                </c:pt>
                <c:pt idx="2413">
                  <c:v>5.6079999999999997</c:v>
                </c:pt>
                <c:pt idx="2414">
                  <c:v>5.6079999999999997</c:v>
                </c:pt>
                <c:pt idx="2415">
                  <c:v>5.6079999999999997</c:v>
                </c:pt>
                <c:pt idx="2416">
                  <c:v>5.6079999999999997</c:v>
                </c:pt>
                <c:pt idx="2417">
                  <c:v>5.6079999999999997</c:v>
                </c:pt>
                <c:pt idx="2418">
                  <c:v>5.6079999999999997</c:v>
                </c:pt>
                <c:pt idx="2419">
                  <c:v>5.6079999999999997</c:v>
                </c:pt>
                <c:pt idx="2420">
                  <c:v>5.6079999999999997</c:v>
                </c:pt>
                <c:pt idx="2421">
                  <c:v>5.6079999999999997</c:v>
                </c:pt>
                <c:pt idx="2422">
                  <c:v>5.6079999999999997</c:v>
                </c:pt>
                <c:pt idx="2423">
                  <c:v>5.6079999999999997</c:v>
                </c:pt>
                <c:pt idx="2424">
                  <c:v>5.6079999999999997</c:v>
                </c:pt>
                <c:pt idx="2425">
                  <c:v>5.6079999999999997</c:v>
                </c:pt>
                <c:pt idx="2426">
                  <c:v>5.6079999999999997</c:v>
                </c:pt>
                <c:pt idx="2427">
                  <c:v>5.6079999999999997</c:v>
                </c:pt>
                <c:pt idx="2428">
                  <c:v>5.6079999999999997</c:v>
                </c:pt>
                <c:pt idx="2429">
                  <c:v>5.6079999999999997</c:v>
                </c:pt>
                <c:pt idx="2430">
                  <c:v>5.6079999999999997</c:v>
                </c:pt>
                <c:pt idx="2431">
                  <c:v>5.6079999999999997</c:v>
                </c:pt>
                <c:pt idx="2432">
                  <c:v>5.6079999999999997</c:v>
                </c:pt>
                <c:pt idx="2433">
                  <c:v>5.6079999999999997</c:v>
                </c:pt>
                <c:pt idx="2434">
                  <c:v>5.6079999999999997</c:v>
                </c:pt>
                <c:pt idx="2435">
                  <c:v>5.6079999999999997</c:v>
                </c:pt>
                <c:pt idx="2436">
                  <c:v>5.6079999999999997</c:v>
                </c:pt>
                <c:pt idx="2437">
                  <c:v>5.6079999999999997</c:v>
                </c:pt>
                <c:pt idx="2438">
                  <c:v>5.6079999999999997</c:v>
                </c:pt>
                <c:pt idx="2439">
                  <c:v>5.6079999999999997</c:v>
                </c:pt>
                <c:pt idx="2440">
                  <c:v>5.6079999999999997</c:v>
                </c:pt>
                <c:pt idx="2441">
                  <c:v>5.6079999999999997</c:v>
                </c:pt>
                <c:pt idx="2442">
                  <c:v>5.6079999999999997</c:v>
                </c:pt>
                <c:pt idx="2443">
                  <c:v>5.6079999999999997</c:v>
                </c:pt>
                <c:pt idx="2444">
                  <c:v>5.6079999999999997</c:v>
                </c:pt>
                <c:pt idx="2445">
                  <c:v>5.6079999999999997</c:v>
                </c:pt>
                <c:pt idx="2446">
                  <c:v>5.6079999999999997</c:v>
                </c:pt>
                <c:pt idx="2447">
                  <c:v>5.6079999999999997</c:v>
                </c:pt>
                <c:pt idx="2448">
                  <c:v>5.6079999999999997</c:v>
                </c:pt>
                <c:pt idx="2449">
                  <c:v>5.6079999999999997</c:v>
                </c:pt>
                <c:pt idx="2450">
                  <c:v>5.6079999999999997</c:v>
                </c:pt>
                <c:pt idx="2451">
                  <c:v>5.6079999999999997</c:v>
                </c:pt>
                <c:pt idx="2452">
                  <c:v>5.6079999999999997</c:v>
                </c:pt>
                <c:pt idx="2453">
                  <c:v>5.6079999999999997</c:v>
                </c:pt>
                <c:pt idx="2454">
                  <c:v>5.6079999999999997</c:v>
                </c:pt>
                <c:pt idx="2455">
                  <c:v>5.6079999999999997</c:v>
                </c:pt>
                <c:pt idx="2456">
                  <c:v>5.6079999999999997</c:v>
                </c:pt>
                <c:pt idx="2457">
                  <c:v>5.6079999999999997</c:v>
                </c:pt>
                <c:pt idx="2458">
                  <c:v>5.6079999999999997</c:v>
                </c:pt>
                <c:pt idx="2459">
                  <c:v>5.6079999999999997</c:v>
                </c:pt>
                <c:pt idx="2460">
                  <c:v>5.6079999999999997</c:v>
                </c:pt>
                <c:pt idx="2461">
                  <c:v>5.6079999999999997</c:v>
                </c:pt>
                <c:pt idx="2462">
                  <c:v>5.6079999999999997</c:v>
                </c:pt>
                <c:pt idx="2463">
                  <c:v>5.6079999999999997</c:v>
                </c:pt>
                <c:pt idx="2464">
                  <c:v>5.6079999999999997</c:v>
                </c:pt>
                <c:pt idx="2465">
                  <c:v>5.6079999999999997</c:v>
                </c:pt>
                <c:pt idx="2466">
                  <c:v>5.6079999999999997</c:v>
                </c:pt>
                <c:pt idx="2467">
                  <c:v>5.6079999999999997</c:v>
                </c:pt>
                <c:pt idx="2468">
                  <c:v>5.6079999999999997</c:v>
                </c:pt>
                <c:pt idx="2469">
                  <c:v>5.6079999999999997</c:v>
                </c:pt>
                <c:pt idx="2470">
                  <c:v>5.6079999999999997</c:v>
                </c:pt>
                <c:pt idx="2471">
                  <c:v>5.6079999999999997</c:v>
                </c:pt>
                <c:pt idx="2472">
                  <c:v>5.6079999999999997</c:v>
                </c:pt>
                <c:pt idx="2473">
                  <c:v>5.6079999999999997</c:v>
                </c:pt>
                <c:pt idx="2474">
                  <c:v>5.6079999999999997</c:v>
                </c:pt>
                <c:pt idx="2475">
                  <c:v>5.6079999999999997</c:v>
                </c:pt>
                <c:pt idx="2476">
                  <c:v>5.6079999999999997</c:v>
                </c:pt>
                <c:pt idx="2477">
                  <c:v>5.6079999999999997</c:v>
                </c:pt>
                <c:pt idx="2478">
                  <c:v>5.6079999999999997</c:v>
                </c:pt>
                <c:pt idx="2479">
                  <c:v>5.6079999999999997</c:v>
                </c:pt>
                <c:pt idx="2480">
                  <c:v>5.6079999999999997</c:v>
                </c:pt>
                <c:pt idx="2481">
                  <c:v>5.6079999999999997</c:v>
                </c:pt>
                <c:pt idx="2482">
                  <c:v>5.6079999999999997</c:v>
                </c:pt>
                <c:pt idx="2483">
                  <c:v>5.6079999999999997</c:v>
                </c:pt>
                <c:pt idx="2484">
                  <c:v>5.6079999999999997</c:v>
                </c:pt>
                <c:pt idx="2485">
                  <c:v>5.6079999999999997</c:v>
                </c:pt>
                <c:pt idx="2486">
                  <c:v>5.6079999999999997</c:v>
                </c:pt>
                <c:pt idx="2487">
                  <c:v>5.6079999999999997</c:v>
                </c:pt>
                <c:pt idx="2488">
                  <c:v>5.6079999999999997</c:v>
                </c:pt>
                <c:pt idx="2489">
                  <c:v>5.6079999999999997</c:v>
                </c:pt>
                <c:pt idx="2490">
                  <c:v>5.6079999999999997</c:v>
                </c:pt>
                <c:pt idx="2491">
                  <c:v>5.6079999999999997</c:v>
                </c:pt>
                <c:pt idx="2492">
                  <c:v>5.6079999999999997</c:v>
                </c:pt>
                <c:pt idx="2493">
                  <c:v>5.6079999999999997</c:v>
                </c:pt>
                <c:pt idx="2494">
                  <c:v>5.6079999999999997</c:v>
                </c:pt>
                <c:pt idx="2495">
                  <c:v>5.6079999999999997</c:v>
                </c:pt>
                <c:pt idx="2496">
                  <c:v>5.6079999999999997</c:v>
                </c:pt>
                <c:pt idx="2497">
                  <c:v>5.6079999999999997</c:v>
                </c:pt>
                <c:pt idx="2498">
                  <c:v>5.6079999999999997</c:v>
                </c:pt>
                <c:pt idx="2499">
                  <c:v>5.6079999999999997</c:v>
                </c:pt>
                <c:pt idx="2500">
                  <c:v>5.6079999999999997</c:v>
                </c:pt>
                <c:pt idx="2501">
                  <c:v>5.6079999999999997</c:v>
                </c:pt>
                <c:pt idx="2502">
                  <c:v>5.6079999999999997</c:v>
                </c:pt>
                <c:pt idx="2503">
                  <c:v>5.6079999999999997</c:v>
                </c:pt>
                <c:pt idx="2504">
                  <c:v>5.6079999999999997</c:v>
                </c:pt>
                <c:pt idx="2505">
                  <c:v>5.6079999999999997</c:v>
                </c:pt>
                <c:pt idx="2506">
                  <c:v>5.6079999999999997</c:v>
                </c:pt>
                <c:pt idx="2507">
                  <c:v>5.6079999999999997</c:v>
                </c:pt>
                <c:pt idx="2508">
                  <c:v>5.6079999999999997</c:v>
                </c:pt>
                <c:pt idx="2509">
                  <c:v>5.6079999999999997</c:v>
                </c:pt>
                <c:pt idx="2510">
                  <c:v>5.6079999999999997</c:v>
                </c:pt>
                <c:pt idx="2511">
                  <c:v>5.6079999999999997</c:v>
                </c:pt>
                <c:pt idx="2512">
                  <c:v>5.6079999999999997</c:v>
                </c:pt>
                <c:pt idx="2513">
                  <c:v>5.6079999999999997</c:v>
                </c:pt>
                <c:pt idx="2514">
                  <c:v>5.6079999999999997</c:v>
                </c:pt>
                <c:pt idx="2515">
                  <c:v>5.6079999999999997</c:v>
                </c:pt>
                <c:pt idx="2516">
                  <c:v>5.6079999999999997</c:v>
                </c:pt>
                <c:pt idx="2517">
                  <c:v>5.6079999999999997</c:v>
                </c:pt>
                <c:pt idx="2518">
                  <c:v>5.6079999999999997</c:v>
                </c:pt>
                <c:pt idx="2519">
                  <c:v>5.6079999999999997</c:v>
                </c:pt>
                <c:pt idx="2520">
                  <c:v>5.6079999999999997</c:v>
                </c:pt>
                <c:pt idx="2521">
                  <c:v>5.6079999999999997</c:v>
                </c:pt>
                <c:pt idx="2522">
                  <c:v>5.6079999999999997</c:v>
                </c:pt>
                <c:pt idx="2523">
                  <c:v>5.6079999999999997</c:v>
                </c:pt>
                <c:pt idx="2524">
                  <c:v>5.6079999999999997</c:v>
                </c:pt>
                <c:pt idx="2525">
                  <c:v>5.6079999999999997</c:v>
                </c:pt>
                <c:pt idx="2526">
                  <c:v>5.6079999999999997</c:v>
                </c:pt>
                <c:pt idx="2527">
                  <c:v>5.6079999999999997</c:v>
                </c:pt>
                <c:pt idx="2528">
                  <c:v>5.6079999999999997</c:v>
                </c:pt>
                <c:pt idx="2529">
                  <c:v>5.6079999999999997</c:v>
                </c:pt>
                <c:pt idx="2530">
                  <c:v>5.6079999999999997</c:v>
                </c:pt>
                <c:pt idx="2531">
                  <c:v>5.6079999999999997</c:v>
                </c:pt>
                <c:pt idx="2532">
                  <c:v>5.6079999999999997</c:v>
                </c:pt>
                <c:pt idx="2533">
                  <c:v>5.6079999999999997</c:v>
                </c:pt>
                <c:pt idx="2534">
                  <c:v>5.6079999999999997</c:v>
                </c:pt>
                <c:pt idx="2535">
                  <c:v>5.6079999999999997</c:v>
                </c:pt>
                <c:pt idx="2536">
                  <c:v>5.6079999999999997</c:v>
                </c:pt>
                <c:pt idx="2537">
                  <c:v>5.6079999999999997</c:v>
                </c:pt>
                <c:pt idx="2538">
                  <c:v>5.6079999999999997</c:v>
                </c:pt>
                <c:pt idx="2539">
                  <c:v>5.6079999999999997</c:v>
                </c:pt>
                <c:pt idx="2540">
                  <c:v>5.6079999999999997</c:v>
                </c:pt>
                <c:pt idx="2541">
                  <c:v>5.6079999999999997</c:v>
                </c:pt>
                <c:pt idx="2542">
                  <c:v>5.6079999999999997</c:v>
                </c:pt>
                <c:pt idx="2543">
                  <c:v>5.6079999999999997</c:v>
                </c:pt>
                <c:pt idx="2544">
                  <c:v>5.6079999999999997</c:v>
                </c:pt>
                <c:pt idx="2545">
                  <c:v>5.6079999999999997</c:v>
                </c:pt>
                <c:pt idx="2546">
                  <c:v>5.6079999999999997</c:v>
                </c:pt>
                <c:pt idx="2547">
                  <c:v>5.6079999999999997</c:v>
                </c:pt>
                <c:pt idx="2548">
                  <c:v>5.6079999999999997</c:v>
                </c:pt>
                <c:pt idx="2549">
                  <c:v>5.6079999999999997</c:v>
                </c:pt>
                <c:pt idx="2550">
                  <c:v>5.6079999999999997</c:v>
                </c:pt>
                <c:pt idx="2551">
                  <c:v>5.6079999999999997</c:v>
                </c:pt>
                <c:pt idx="2552">
                  <c:v>5.6079999999999997</c:v>
                </c:pt>
                <c:pt idx="2553">
                  <c:v>5.6079999999999997</c:v>
                </c:pt>
                <c:pt idx="2554">
                  <c:v>5.6079999999999997</c:v>
                </c:pt>
                <c:pt idx="2555">
                  <c:v>5.6079999999999997</c:v>
                </c:pt>
                <c:pt idx="2556">
                  <c:v>5.6079999999999997</c:v>
                </c:pt>
                <c:pt idx="2557">
                  <c:v>5.6079999999999997</c:v>
                </c:pt>
                <c:pt idx="2558">
                  <c:v>5.6079999999999997</c:v>
                </c:pt>
                <c:pt idx="2559">
                  <c:v>5.6079999999999997</c:v>
                </c:pt>
                <c:pt idx="2560">
                  <c:v>5.6079999999999997</c:v>
                </c:pt>
                <c:pt idx="2561">
                  <c:v>5.6079999999999997</c:v>
                </c:pt>
                <c:pt idx="2562">
                  <c:v>5.6079999999999997</c:v>
                </c:pt>
                <c:pt idx="2563">
                  <c:v>5.6079999999999997</c:v>
                </c:pt>
                <c:pt idx="2564">
                  <c:v>5.6079999999999997</c:v>
                </c:pt>
                <c:pt idx="2565">
                  <c:v>5.6079999999999997</c:v>
                </c:pt>
                <c:pt idx="2566">
                  <c:v>5.6079999999999997</c:v>
                </c:pt>
                <c:pt idx="2567">
                  <c:v>5.6079999999999997</c:v>
                </c:pt>
                <c:pt idx="2568">
                  <c:v>5.6079999999999997</c:v>
                </c:pt>
                <c:pt idx="2569">
                  <c:v>5.6079999999999997</c:v>
                </c:pt>
                <c:pt idx="2570">
                  <c:v>5.6079999999999997</c:v>
                </c:pt>
                <c:pt idx="2571">
                  <c:v>5.6079999999999997</c:v>
                </c:pt>
                <c:pt idx="2572">
                  <c:v>5.6079999999999997</c:v>
                </c:pt>
                <c:pt idx="2573">
                  <c:v>5.6079999999999997</c:v>
                </c:pt>
                <c:pt idx="2574">
                  <c:v>5.6079999999999997</c:v>
                </c:pt>
                <c:pt idx="2575">
                  <c:v>5.6079999999999997</c:v>
                </c:pt>
                <c:pt idx="2576">
                  <c:v>5.6079999999999997</c:v>
                </c:pt>
                <c:pt idx="2577">
                  <c:v>5.6079999999999997</c:v>
                </c:pt>
                <c:pt idx="2578">
                  <c:v>5.6079999999999997</c:v>
                </c:pt>
                <c:pt idx="2579">
                  <c:v>5.6079999999999997</c:v>
                </c:pt>
                <c:pt idx="2580">
                  <c:v>5.6079999999999997</c:v>
                </c:pt>
                <c:pt idx="2581">
                  <c:v>5.6079999999999997</c:v>
                </c:pt>
                <c:pt idx="2582">
                  <c:v>5.6079999999999997</c:v>
                </c:pt>
                <c:pt idx="2583">
                  <c:v>5.6079999999999997</c:v>
                </c:pt>
                <c:pt idx="2584">
                  <c:v>5.6079999999999997</c:v>
                </c:pt>
                <c:pt idx="2585">
                  <c:v>5.6079999999999997</c:v>
                </c:pt>
                <c:pt idx="2586">
                  <c:v>5.6079999999999997</c:v>
                </c:pt>
                <c:pt idx="2587">
                  <c:v>5.6079999999999997</c:v>
                </c:pt>
                <c:pt idx="2588">
                  <c:v>5.6079999999999997</c:v>
                </c:pt>
                <c:pt idx="2589">
                  <c:v>5.6079999999999997</c:v>
                </c:pt>
                <c:pt idx="2590">
                  <c:v>5.6079999999999997</c:v>
                </c:pt>
                <c:pt idx="2591">
                  <c:v>5.6079999999999997</c:v>
                </c:pt>
                <c:pt idx="2592">
                  <c:v>5.6079999999999997</c:v>
                </c:pt>
                <c:pt idx="2593">
                  <c:v>5.6079999999999997</c:v>
                </c:pt>
                <c:pt idx="2594">
                  <c:v>5.6079999999999997</c:v>
                </c:pt>
                <c:pt idx="2595">
                  <c:v>5.6079999999999997</c:v>
                </c:pt>
                <c:pt idx="2596">
                  <c:v>5.6079999999999997</c:v>
                </c:pt>
                <c:pt idx="2597">
                  <c:v>5.6079999999999997</c:v>
                </c:pt>
                <c:pt idx="2598">
                  <c:v>5.6079999999999997</c:v>
                </c:pt>
                <c:pt idx="2599">
                  <c:v>5.6079999999999997</c:v>
                </c:pt>
                <c:pt idx="2600">
                  <c:v>5.6079999999999997</c:v>
                </c:pt>
                <c:pt idx="2601">
                  <c:v>5.6079999999999997</c:v>
                </c:pt>
                <c:pt idx="2602">
                  <c:v>5.6079999999999997</c:v>
                </c:pt>
                <c:pt idx="2603">
                  <c:v>5.6079999999999997</c:v>
                </c:pt>
                <c:pt idx="2604">
                  <c:v>5.6079999999999997</c:v>
                </c:pt>
                <c:pt idx="2605">
                  <c:v>5.6079999999999997</c:v>
                </c:pt>
                <c:pt idx="2606">
                  <c:v>5.6079999999999997</c:v>
                </c:pt>
                <c:pt idx="2607">
                  <c:v>5.6079999999999997</c:v>
                </c:pt>
                <c:pt idx="2608">
                  <c:v>5.6079999999999997</c:v>
                </c:pt>
                <c:pt idx="2609">
                  <c:v>5.6079999999999997</c:v>
                </c:pt>
                <c:pt idx="2610">
                  <c:v>5.6079999999999997</c:v>
                </c:pt>
                <c:pt idx="2611">
                  <c:v>5.6079999999999997</c:v>
                </c:pt>
                <c:pt idx="2612">
                  <c:v>5.6079999999999997</c:v>
                </c:pt>
                <c:pt idx="2613">
                  <c:v>5.6079999999999997</c:v>
                </c:pt>
                <c:pt idx="2614">
                  <c:v>5.6079999999999997</c:v>
                </c:pt>
                <c:pt idx="2615">
                  <c:v>5.6079999999999997</c:v>
                </c:pt>
                <c:pt idx="2616">
                  <c:v>5.6079999999999997</c:v>
                </c:pt>
                <c:pt idx="2617">
                  <c:v>5.6079999999999997</c:v>
                </c:pt>
                <c:pt idx="2618">
                  <c:v>5.6079999999999997</c:v>
                </c:pt>
                <c:pt idx="2619">
                  <c:v>5.6079999999999997</c:v>
                </c:pt>
                <c:pt idx="2620">
                  <c:v>5.6079999999999997</c:v>
                </c:pt>
                <c:pt idx="2621">
                  <c:v>5.6079999999999997</c:v>
                </c:pt>
                <c:pt idx="2622">
                  <c:v>5.6079999999999997</c:v>
                </c:pt>
                <c:pt idx="2623">
                  <c:v>5.6079999999999997</c:v>
                </c:pt>
                <c:pt idx="2624">
                  <c:v>5.6079999999999997</c:v>
                </c:pt>
                <c:pt idx="2625">
                  <c:v>5.6079999999999997</c:v>
                </c:pt>
                <c:pt idx="2626">
                  <c:v>5.6079999999999997</c:v>
                </c:pt>
                <c:pt idx="2627">
                  <c:v>5.6079999999999997</c:v>
                </c:pt>
                <c:pt idx="2628">
                  <c:v>5.6079999999999997</c:v>
                </c:pt>
                <c:pt idx="2629">
                  <c:v>5.6079999999999997</c:v>
                </c:pt>
                <c:pt idx="2630">
                  <c:v>5.6079999999999997</c:v>
                </c:pt>
                <c:pt idx="2631">
                  <c:v>5.6079999999999997</c:v>
                </c:pt>
                <c:pt idx="2632">
                  <c:v>5.6079999999999997</c:v>
                </c:pt>
                <c:pt idx="2633">
                  <c:v>5.6079999999999997</c:v>
                </c:pt>
                <c:pt idx="2634">
                  <c:v>5.6079999999999997</c:v>
                </c:pt>
                <c:pt idx="2635">
                  <c:v>5.6079999999999997</c:v>
                </c:pt>
                <c:pt idx="2636">
                  <c:v>5.6079999999999997</c:v>
                </c:pt>
                <c:pt idx="2637">
                  <c:v>5.6079999999999997</c:v>
                </c:pt>
                <c:pt idx="2638">
                  <c:v>5.6079999999999997</c:v>
                </c:pt>
                <c:pt idx="2639">
                  <c:v>5.6079999999999997</c:v>
                </c:pt>
                <c:pt idx="2640">
                  <c:v>5.6079999999999997</c:v>
                </c:pt>
                <c:pt idx="2641">
                  <c:v>5.6079999999999997</c:v>
                </c:pt>
                <c:pt idx="2642">
                  <c:v>5.6079999999999997</c:v>
                </c:pt>
                <c:pt idx="2643">
                  <c:v>5.6079999999999997</c:v>
                </c:pt>
                <c:pt idx="2644">
                  <c:v>5.6079999999999997</c:v>
                </c:pt>
                <c:pt idx="2645">
                  <c:v>5.6079999999999997</c:v>
                </c:pt>
                <c:pt idx="2646">
                  <c:v>5.6079999999999997</c:v>
                </c:pt>
                <c:pt idx="2647">
                  <c:v>5.6079999999999997</c:v>
                </c:pt>
                <c:pt idx="2648">
                  <c:v>5.6079999999999997</c:v>
                </c:pt>
                <c:pt idx="2649">
                  <c:v>5.6079999999999997</c:v>
                </c:pt>
                <c:pt idx="2650">
                  <c:v>5.6079999999999997</c:v>
                </c:pt>
                <c:pt idx="2651">
                  <c:v>5.6079999999999997</c:v>
                </c:pt>
                <c:pt idx="2652">
                  <c:v>5.6079999999999997</c:v>
                </c:pt>
                <c:pt idx="2653">
                  <c:v>5.6079999999999997</c:v>
                </c:pt>
                <c:pt idx="2654">
                  <c:v>5.6079999999999997</c:v>
                </c:pt>
                <c:pt idx="2655">
                  <c:v>5.6079999999999997</c:v>
                </c:pt>
                <c:pt idx="2656">
                  <c:v>5.6079999999999997</c:v>
                </c:pt>
                <c:pt idx="2657">
                  <c:v>5.6079999999999997</c:v>
                </c:pt>
                <c:pt idx="2658">
                  <c:v>5.6079999999999997</c:v>
                </c:pt>
                <c:pt idx="2659">
                  <c:v>5.6079999999999997</c:v>
                </c:pt>
                <c:pt idx="2660">
                  <c:v>5.6079999999999997</c:v>
                </c:pt>
                <c:pt idx="2661">
                  <c:v>5.6079999999999997</c:v>
                </c:pt>
                <c:pt idx="2662">
                  <c:v>5.6079999999999997</c:v>
                </c:pt>
                <c:pt idx="2663">
                  <c:v>5.6079999999999997</c:v>
                </c:pt>
                <c:pt idx="2664">
                  <c:v>5.6079999999999997</c:v>
                </c:pt>
                <c:pt idx="2665">
                  <c:v>5.6079999999999997</c:v>
                </c:pt>
                <c:pt idx="2666">
                  <c:v>5.6079999999999997</c:v>
                </c:pt>
                <c:pt idx="2667">
                  <c:v>5.6079999999999997</c:v>
                </c:pt>
                <c:pt idx="2668">
                  <c:v>5.6079999999999997</c:v>
                </c:pt>
                <c:pt idx="2669">
                  <c:v>5.6079999999999997</c:v>
                </c:pt>
                <c:pt idx="2670">
                  <c:v>5.6079999999999997</c:v>
                </c:pt>
                <c:pt idx="2671">
                  <c:v>5.6079999999999997</c:v>
                </c:pt>
                <c:pt idx="2672">
                  <c:v>5.6079999999999997</c:v>
                </c:pt>
                <c:pt idx="2673">
                  <c:v>5.6079999999999997</c:v>
                </c:pt>
                <c:pt idx="2674">
                  <c:v>5.6079999999999997</c:v>
                </c:pt>
                <c:pt idx="2675">
                  <c:v>5.6079999999999997</c:v>
                </c:pt>
                <c:pt idx="2676">
                  <c:v>5.6079999999999997</c:v>
                </c:pt>
                <c:pt idx="2677">
                  <c:v>5.6079999999999997</c:v>
                </c:pt>
                <c:pt idx="2678">
                  <c:v>5.6079999999999997</c:v>
                </c:pt>
                <c:pt idx="2679">
                  <c:v>5.6079999999999997</c:v>
                </c:pt>
                <c:pt idx="2680">
                  <c:v>5.6079999999999997</c:v>
                </c:pt>
                <c:pt idx="2681">
                  <c:v>5.6079999999999997</c:v>
                </c:pt>
                <c:pt idx="2682">
                  <c:v>5.6079999999999997</c:v>
                </c:pt>
                <c:pt idx="2683">
                  <c:v>5.6079999999999997</c:v>
                </c:pt>
                <c:pt idx="2684">
                  <c:v>5.6079999999999997</c:v>
                </c:pt>
                <c:pt idx="2685">
                  <c:v>5.6079999999999997</c:v>
                </c:pt>
                <c:pt idx="2686">
                  <c:v>5.6079999999999997</c:v>
                </c:pt>
                <c:pt idx="2687">
                  <c:v>5.6079999999999997</c:v>
                </c:pt>
                <c:pt idx="2688">
                  <c:v>5.6079999999999997</c:v>
                </c:pt>
                <c:pt idx="2689">
                  <c:v>5.6079999999999997</c:v>
                </c:pt>
                <c:pt idx="2690">
                  <c:v>5.6079999999999997</c:v>
                </c:pt>
                <c:pt idx="2691">
                  <c:v>5.6079999999999997</c:v>
                </c:pt>
                <c:pt idx="2692">
                  <c:v>5.6079999999999997</c:v>
                </c:pt>
                <c:pt idx="2693">
                  <c:v>5.6079999999999997</c:v>
                </c:pt>
                <c:pt idx="2694">
                  <c:v>5.6079999999999997</c:v>
                </c:pt>
                <c:pt idx="2695">
                  <c:v>5.6079999999999997</c:v>
                </c:pt>
                <c:pt idx="2696">
                  <c:v>5.6079999999999997</c:v>
                </c:pt>
                <c:pt idx="2697">
                  <c:v>5.6079999999999997</c:v>
                </c:pt>
                <c:pt idx="2698">
                  <c:v>5.6079999999999997</c:v>
                </c:pt>
                <c:pt idx="2699">
                  <c:v>5.6079999999999997</c:v>
                </c:pt>
                <c:pt idx="2700">
                  <c:v>5.6079999999999997</c:v>
                </c:pt>
                <c:pt idx="2701">
                  <c:v>5.6079999999999997</c:v>
                </c:pt>
                <c:pt idx="2702">
                  <c:v>5.6079999999999997</c:v>
                </c:pt>
                <c:pt idx="2703">
                  <c:v>5.6079999999999997</c:v>
                </c:pt>
                <c:pt idx="2704">
                  <c:v>5.6079999999999997</c:v>
                </c:pt>
                <c:pt idx="2705">
                  <c:v>5.6079999999999997</c:v>
                </c:pt>
                <c:pt idx="2706">
                  <c:v>5.6079999999999997</c:v>
                </c:pt>
                <c:pt idx="2707">
                  <c:v>5.6079999999999997</c:v>
                </c:pt>
                <c:pt idx="2708">
                  <c:v>5.6079999999999997</c:v>
                </c:pt>
                <c:pt idx="2709">
                  <c:v>5.6079999999999997</c:v>
                </c:pt>
                <c:pt idx="2710">
                  <c:v>5.6079999999999997</c:v>
                </c:pt>
                <c:pt idx="2711">
                  <c:v>5.6079999999999997</c:v>
                </c:pt>
                <c:pt idx="2712">
                  <c:v>5.6079999999999997</c:v>
                </c:pt>
                <c:pt idx="2713">
                  <c:v>5.6079999999999997</c:v>
                </c:pt>
                <c:pt idx="2714">
                  <c:v>5.6079999999999997</c:v>
                </c:pt>
                <c:pt idx="2715">
                  <c:v>5.6079999999999997</c:v>
                </c:pt>
                <c:pt idx="2716">
                  <c:v>5.6079999999999997</c:v>
                </c:pt>
                <c:pt idx="2717">
                  <c:v>5.6079999999999997</c:v>
                </c:pt>
                <c:pt idx="2718">
                  <c:v>5.6079999999999997</c:v>
                </c:pt>
                <c:pt idx="2719">
                  <c:v>5.6079999999999997</c:v>
                </c:pt>
                <c:pt idx="2720">
                  <c:v>5.6079999999999997</c:v>
                </c:pt>
                <c:pt idx="2721">
                  <c:v>5.6079999999999997</c:v>
                </c:pt>
                <c:pt idx="2722">
                  <c:v>5.6079999999999997</c:v>
                </c:pt>
                <c:pt idx="2723">
                  <c:v>5.6079999999999997</c:v>
                </c:pt>
                <c:pt idx="2724">
                  <c:v>5.6079999999999997</c:v>
                </c:pt>
                <c:pt idx="2725">
                  <c:v>5.6079999999999997</c:v>
                </c:pt>
                <c:pt idx="2726">
                  <c:v>5.6079999999999997</c:v>
                </c:pt>
                <c:pt idx="2727">
                  <c:v>5.6079999999999997</c:v>
                </c:pt>
                <c:pt idx="2728">
                  <c:v>5.6079999999999997</c:v>
                </c:pt>
                <c:pt idx="2729">
                  <c:v>5.6079999999999997</c:v>
                </c:pt>
                <c:pt idx="2730">
                  <c:v>5.6079999999999997</c:v>
                </c:pt>
                <c:pt idx="2731">
                  <c:v>5.6079999999999997</c:v>
                </c:pt>
                <c:pt idx="2732">
                  <c:v>5.6079999999999997</c:v>
                </c:pt>
                <c:pt idx="2733">
                  <c:v>5.6079999999999997</c:v>
                </c:pt>
                <c:pt idx="2734">
                  <c:v>5.6079999999999997</c:v>
                </c:pt>
                <c:pt idx="2735">
                  <c:v>5.6079999999999997</c:v>
                </c:pt>
                <c:pt idx="2736">
                  <c:v>5.6079999999999997</c:v>
                </c:pt>
                <c:pt idx="2737">
                  <c:v>5.6079999999999997</c:v>
                </c:pt>
                <c:pt idx="2738">
                  <c:v>5.6079999999999997</c:v>
                </c:pt>
                <c:pt idx="2739">
                  <c:v>5.6079999999999997</c:v>
                </c:pt>
                <c:pt idx="2740">
                  <c:v>5.6079999999999997</c:v>
                </c:pt>
                <c:pt idx="2741">
                  <c:v>5.6079999999999997</c:v>
                </c:pt>
                <c:pt idx="2742">
                  <c:v>5.6079999999999997</c:v>
                </c:pt>
                <c:pt idx="2743">
                  <c:v>5.6079999999999997</c:v>
                </c:pt>
                <c:pt idx="2744">
                  <c:v>5.6079999999999997</c:v>
                </c:pt>
                <c:pt idx="2745">
                  <c:v>5.6079999999999997</c:v>
                </c:pt>
                <c:pt idx="2746">
                  <c:v>5.6079999999999997</c:v>
                </c:pt>
                <c:pt idx="2747">
                  <c:v>5.6079999999999997</c:v>
                </c:pt>
                <c:pt idx="2748">
                  <c:v>5.6079999999999997</c:v>
                </c:pt>
                <c:pt idx="2749">
                  <c:v>5.6079999999999997</c:v>
                </c:pt>
                <c:pt idx="2750">
                  <c:v>5.6079999999999997</c:v>
                </c:pt>
                <c:pt idx="2751">
                  <c:v>5.6079999999999997</c:v>
                </c:pt>
                <c:pt idx="2752">
                  <c:v>5.6079999999999997</c:v>
                </c:pt>
                <c:pt idx="2753">
                  <c:v>5.6079999999999997</c:v>
                </c:pt>
                <c:pt idx="2754">
                  <c:v>5.6079999999999997</c:v>
                </c:pt>
                <c:pt idx="2755">
                  <c:v>5.6079999999999997</c:v>
                </c:pt>
                <c:pt idx="2756">
                  <c:v>5.6079999999999997</c:v>
                </c:pt>
                <c:pt idx="2757">
                  <c:v>5.6079999999999997</c:v>
                </c:pt>
                <c:pt idx="2758">
                  <c:v>5.6079999999999997</c:v>
                </c:pt>
                <c:pt idx="2759">
                  <c:v>5.6079999999999997</c:v>
                </c:pt>
                <c:pt idx="2760">
                  <c:v>5.6079999999999997</c:v>
                </c:pt>
                <c:pt idx="2761">
                  <c:v>5.6079999999999997</c:v>
                </c:pt>
                <c:pt idx="2762">
                  <c:v>5.6079999999999997</c:v>
                </c:pt>
                <c:pt idx="2763">
                  <c:v>5.6079999999999997</c:v>
                </c:pt>
                <c:pt idx="2764">
                  <c:v>5.6079999999999997</c:v>
                </c:pt>
                <c:pt idx="2765">
                  <c:v>5.6079999999999997</c:v>
                </c:pt>
                <c:pt idx="2766">
                  <c:v>5.6079999999999997</c:v>
                </c:pt>
                <c:pt idx="2767">
                  <c:v>5.6079999999999997</c:v>
                </c:pt>
                <c:pt idx="2768">
                  <c:v>5.6079999999999997</c:v>
                </c:pt>
                <c:pt idx="2769">
                  <c:v>5.6079999999999997</c:v>
                </c:pt>
                <c:pt idx="2770">
                  <c:v>5.6079999999999997</c:v>
                </c:pt>
                <c:pt idx="2771">
                  <c:v>5.6079999999999997</c:v>
                </c:pt>
                <c:pt idx="2772">
                  <c:v>5.6079999999999997</c:v>
                </c:pt>
                <c:pt idx="2773">
                  <c:v>5.6079999999999997</c:v>
                </c:pt>
                <c:pt idx="2774">
                  <c:v>5.6079999999999997</c:v>
                </c:pt>
                <c:pt idx="2775">
                  <c:v>5.6079999999999997</c:v>
                </c:pt>
                <c:pt idx="2776">
                  <c:v>5.6079999999999997</c:v>
                </c:pt>
                <c:pt idx="2777">
                  <c:v>5.6079999999999997</c:v>
                </c:pt>
                <c:pt idx="2778">
                  <c:v>5.6079999999999997</c:v>
                </c:pt>
                <c:pt idx="2779">
                  <c:v>5.6079999999999997</c:v>
                </c:pt>
                <c:pt idx="2780">
                  <c:v>5.6079999999999997</c:v>
                </c:pt>
                <c:pt idx="2781">
                  <c:v>5.6079999999999997</c:v>
                </c:pt>
                <c:pt idx="2782">
                  <c:v>5.6079999999999997</c:v>
                </c:pt>
                <c:pt idx="2783">
                  <c:v>5.6079999999999997</c:v>
                </c:pt>
                <c:pt idx="2784">
                  <c:v>5.6079999999999997</c:v>
                </c:pt>
                <c:pt idx="2785">
                  <c:v>5.6079999999999997</c:v>
                </c:pt>
                <c:pt idx="2786">
                  <c:v>5.6079999999999997</c:v>
                </c:pt>
                <c:pt idx="2787">
                  <c:v>5.6079999999999997</c:v>
                </c:pt>
                <c:pt idx="2788">
                  <c:v>5.6079999999999997</c:v>
                </c:pt>
                <c:pt idx="2789">
                  <c:v>5.6079999999999997</c:v>
                </c:pt>
                <c:pt idx="2790">
                  <c:v>5.6079999999999997</c:v>
                </c:pt>
                <c:pt idx="2791">
                  <c:v>5.6079999999999997</c:v>
                </c:pt>
                <c:pt idx="2792">
                  <c:v>5.6079999999999997</c:v>
                </c:pt>
                <c:pt idx="2793">
                  <c:v>5.6079999999999997</c:v>
                </c:pt>
                <c:pt idx="2794">
                  <c:v>5.6079999999999997</c:v>
                </c:pt>
                <c:pt idx="2795">
                  <c:v>5.6079999999999997</c:v>
                </c:pt>
                <c:pt idx="2796">
                  <c:v>5.6079999999999997</c:v>
                </c:pt>
                <c:pt idx="2797">
                  <c:v>5.6079999999999997</c:v>
                </c:pt>
                <c:pt idx="2798">
                  <c:v>5.6079999999999997</c:v>
                </c:pt>
                <c:pt idx="2799">
                  <c:v>5.6079999999999997</c:v>
                </c:pt>
                <c:pt idx="2800">
                  <c:v>5.6079999999999997</c:v>
                </c:pt>
                <c:pt idx="2801">
                  <c:v>5.6079999999999997</c:v>
                </c:pt>
                <c:pt idx="2802">
                  <c:v>5.6079999999999997</c:v>
                </c:pt>
                <c:pt idx="2803">
                  <c:v>5.6079999999999997</c:v>
                </c:pt>
                <c:pt idx="2804">
                  <c:v>5.6079999999999997</c:v>
                </c:pt>
                <c:pt idx="2805">
                  <c:v>5.6079999999999997</c:v>
                </c:pt>
                <c:pt idx="2806">
                  <c:v>5.6079999999999997</c:v>
                </c:pt>
                <c:pt idx="2807">
                  <c:v>5.6079999999999997</c:v>
                </c:pt>
                <c:pt idx="2808">
                  <c:v>5.6079999999999997</c:v>
                </c:pt>
                <c:pt idx="2809">
                  <c:v>5.6079999999999997</c:v>
                </c:pt>
                <c:pt idx="2810">
                  <c:v>5.6079999999999997</c:v>
                </c:pt>
                <c:pt idx="2811">
                  <c:v>5.6079999999999997</c:v>
                </c:pt>
                <c:pt idx="2812">
                  <c:v>5.6079999999999997</c:v>
                </c:pt>
                <c:pt idx="2813">
                  <c:v>5.6079999999999997</c:v>
                </c:pt>
                <c:pt idx="2814">
                  <c:v>5.6079999999999997</c:v>
                </c:pt>
                <c:pt idx="2815">
                  <c:v>5.6079999999999997</c:v>
                </c:pt>
                <c:pt idx="2816">
                  <c:v>5.6079999999999997</c:v>
                </c:pt>
                <c:pt idx="2817">
                  <c:v>5.6079999999999997</c:v>
                </c:pt>
                <c:pt idx="2818">
                  <c:v>5.6079999999999997</c:v>
                </c:pt>
                <c:pt idx="2819">
                  <c:v>5.6079999999999997</c:v>
                </c:pt>
                <c:pt idx="2820">
                  <c:v>5.6079999999999997</c:v>
                </c:pt>
                <c:pt idx="2821">
                  <c:v>5.6079999999999997</c:v>
                </c:pt>
                <c:pt idx="2822">
                  <c:v>5.6079999999999997</c:v>
                </c:pt>
                <c:pt idx="2823">
                  <c:v>5.6079999999999997</c:v>
                </c:pt>
                <c:pt idx="2824">
                  <c:v>5.6079999999999997</c:v>
                </c:pt>
                <c:pt idx="2825">
                  <c:v>5.6079999999999997</c:v>
                </c:pt>
                <c:pt idx="2826">
                  <c:v>5.6079999999999997</c:v>
                </c:pt>
                <c:pt idx="2827">
                  <c:v>5.6079999999999997</c:v>
                </c:pt>
                <c:pt idx="2828">
                  <c:v>5.6079999999999997</c:v>
                </c:pt>
                <c:pt idx="2829">
                  <c:v>5.6079999999999997</c:v>
                </c:pt>
                <c:pt idx="2830">
                  <c:v>5.6079999999999997</c:v>
                </c:pt>
                <c:pt idx="2831">
                  <c:v>5.6079999999999997</c:v>
                </c:pt>
                <c:pt idx="2832">
                  <c:v>5.6079999999999997</c:v>
                </c:pt>
                <c:pt idx="2833">
                  <c:v>5.6079999999999997</c:v>
                </c:pt>
                <c:pt idx="2834">
                  <c:v>5.6079999999999997</c:v>
                </c:pt>
                <c:pt idx="2835">
                  <c:v>5.6079999999999997</c:v>
                </c:pt>
                <c:pt idx="2836">
                  <c:v>5.6079999999999997</c:v>
                </c:pt>
                <c:pt idx="2837">
                  <c:v>5.6079999999999997</c:v>
                </c:pt>
                <c:pt idx="2838">
                  <c:v>5.6079999999999997</c:v>
                </c:pt>
                <c:pt idx="2839">
                  <c:v>5.6079999999999997</c:v>
                </c:pt>
                <c:pt idx="2840">
                  <c:v>5.6079999999999997</c:v>
                </c:pt>
                <c:pt idx="2841">
                  <c:v>5.6079999999999997</c:v>
                </c:pt>
                <c:pt idx="2842">
                  <c:v>5.6079999999999997</c:v>
                </c:pt>
                <c:pt idx="2843">
                  <c:v>5.6079999999999997</c:v>
                </c:pt>
                <c:pt idx="2844">
                  <c:v>5.6079999999999997</c:v>
                </c:pt>
                <c:pt idx="2845">
                  <c:v>5.6079999999999997</c:v>
                </c:pt>
                <c:pt idx="2846">
                  <c:v>5.6079999999999997</c:v>
                </c:pt>
                <c:pt idx="2847">
                  <c:v>5.6079999999999997</c:v>
                </c:pt>
                <c:pt idx="2848">
                  <c:v>5.6079999999999997</c:v>
                </c:pt>
                <c:pt idx="2849">
                  <c:v>5.6079999999999997</c:v>
                </c:pt>
                <c:pt idx="2850">
                  <c:v>5.6079999999999997</c:v>
                </c:pt>
                <c:pt idx="2851">
                  <c:v>5.6079999999999997</c:v>
                </c:pt>
                <c:pt idx="2852">
                  <c:v>5.6079999999999997</c:v>
                </c:pt>
                <c:pt idx="2853">
                  <c:v>5.6079999999999997</c:v>
                </c:pt>
                <c:pt idx="2854">
                  <c:v>5.6079999999999997</c:v>
                </c:pt>
                <c:pt idx="2855">
                  <c:v>5.6079999999999997</c:v>
                </c:pt>
                <c:pt idx="2856">
                  <c:v>5.6079999999999997</c:v>
                </c:pt>
                <c:pt idx="2857">
                  <c:v>5.6079999999999997</c:v>
                </c:pt>
                <c:pt idx="2858">
                  <c:v>5.6079999999999997</c:v>
                </c:pt>
                <c:pt idx="2859">
                  <c:v>5.6079999999999997</c:v>
                </c:pt>
                <c:pt idx="2860">
                  <c:v>5.6079999999999997</c:v>
                </c:pt>
                <c:pt idx="2861">
                  <c:v>5.6079999999999997</c:v>
                </c:pt>
                <c:pt idx="2862">
                  <c:v>5.6079999999999997</c:v>
                </c:pt>
                <c:pt idx="2863">
                  <c:v>5.6079999999999997</c:v>
                </c:pt>
                <c:pt idx="2864">
                  <c:v>5.6079999999999997</c:v>
                </c:pt>
                <c:pt idx="2865">
                  <c:v>5.6079999999999997</c:v>
                </c:pt>
                <c:pt idx="2866">
                  <c:v>5.6079999999999997</c:v>
                </c:pt>
                <c:pt idx="2867">
                  <c:v>5.6079999999999997</c:v>
                </c:pt>
                <c:pt idx="2868">
                  <c:v>5.6079999999999997</c:v>
                </c:pt>
                <c:pt idx="2869">
                  <c:v>5.6079999999999997</c:v>
                </c:pt>
                <c:pt idx="2870">
                  <c:v>5.6079999999999997</c:v>
                </c:pt>
                <c:pt idx="2871">
                  <c:v>5.6079999999999997</c:v>
                </c:pt>
                <c:pt idx="2872">
                  <c:v>5.6079999999999997</c:v>
                </c:pt>
                <c:pt idx="2873">
                  <c:v>5.6079999999999997</c:v>
                </c:pt>
                <c:pt idx="2874">
                  <c:v>5.6079999999999997</c:v>
                </c:pt>
                <c:pt idx="2875">
                  <c:v>5.6079999999999997</c:v>
                </c:pt>
                <c:pt idx="2876">
                  <c:v>5.6079999999999997</c:v>
                </c:pt>
                <c:pt idx="2877">
                  <c:v>5.6079999999999997</c:v>
                </c:pt>
                <c:pt idx="2878">
                  <c:v>5.6079999999999997</c:v>
                </c:pt>
                <c:pt idx="2879">
                  <c:v>5.6079999999999997</c:v>
                </c:pt>
                <c:pt idx="2880">
                  <c:v>5.6079999999999997</c:v>
                </c:pt>
                <c:pt idx="2881">
                  <c:v>5.6079999999999997</c:v>
                </c:pt>
                <c:pt idx="2882">
                  <c:v>5.6079999999999997</c:v>
                </c:pt>
                <c:pt idx="2883">
                  <c:v>5.6079999999999997</c:v>
                </c:pt>
                <c:pt idx="2884">
                  <c:v>5.6079999999999997</c:v>
                </c:pt>
                <c:pt idx="2885">
                  <c:v>5.6079999999999997</c:v>
                </c:pt>
                <c:pt idx="2886">
                  <c:v>5.6079999999999997</c:v>
                </c:pt>
                <c:pt idx="2887">
                  <c:v>5.6079999999999997</c:v>
                </c:pt>
                <c:pt idx="2888">
                  <c:v>5.6079999999999997</c:v>
                </c:pt>
                <c:pt idx="2889">
                  <c:v>5.6079999999999997</c:v>
                </c:pt>
                <c:pt idx="2890">
                  <c:v>5.6079999999999997</c:v>
                </c:pt>
                <c:pt idx="2891">
                  <c:v>5.6079999999999997</c:v>
                </c:pt>
                <c:pt idx="2892">
                  <c:v>5.6079999999999997</c:v>
                </c:pt>
                <c:pt idx="2893">
                  <c:v>5.6079999999999997</c:v>
                </c:pt>
                <c:pt idx="2894">
                  <c:v>5.6079999999999997</c:v>
                </c:pt>
                <c:pt idx="2895">
                  <c:v>5.6079999999999997</c:v>
                </c:pt>
                <c:pt idx="2896">
                  <c:v>5.6079999999999997</c:v>
                </c:pt>
                <c:pt idx="2897">
                  <c:v>5.6079999999999997</c:v>
                </c:pt>
                <c:pt idx="2898">
                  <c:v>5.6079999999999997</c:v>
                </c:pt>
                <c:pt idx="2899">
                  <c:v>5.6079999999999997</c:v>
                </c:pt>
                <c:pt idx="2900">
                  <c:v>5.6079999999999997</c:v>
                </c:pt>
                <c:pt idx="2901">
                  <c:v>5.6079999999999997</c:v>
                </c:pt>
                <c:pt idx="2902">
                  <c:v>5.6079999999999997</c:v>
                </c:pt>
                <c:pt idx="2903">
                  <c:v>5.6079999999999997</c:v>
                </c:pt>
                <c:pt idx="2904">
                  <c:v>5.6079999999999997</c:v>
                </c:pt>
                <c:pt idx="2905">
                  <c:v>5.6079999999999997</c:v>
                </c:pt>
                <c:pt idx="2906">
                  <c:v>5.6079999999999997</c:v>
                </c:pt>
                <c:pt idx="2907">
                  <c:v>5.6079999999999997</c:v>
                </c:pt>
                <c:pt idx="2908">
                  <c:v>5.6079999999999997</c:v>
                </c:pt>
                <c:pt idx="2909">
                  <c:v>5.6079999999999997</c:v>
                </c:pt>
                <c:pt idx="2910">
                  <c:v>5.6079999999999997</c:v>
                </c:pt>
                <c:pt idx="2911">
                  <c:v>5.6079999999999997</c:v>
                </c:pt>
                <c:pt idx="2912">
                  <c:v>5.6079999999999997</c:v>
                </c:pt>
                <c:pt idx="2913">
                  <c:v>5.6079999999999997</c:v>
                </c:pt>
                <c:pt idx="2914">
                  <c:v>5.6079999999999997</c:v>
                </c:pt>
                <c:pt idx="2915">
                  <c:v>5.6079999999999997</c:v>
                </c:pt>
                <c:pt idx="2916">
                  <c:v>5.6079999999999997</c:v>
                </c:pt>
                <c:pt idx="2917">
                  <c:v>5.6079999999999997</c:v>
                </c:pt>
                <c:pt idx="2918">
                  <c:v>5.6079999999999997</c:v>
                </c:pt>
                <c:pt idx="2919">
                  <c:v>5.6079999999999997</c:v>
                </c:pt>
                <c:pt idx="2920">
                  <c:v>5.6079999999999997</c:v>
                </c:pt>
                <c:pt idx="2921">
                  <c:v>5.6079999999999997</c:v>
                </c:pt>
                <c:pt idx="2922">
                  <c:v>5.6079999999999997</c:v>
                </c:pt>
                <c:pt idx="2923">
                  <c:v>5.6079999999999997</c:v>
                </c:pt>
                <c:pt idx="2924">
                  <c:v>5.6079999999999997</c:v>
                </c:pt>
                <c:pt idx="2925">
                  <c:v>5.6079999999999997</c:v>
                </c:pt>
                <c:pt idx="2926">
                  <c:v>5.6079999999999997</c:v>
                </c:pt>
                <c:pt idx="2927">
                  <c:v>5.6079999999999997</c:v>
                </c:pt>
                <c:pt idx="2928">
                  <c:v>5.6079999999999997</c:v>
                </c:pt>
                <c:pt idx="2929">
                  <c:v>5.6079999999999997</c:v>
                </c:pt>
                <c:pt idx="2930">
                  <c:v>5.6079999999999997</c:v>
                </c:pt>
                <c:pt idx="2931">
                  <c:v>5.6079999999999997</c:v>
                </c:pt>
                <c:pt idx="2932">
                  <c:v>5.6079999999999997</c:v>
                </c:pt>
                <c:pt idx="2933">
                  <c:v>5.6079999999999997</c:v>
                </c:pt>
                <c:pt idx="2934">
                  <c:v>5.6079999999999997</c:v>
                </c:pt>
                <c:pt idx="2935">
                  <c:v>5.6079999999999997</c:v>
                </c:pt>
                <c:pt idx="2936">
                  <c:v>5.6079999999999997</c:v>
                </c:pt>
                <c:pt idx="2937">
                  <c:v>5.6079999999999997</c:v>
                </c:pt>
                <c:pt idx="2938">
                  <c:v>5.6079999999999997</c:v>
                </c:pt>
                <c:pt idx="2939">
                  <c:v>5.6079999999999997</c:v>
                </c:pt>
                <c:pt idx="2940">
                  <c:v>5.6079999999999997</c:v>
                </c:pt>
                <c:pt idx="2941">
                  <c:v>5.6079999999999997</c:v>
                </c:pt>
                <c:pt idx="2942">
                  <c:v>5.6079999999999997</c:v>
                </c:pt>
                <c:pt idx="2943">
                  <c:v>5.6079999999999997</c:v>
                </c:pt>
                <c:pt idx="2944">
                  <c:v>5.6079999999999997</c:v>
                </c:pt>
                <c:pt idx="2945">
                  <c:v>5.6079999999999997</c:v>
                </c:pt>
                <c:pt idx="2946">
                  <c:v>5.6079999999999997</c:v>
                </c:pt>
                <c:pt idx="2947">
                  <c:v>5.6079999999999997</c:v>
                </c:pt>
                <c:pt idx="2948">
                  <c:v>5.6079999999999997</c:v>
                </c:pt>
                <c:pt idx="2949">
                  <c:v>5.6079999999999997</c:v>
                </c:pt>
                <c:pt idx="2950">
                  <c:v>5.6079999999999997</c:v>
                </c:pt>
                <c:pt idx="2951">
                  <c:v>5.6079999999999997</c:v>
                </c:pt>
                <c:pt idx="2952">
                  <c:v>5.6079999999999997</c:v>
                </c:pt>
                <c:pt idx="2953">
                  <c:v>5.6079999999999997</c:v>
                </c:pt>
                <c:pt idx="2954">
                  <c:v>5.6079999999999997</c:v>
                </c:pt>
                <c:pt idx="2955">
                  <c:v>5.6079999999999997</c:v>
                </c:pt>
                <c:pt idx="2956">
                  <c:v>5.6079999999999997</c:v>
                </c:pt>
                <c:pt idx="2957">
                  <c:v>5.6079999999999997</c:v>
                </c:pt>
                <c:pt idx="2958">
                  <c:v>5.6079999999999997</c:v>
                </c:pt>
                <c:pt idx="2959">
                  <c:v>5.6079999999999997</c:v>
                </c:pt>
                <c:pt idx="2960">
                  <c:v>5.6079999999999997</c:v>
                </c:pt>
                <c:pt idx="2961">
                  <c:v>5.6079999999999997</c:v>
                </c:pt>
                <c:pt idx="2962">
                  <c:v>5.6079999999999997</c:v>
                </c:pt>
                <c:pt idx="2963">
                  <c:v>5.6079999999999997</c:v>
                </c:pt>
                <c:pt idx="2964">
                  <c:v>5.6079999999999997</c:v>
                </c:pt>
                <c:pt idx="2965">
                  <c:v>5.6079999999999997</c:v>
                </c:pt>
                <c:pt idx="2966">
                  <c:v>5.6079999999999997</c:v>
                </c:pt>
                <c:pt idx="2967">
                  <c:v>5.6079999999999997</c:v>
                </c:pt>
                <c:pt idx="2968">
                  <c:v>5.6079999999999997</c:v>
                </c:pt>
                <c:pt idx="2969">
                  <c:v>5.6079999999999997</c:v>
                </c:pt>
                <c:pt idx="2970">
                  <c:v>5.6079999999999997</c:v>
                </c:pt>
                <c:pt idx="2971">
                  <c:v>5.6079999999999997</c:v>
                </c:pt>
                <c:pt idx="2972">
                  <c:v>5.6079999999999997</c:v>
                </c:pt>
                <c:pt idx="2973">
                  <c:v>5.6079999999999997</c:v>
                </c:pt>
                <c:pt idx="2974">
                  <c:v>5.6079999999999997</c:v>
                </c:pt>
                <c:pt idx="2975">
                  <c:v>5.6079999999999997</c:v>
                </c:pt>
                <c:pt idx="2976">
                  <c:v>5.6079999999999997</c:v>
                </c:pt>
                <c:pt idx="2977">
                  <c:v>5.6079999999999997</c:v>
                </c:pt>
                <c:pt idx="2978">
                  <c:v>5.6079999999999997</c:v>
                </c:pt>
                <c:pt idx="2979">
                  <c:v>5.6079999999999997</c:v>
                </c:pt>
                <c:pt idx="2980">
                  <c:v>5.6079999999999997</c:v>
                </c:pt>
                <c:pt idx="2981">
                  <c:v>5.6079999999999997</c:v>
                </c:pt>
                <c:pt idx="2982">
                  <c:v>5.6079999999999997</c:v>
                </c:pt>
                <c:pt idx="2983">
                  <c:v>5.6079999999999997</c:v>
                </c:pt>
                <c:pt idx="2984">
                  <c:v>5.6079999999999997</c:v>
                </c:pt>
                <c:pt idx="2985">
                  <c:v>5.6079999999999997</c:v>
                </c:pt>
                <c:pt idx="2986">
                  <c:v>5.6079999999999997</c:v>
                </c:pt>
                <c:pt idx="2987">
                  <c:v>5.6079999999999997</c:v>
                </c:pt>
                <c:pt idx="2988">
                  <c:v>5.6079999999999997</c:v>
                </c:pt>
                <c:pt idx="2989">
                  <c:v>5.6079999999999997</c:v>
                </c:pt>
                <c:pt idx="2990">
                  <c:v>5.6079999999999997</c:v>
                </c:pt>
                <c:pt idx="2991">
                  <c:v>5.6079999999999997</c:v>
                </c:pt>
                <c:pt idx="2992">
                  <c:v>5.6079999999999997</c:v>
                </c:pt>
                <c:pt idx="2993">
                  <c:v>5.6079999999999997</c:v>
                </c:pt>
                <c:pt idx="2994">
                  <c:v>5.6079999999999997</c:v>
                </c:pt>
                <c:pt idx="2995">
                  <c:v>5.6079999999999997</c:v>
                </c:pt>
                <c:pt idx="2996">
                  <c:v>5.6079999999999997</c:v>
                </c:pt>
                <c:pt idx="2997">
                  <c:v>5.6079999999999997</c:v>
                </c:pt>
                <c:pt idx="2998">
                  <c:v>5.6079999999999997</c:v>
                </c:pt>
                <c:pt idx="2999">
                  <c:v>5.6079999999999997</c:v>
                </c:pt>
                <c:pt idx="3000">
                  <c:v>5.6079999999999997</c:v>
                </c:pt>
                <c:pt idx="3001">
                  <c:v>5.6079999999999997</c:v>
                </c:pt>
                <c:pt idx="3002">
                  <c:v>5.6079999999999997</c:v>
                </c:pt>
                <c:pt idx="3003">
                  <c:v>5.6079999999999997</c:v>
                </c:pt>
                <c:pt idx="3004">
                  <c:v>5.6079999999999997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EE-4CAC-AD92-88839AE26B2A}"/>
            </c:ext>
          </c:extLst>
        </c:ser>
        <c:ser>
          <c:idx val="0"/>
          <c:order val="1"/>
          <c:tx>
            <c:v>Rite VM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log_eval_1!$C$1:$C$4007</c:f>
              <c:numCache>
                <c:formatCode>General</c:formatCode>
                <c:ptCount val="4007"/>
                <c:pt idx="0">
                  <c:v>6.9999999999999999E-6</c:v>
                </c:pt>
                <c:pt idx="1">
                  <c:v>0.168737</c:v>
                </c:pt>
                <c:pt idx="2">
                  <c:v>0.16878200000000002</c:v>
                </c:pt>
                <c:pt idx="3">
                  <c:v>0.17222300000000001</c:v>
                </c:pt>
                <c:pt idx="4">
                  <c:v>0.17721700000000001</c:v>
                </c:pt>
                <c:pt idx="5">
                  <c:v>0.182281</c:v>
                </c:pt>
                <c:pt idx="6">
                  <c:v>0.18724100000000002</c:v>
                </c:pt>
                <c:pt idx="7">
                  <c:v>0.19225600000000001</c:v>
                </c:pt>
                <c:pt idx="8">
                  <c:v>0.19723500000000002</c:v>
                </c:pt>
                <c:pt idx="9">
                  <c:v>0.20220199999999999</c:v>
                </c:pt>
                <c:pt idx="10">
                  <c:v>0.207203</c:v>
                </c:pt>
                <c:pt idx="11">
                  <c:v>0.212199</c:v>
                </c:pt>
                <c:pt idx="12">
                  <c:v>0.21720599999999998</c:v>
                </c:pt>
                <c:pt idx="13">
                  <c:v>0.22219900000000001</c:v>
                </c:pt>
                <c:pt idx="14">
                  <c:v>0.22720099999999999</c:v>
                </c:pt>
                <c:pt idx="15">
                  <c:v>0.23219800000000002</c:v>
                </c:pt>
                <c:pt idx="16">
                  <c:v>0.237202</c:v>
                </c:pt>
                <c:pt idx="17">
                  <c:v>0.24219900000000003</c:v>
                </c:pt>
                <c:pt idx="18">
                  <c:v>0.247201</c:v>
                </c:pt>
                <c:pt idx="19">
                  <c:v>0.25219800000000003</c:v>
                </c:pt>
                <c:pt idx="20">
                  <c:v>0.25720399999999999</c:v>
                </c:pt>
                <c:pt idx="21">
                  <c:v>0.26219900000000002</c:v>
                </c:pt>
                <c:pt idx="22">
                  <c:v>0.26720100000000002</c:v>
                </c:pt>
                <c:pt idx="23">
                  <c:v>0.27219900000000002</c:v>
                </c:pt>
                <c:pt idx="24">
                  <c:v>0.2772</c:v>
                </c:pt>
                <c:pt idx="25">
                  <c:v>0.28219900000000003</c:v>
                </c:pt>
                <c:pt idx="26">
                  <c:v>0.28720200000000001</c:v>
                </c:pt>
                <c:pt idx="27">
                  <c:v>0.29219799999999996</c:v>
                </c:pt>
                <c:pt idx="28">
                  <c:v>0.29719999999999996</c:v>
                </c:pt>
                <c:pt idx="29">
                  <c:v>0.30219799999999997</c:v>
                </c:pt>
                <c:pt idx="30">
                  <c:v>0.30719999999999997</c:v>
                </c:pt>
                <c:pt idx="31">
                  <c:v>0.31219799999999998</c:v>
                </c:pt>
                <c:pt idx="32">
                  <c:v>0.31720100000000001</c:v>
                </c:pt>
                <c:pt idx="33">
                  <c:v>0.32219799999999998</c:v>
                </c:pt>
                <c:pt idx="34">
                  <c:v>0.32720100000000002</c:v>
                </c:pt>
                <c:pt idx="35">
                  <c:v>0.33219799999999999</c:v>
                </c:pt>
                <c:pt idx="36">
                  <c:v>0.337202</c:v>
                </c:pt>
                <c:pt idx="37">
                  <c:v>0.342198</c:v>
                </c:pt>
                <c:pt idx="38">
                  <c:v>0.34720100000000004</c:v>
                </c:pt>
                <c:pt idx="39">
                  <c:v>0.35219799999999996</c:v>
                </c:pt>
                <c:pt idx="40">
                  <c:v>0.36253399999999997</c:v>
                </c:pt>
                <c:pt idx="41">
                  <c:v>0.36254700000000001</c:v>
                </c:pt>
                <c:pt idx="42">
                  <c:v>0.367199</c:v>
                </c:pt>
                <c:pt idx="43">
                  <c:v>0.37219799999999997</c:v>
                </c:pt>
                <c:pt idx="44">
                  <c:v>0.37719900000000001</c:v>
                </c:pt>
                <c:pt idx="45">
                  <c:v>0.38219799999999998</c:v>
                </c:pt>
                <c:pt idx="46">
                  <c:v>0.38719799999999999</c:v>
                </c:pt>
                <c:pt idx="47">
                  <c:v>0.39219799999999999</c:v>
                </c:pt>
                <c:pt idx="48">
                  <c:v>0.39719900000000002</c:v>
                </c:pt>
                <c:pt idx="49">
                  <c:v>0.402198</c:v>
                </c:pt>
                <c:pt idx="50">
                  <c:v>0.407198</c:v>
                </c:pt>
                <c:pt idx="51">
                  <c:v>0.41219799999999995</c:v>
                </c:pt>
                <c:pt idx="52">
                  <c:v>0.41719899999999999</c:v>
                </c:pt>
                <c:pt idx="53">
                  <c:v>0.42219799999999996</c:v>
                </c:pt>
                <c:pt idx="54">
                  <c:v>0.42719999999999997</c:v>
                </c:pt>
                <c:pt idx="55">
                  <c:v>0.432199</c:v>
                </c:pt>
                <c:pt idx="56">
                  <c:v>0.43719999999999998</c:v>
                </c:pt>
                <c:pt idx="57">
                  <c:v>0.44219900000000001</c:v>
                </c:pt>
                <c:pt idx="58">
                  <c:v>0.44719999999999999</c:v>
                </c:pt>
                <c:pt idx="59">
                  <c:v>0.45219799999999999</c:v>
                </c:pt>
                <c:pt idx="60">
                  <c:v>0.4572</c:v>
                </c:pt>
                <c:pt idx="61">
                  <c:v>0.462198</c:v>
                </c:pt>
                <c:pt idx="62">
                  <c:v>0.4672</c:v>
                </c:pt>
                <c:pt idx="63">
                  <c:v>0.47219800000000001</c:v>
                </c:pt>
                <c:pt idx="64">
                  <c:v>0.47720000000000001</c:v>
                </c:pt>
                <c:pt idx="65">
                  <c:v>0.48219899999999999</c:v>
                </c:pt>
                <c:pt idx="66">
                  <c:v>0.48719999999999997</c:v>
                </c:pt>
                <c:pt idx="67">
                  <c:v>0.49219799999999997</c:v>
                </c:pt>
                <c:pt idx="68">
                  <c:v>0.49719999999999998</c:v>
                </c:pt>
                <c:pt idx="69">
                  <c:v>0.50219800000000003</c:v>
                </c:pt>
                <c:pt idx="70">
                  <c:v>0.50720100000000001</c:v>
                </c:pt>
                <c:pt idx="71">
                  <c:v>0.51219899999999996</c:v>
                </c:pt>
                <c:pt idx="72">
                  <c:v>0.51719999999999999</c:v>
                </c:pt>
                <c:pt idx="73">
                  <c:v>0.52219799999999994</c:v>
                </c:pt>
                <c:pt idx="74">
                  <c:v>0.5272</c:v>
                </c:pt>
                <c:pt idx="75">
                  <c:v>0.53219899999999998</c:v>
                </c:pt>
                <c:pt idx="76">
                  <c:v>0.54216600000000004</c:v>
                </c:pt>
                <c:pt idx="77">
                  <c:v>0.54219899999999999</c:v>
                </c:pt>
                <c:pt idx="78">
                  <c:v>0.54719899999999999</c:v>
                </c:pt>
                <c:pt idx="79">
                  <c:v>0.55219799999999997</c:v>
                </c:pt>
                <c:pt idx="80">
                  <c:v>0.557199</c:v>
                </c:pt>
                <c:pt idx="81">
                  <c:v>0.56219799999999998</c:v>
                </c:pt>
                <c:pt idx="82">
                  <c:v>0.56719799999999998</c:v>
                </c:pt>
                <c:pt idx="83">
                  <c:v>0.5721989999999999</c:v>
                </c:pt>
                <c:pt idx="84">
                  <c:v>0.57719899999999991</c:v>
                </c:pt>
                <c:pt idx="85">
                  <c:v>0.58219799999999999</c:v>
                </c:pt>
                <c:pt idx="86">
                  <c:v>0.58719899999999992</c:v>
                </c:pt>
                <c:pt idx="87">
                  <c:v>0.59219899999999992</c:v>
                </c:pt>
                <c:pt idx="88">
                  <c:v>0.59719899999999992</c:v>
                </c:pt>
                <c:pt idx="89">
                  <c:v>0.60219800000000001</c:v>
                </c:pt>
                <c:pt idx="90">
                  <c:v>0.60719899999999993</c:v>
                </c:pt>
                <c:pt idx="91">
                  <c:v>0.61219800000000002</c:v>
                </c:pt>
                <c:pt idx="92">
                  <c:v>0.61719800000000002</c:v>
                </c:pt>
                <c:pt idx="93">
                  <c:v>0.62219899999999995</c:v>
                </c:pt>
                <c:pt idx="94">
                  <c:v>0.62719899999999995</c:v>
                </c:pt>
                <c:pt idx="95">
                  <c:v>0.63219799999999993</c:v>
                </c:pt>
                <c:pt idx="96">
                  <c:v>0.63720200000000005</c:v>
                </c:pt>
                <c:pt idx="97">
                  <c:v>0.64219799999999994</c:v>
                </c:pt>
                <c:pt idx="98">
                  <c:v>0.64720100000000003</c:v>
                </c:pt>
                <c:pt idx="99">
                  <c:v>0.65219799999999994</c:v>
                </c:pt>
                <c:pt idx="100">
                  <c:v>0.65720100000000004</c:v>
                </c:pt>
                <c:pt idx="101">
                  <c:v>0.66219799999999995</c:v>
                </c:pt>
                <c:pt idx="102">
                  <c:v>0.66720000000000002</c:v>
                </c:pt>
                <c:pt idx="103">
                  <c:v>0.67219899999999999</c:v>
                </c:pt>
                <c:pt idx="104">
                  <c:v>0.67720100000000005</c:v>
                </c:pt>
                <c:pt idx="105">
                  <c:v>0.68219799999999997</c:v>
                </c:pt>
                <c:pt idx="106">
                  <c:v>0.68720799999999993</c:v>
                </c:pt>
                <c:pt idx="107">
                  <c:v>0.69219799999999998</c:v>
                </c:pt>
                <c:pt idx="108">
                  <c:v>0.69720599999999999</c:v>
                </c:pt>
                <c:pt idx="109">
                  <c:v>0.70219899999999991</c:v>
                </c:pt>
                <c:pt idx="110">
                  <c:v>0.70720399999999994</c:v>
                </c:pt>
                <c:pt idx="111">
                  <c:v>0.71219899999999992</c:v>
                </c:pt>
                <c:pt idx="112">
                  <c:v>0.71720099999999998</c:v>
                </c:pt>
                <c:pt idx="113">
                  <c:v>0.72644000000000009</c:v>
                </c:pt>
                <c:pt idx="114">
                  <c:v>0.72720299999999993</c:v>
                </c:pt>
                <c:pt idx="115">
                  <c:v>0.73219800000000002</c:v>
                </c:pt>
                <c:pt idx="116">
                  <c:v>0.737201</c:v>
                </c:pt>
                <c:pt idx="117">
                  <c:v>0.74219800000000002</c:v>
                </c:pt>
                <c:pt idx="118">
                  <c:v>0.747201</c:v>
                </c:pt>
                <c:pt idx="119">
                  <c:v>0.75219800000000003</c:v>
                </c:pt>
                <c:pt idx="120">
                  <c:v>0.75720200000000004</c:v>
                </c:pt>
                <c:pt idx="121">
                  <c:v>0.76219899999999996</c:v>
                </c:pt>
                <c:pt idx="122">
                  <c:v>0.76720200000000005</c:v>
                </c:pt>
                <c:pt idx="123">
                  <c:v>0.77219799999999994</c:v>
                </c:pt>
                <c:pt idx="124">
                  <c:v>0.77720100000000003</c:v>
                </c:pt>
                <c:pt idx="125">
                  <c:v>0.78219799999999995</c:v>
                </c:pt>
                <c:pt idx="126">
                  <c:v>0.78720199999999996</c:v>
                </c:pt>
                <c:pt idx="127">
                  <c:v>0.79219799999999996</c:v>
                </c:pt>
                <c:pt idx="128">
                  <c:v>0.79720100000000005</c:v>
                </c:pt>
                <c:pt idx="129">
                  <c:v>0.802199</c:v>
                </c:pt>
                <c:pt idx="130">
                  <c:v>0.807199</c:v>
                </c:pt>
                <c:pt idx="131">
                  <c:v>0.812199</c:v>
                </c:pt>
                <c:pt idx="132">
                  <c:v>0.81719799999999998</c:v>
                </c:pt>
                <c:pt idx="133">
                  <c:v>0.8221989999999999</c:v>
                </c:pt>
                <c:pt idx="134">
                  <c:v>0.82719799999999999</c:v>
                </c:pt>
                <c:pt idx="135">
                  <c:v>0.83219899999999991</c:v>
                </c:pt>
                <c:pt idx="136">
                  <c:v>0.837198</c:v>
                </c:pt>
                <c:pt idx="137">
                  <c:v>0.84219899999999992</c:v>
                </c:pt>
                <c:pt idx="138">
                  <c:v>0.84719800000000001</c:v>
                </c:pt>
                <c:pt idx="139">
                  <c:v>0.85219899999999993</c:v>
                </c:pt>
                <c:pt idx="140">
                  <c:v>0.85719800000000002</c:v>
                </c:pt>
                <c:pt idx="141">
                  <c:v>0.86220000000000008</c:v>
                </c:pt>
                <c:pt idx="142">
                  <c:v>0.86719800000000002</c:v>
                </c:pt>
                <c:pt idx="143">
                  <c:v>0.87219899999999995</c:v>
                </c:pt>
                <c:pt idx="144">
                  <c:v>0.87719899999999995</c:v>
                </c:pt>
                <c:pt idx="145">
                  <c:v>0.88219799999999993</c:v>
                </c:pt>
                <c:pt idx="146">
                  <c:v>0.88719799999999993</c:v>
                </c:pt>
                <c:pt idx="147">
                  <c:v>0.89219899999999996</c:v>
                </c:pt>
                <c:pt idx="148">
                  <c:v>0.89719799999999994</c:v>
                </c:pt>
                <c:pt idx="149">
                  <c:v>0.90639099999999995</c:v>
                </c:pt>
                <c:pt idx="150">
                  <c:v>0.90720199999999995</c:v>
                </c:pt>
                <c:pt idx="151">
                  <c:v>0.91219899999999998</c:v>
                </c:pt>
                <c:pt idx="152">
                  <c:v>0.91720299999999999</c:v>
                </c:pt>
                <c:pt idx="153">
                  <c:v>0.92219899999999999</c:v>
                </c:pt>
                <c:pt idx="154">
                  <c:v>0.92720199999999997</c:v>
                </c:pt>
                <c:pt idx="155">
                  <c:v>0.932199</c:v>
                </c:pt>
                <c:pt idx="156">
                  <c:v>0.93720199999999998</c:v>
                </c:pt>
                <c:pt idx="157">
                  <c:v>0.94219900000000001</c:v>
                </c:pt>
                <c:pt idx="158">
                  <c:v>0.94720199999999999</c:v>
                </c:pt>
                <c:pt idx="159">
                  <c:v>0.95219799999999999</c:v>
                </c:pt>
                <c:pt idx="160">
                  <c:v>0.957202</c:v>
                </c:pt>
                <c:pt idx="161">
                  <c:v>0.962198</c:v>
                </c:pt>
                <c:pt idx="162">
                  <c:v>0.96720200000000001</c:v>
                </c:pt>
                <c:pt idx="163">
                  <c:v>0.97219800000000001</c:v>
                </c:pt>
                <c:pt idx="164">
                  <c:v>0.97720200000000002</c:v>
                </c:pt>
                <c:pt idx="165">
                  <c:v>0.98219800000000002</c:v>
                </c:pt>
                <c:pt idx="166">
                  <c:v>0.987201</c:v>
                </c:pt>
                <c:pt idx="167">
                  <c:v>0.99219899999999994</c:v>
                </c:pt>
                <c:pt idx="168">
                  <c:v>0.99719899999999995</c:v>
                </c:pt>
                <c:pt idx="169">
                  <c:v>1.0021990000000001</c:v>
                </c:pt>
                <c:pt idx="170">
                  <c:v>1.007198</c:v>
                </c:pt>
                <c:pt idx="171">
                  <c:v>1.0121989999999998</c:v>
                </c:pt>
                <c:pt idx="172">
                  <c:v>1.017199</c:v>
                </c:pt>
                <c:pt idx="173">
                  <c:v>1.0221979999999999</c:v>
                </c:pt>
                <c:pt idx="174">
                  <c:v>1.027199</c:v>
                </c:pt>
                <c:pt idx="175">
                  <c:v>1.0321980000000002</c:v>
                </c:pt>
                <c:pt idx="176">
                  <c:v>1.0371980000000001</c:v>
                </c:pt>
                <c:pt idx="177">
                  <c:v>1.0421990000000001</c:v>
                </c:pt>
                <c:pt idx="178">
                  <c:v>1.047199</c:v>
                </c:pt>
                <c:pt idx="179">
                  <c:v>1.0521990000000001</c:v>
                </c:pt>
                <c:pt idx="180">
                  <c:v>1.0571980000000001</c:v>
                </c:pt>
                <c:pt idx="181">
                  <c:v>1.0621990000000001</c:v>
                </c:pt>
                <c:pt idx="182">
                  <c:v>1.0671980000000001</c:v>
                </c:pt>
                <c:pt idx="183">
                  <c:v>1.072198</c:v>
                </c:pt>
                <c:pt idx="184">
                  <c:v>1.077199</c:v>
                </c:pt>
                <c:pt idx="185">
                  <c:v>1.087547</c:v>
                </c:pt>
                <c:pt idx="186">
                  <c:v>1.0875589999999999</c:v>
                </c:pt>
                <c:pt idx="187">
                  <c:v>1.092198</c:v>
                </c:pt>
                <c:pt idx="188">
                  <c:v>1.0971980000000001</c:v>
                </c:pt>
                <c:pt idx="189">
                  <c:v>1.1021990000000002</c:v>
                </c:pt>
                <c:pt idx="190">
                  <c:v>1.1071980000000001</c:v>
                </c:pt>
                <c:pt idx="191">
                  <c:v>1.1121990000000002</c:v>
                </c:pt>
                <c:pt idx="192">
                  <c:v>1.1171980000000001</c:v>
                </c:pt>
                <c:pt idx="193">
                  <c:v>1.122198</c:v>
                </c:pt>
                <c:pt idx="194">
                  <c:v>1.1271980000000001</c:v>
                </c:pt>
                <c:pt idx="195">
                  <c:v>1.1321990000000002</c:v>
                </c:pt>
                <c:pt idx="196">
                  <c:v>1.1371990000000001</c:v>
                </c:pt>
                <c:pt idx="197">
                  <c:v>1.142198</c:v>
                </c:pt>
                <c:pt idx="198">
                  <c:v>1.1471980000000002</c:v>
                </c:pt>
                <c:pt idx="199">
                  <c:v>1.1522019999999999</c:v>
                </c:pt>
                <c:pt idx="200">
                  <c:v>1.1571990000000001</c:v>
                </c:pt>
                <c:pt idx="201">
                  <c:v>1.162201</c:v>
                </c:pt>
                <c:pt idx="202">
                  <c:v>1.1671980000000002</c:v>
                </c:pt>
                <c:pt idx="203">
                  <c:v>1.172202</c:v>
                </c:pt>
                <c:pt idx="204">
                  <c:v>1.1771980000000002</c:v>
                </c:pt>
                <c:pt idx="205">
                  <c:v>1.1822010000000001</c:v>
                </c:pt>
                <c:pt idx="206">
                  <c:v>1.1871990000000001</c:v>
                </c:pt>
                <c:pt idx="207">
                  <c:v>1.192202</c:v>
                </c:pt>
                <c:pt idx="208">
                  <c:v>1.197198</c:v>
                </c:pt>
                <c:pt idx="209">
                  <c:v>1.202202</c:v>
                </c:pt>
                <c:pt idx="210">
                  <c:v>1.207198</c:v>
                </c:pt>
                <c:pt idx="211">
                  <c:v>1.212202</c:v>
                </c:pt>
                <c:pt idx="212">
                  <c:v>1.2171990000000001</c:v>
                </c:pt>
                <c:pt idx="213">
                  <c:v>1.2222029999999999</c:v>
                </c:pt>
                <c:pt idx="214">
                  <c:v>1.227198</c:v>
                </c:pt>
                <c:pt idx="215">
                  <c:v>1.2322</c:v>
                </c:pt>
                <c:pt idx="216">
                  <c:v>1.2371990000000002</c:v>
                </c:pt>
                <c:pt idx="217">
                  <c:v>1.2422010000000001</c:v>
                </c:pt>
                <c:pt idx="218">
                  <c:v>1.2471990000000002</c:v>
                </c:pt>
                <c:pt idx="219">
                  <c:v>1.257271</c:v>
                </c:pt>
                <c:pt idx="220">
                  <c:v>1.2572829999999999</c:v>
                </c:pt>
                <c:pt idx="221">
                  <c:v>1.2621980000000002</c:v>
                </c:pt>
                <c:pt idx="222">
                  <c:v>1.267198</c:v>
                </c:pt>
                <c:pt idx="223">
                  <c:v>1.2721990000000001</c:v>
                </c:pt>
                <c:pt idx="224">
                  <c:v>1.2771980000000001</c:v>
                </c:pt>
                <c:pt idx="225">
                  <c:v>1.2821990000000001</c:v>
                </c:pt>
                <c:pt idx="226">
                  <c:v>1.2871980000000001</c:v>
                </c:pt>
                <c:pt idx="227">
                  <c:v>1.2921990000000001</c:v>
                </c:pt>
                <c:pt idx="228">
                  <c:v>1.297199</c:v>
                </c:pt>
                <c:pt idx="229">
                  <c:v>1.3021990000000001</c:v>
                </c:pt>
                <c:pt idx="230">
                  <c:v>1.3071980000000001</c:v>
                </c:pt>
                <c:pt idx="231">
                  <c:v>1.3121990000000001</c:v>
                </c:pt>
                <c:pt idx="232">
                  <c:v>1.3171980000000001</c:v>
                </c:pt>
                <c:pt idx="233">
                  <c:v>1.322198</c:v>
                </c:pt>
                <c:pt idx="234">
                  <c:v>1.327199</c:v>
                </c:pt>
                <c:pt idx="235">
                  <c:v>1.332198</c:v>
                </c:pt>
                <c:pt idx="236">
                  <c:v>1.3371980000000001</c:v>
                </c:pt>
                <c:pt idx="237">
                  <c:v>1.342198</c:v>
                </c:pt>
                <c:pt idx="238">
                  <c:v>1.3471980000000001</c:v>
                </c:pt>
                <c:pt idx="239">
                  <c:v>1.3522000000000001</c:v>
                </c:pt>
                <c:pt idx="240">
                  <c:v>1.357199</c:v>
                </c:pt>
                <c:pt idx="241">
                  <c:v>1.3622019999999999</c:v>
                </c:pt>
                <c:pt idx="242">
                  <c:v>1.3671990000000001</c:v>
                </c:pt>
                <c:pt idx="243">
                  <c:v>1.372201</c:v>
                </c:pt>
                <c:pt idx="244">
                  <c:v>1.3771980000000001</c:v>
                </c:pt>
                <c:pt idx="245">
                  <c:v>1.382201</c:v>
                </c:pt>
                <c:pt idx="246">
                  <c:v>1.3871990000000001</c:v>
                </c:pt>
                <c:pt idx="247">
                  <c:v>1.392201</c:v>
                </c:pt>
                <c:pt idx="248">
                  <c:v>1.3971980000000002</c:v>
                </c:pt>
                <c:pt idx="249">
                  <c:v>1.402201</c:v>
                </c:pt>
                <c:pt idx="250">
                  <c:v>1.4071980000000002</c:v>
                </c:pt>
                <c:pt idx="251">
                  <c:v>1.412201</c:v>
                </c:pt>
                <c:pt idx="252">
                  <c:v>1.4171990000000001</c:v>
                </c:pt>
                <c:pt idx="253">
                  <c:v>1.4263440000000001</c:v>
                </c:pt>
                <c:pt idx="254">
                  <c:v>1.4272020000000001</c:v>
                </c:pt>
                <c:pt idx="255">
                  <c:v>1.4321980000000001</c:v>
                </c:pt>
                <c:pt idx="256">
                  <c:v>1.437203</c:v>
                </c:pt>
                <c:pt idx="257">
                  <c:v>1.4421980000000001</c:v>
                </c:pt>
                <c:pt idx="258">
                  <c:v>1.447201</c:v>
                </c:pt>
                <c:pt idx="259">
                  <c:v>1.4521980000000001</c:v>
                </c:pt>
                <c:pt idx="260">
                  <c:v>1.4572020000000001</c:v>
                </c:pt>
                <c:pt idx="261">
                  <c:v>1.462199</c:v>
                </c:pt>
                <c:pt idx="262">
                  <c:v>1.467201</c:v>
                </c:pt>
                <c:pt idx="263">
                  <c:v>1.4721980000000001</c:v>
                </c:pt>
                <c:pt idx="264">
                  <c:v>1.477201</c:v>
                </c:pt>
                <c:pt idx="265">
                  <c:v>1.482199</c:v>
                </c:pt>
                <c:pt idx="266">
                  <c:v>1.4872019999999999</c:v>
                </c:pt>
                <c:pt idx="267">
                  <c:v>1.4921990000000001</c:v>
                </c:pt>
                <c:pt idx="268">
                  <c:v>1.4972019999999999</c:v>
                </c:pt>
                <c:pt idx="269">
                  <c:v>1.5021990000000001</c:v>
                </c:pt>
                <c:pt idx="270">
                  <c:v>1.507201</c:v>
                </c:pt>
                <c:pt idx="271">
                  <c:v>1.5121980000000002</c:v>
                </c:pt>
                <c:pt idx="272">
                  <c:v>1.517199</c:v>
                </c:pt>
                <c:pt idx="273">
                  <c:v>1.5221980000000002</c:v>
                </c:pt>
                <c:pt idx="274">
                  <c:v>1.5271980000000001</c:v>
                </c:pt>
                <c:pt idx="275">
                  <c:v>1.5321980000000002</c:v>
                </c:pt>
                <c:pt idx="276">
                  <c:v>1.5371980000000001</c:v>
                </c:pt>
                <c:pt idx="277">
                  <c:v>1.5421980000000002</c:v>
                </c:pt>
                <c:pt idx="278">
                  <c:v>1.547199</c:v>
                </c:pt>
                <c:pt idx="279">
                  <c:v>1.5521980000000002</c:v>
                </c:pt>
                <c:pt idx="280">
                  <c:v>1.5571980000000001</c:v>
                </c:pt>
                <c:pt idx="281">
                  <c:v>1.5621990000000001</c:v>
                </c:pt>
                <c:pt idx="282">
                  <c:v>1.5671980000000001</c:v>
                </c:pt>
                <c:pt idx="283">
                  <c:v>1.5721990000000001</c:v>
                </c:pt>
                <c:pt idx="284">
                  <c:v>1.5771980000000001</c:v>
                </c:pt>
                <c:pt idx="285">
                  <c:v>1.5821990000000001</c:v>
                </c:pt>
                <c:pt idx="286">
                  <c:v>1.5871980000000001</c:v>
                </c:pt>
                <c:pt idx="287">
                  <c:v>1.5963720000000001</c:v>
                </c:pt>
                <c:pt idx="288">
                  <c:v>1.597202</c:v>
                </c:pt>
                <c:pt idx="289">
                  <c:v>1.6021990000000002</c:v>
                </c:pt>
                <c:pt idx="290">
                  <c:v>1.607202</c:v>
                </c:pt>
                <c:pt idx="291">
                  <c:v>1.612198</c:v>
                </c:pt>
                <c:pt idx="292">
                  <c:v>1.6172010000000001</c:v>
                </c:pt>
                <c:pt idx="293">
                  <c:v>1.6221990000000002</c:v>
                </c:pt>
                <c:pt idx="294">
                  <c:v>1.6272010000000001</c:v>
                </c:pt>
                <c:pt idx="295">
                  <c:v>1.632198</c:v>
                </c:pt>
                <c:pt idx="296">
                  <c:v>1.637202</c:v>
                </c:pt>
                <c:pt idx="297">
                  <c:v>1.642198</c:v>
                </c:pt>
                <c:pt idx="298">
                  <c:v>1.6472009999999999</c:v>
                </c:pt>
                <c:pt idx="299">
                  <c:v>1.652199</c:v>
                </c:pt>
                <c:pt idx="300">
                  <c:v>1.6572009999999999</c:v>
                </c:pt>
                <c:pt idx="301">
                  <c:v>1.6621980000000001</c:v>
                </c:pt>
                <c:pt idx="302">
                  <c:v>1.6672009999999999</c:v>
                </c:pt>
                <c:pt idx="303">
                  <c:v>1.672199</c:v>
                </c:pt>
                <c:pt idx="304">
                  <c:v>1.6772009999999999</c:v>
                </c:pt>
                <c:pt idx="305">
                  <c:v>1.682199</c:v>
                </c:pt>
                <c:pt idx="306">
                  <c:v>1.6871980000000002</c:v>
                </c:pt>
                <c:pt idx="307">
                  <c:v>1.692199</c:v>
                </c:pt>
                <c:pt idx="308">
                  <c:v>1.697198</c:v>
                </c:pt>
                <c:pt idx="309">
                  <c:v>1.7021980000000001</c:v>
                </c:pt>
                <c:pt idx="310">
                  <c:v>1.707198</c:v>
                </c:pt>
                <c:pt idx="311">
                  <c:v>1.7121999999999999</c:v>
                </c:pt>
                <c:pt idx="312">
                  <c:v>1.7171990000000001</c:v>
                </c:pt>
                <c:pt idx="313">
                  <c:v>1.722199</c:v>
                </c:pt>
                <c:pt idx="314">
                  <c:v>1.727198</c:v>
                </c:pt>
                <c:pt idx="315">
                  <c:v>1.732199</c:v>
                </c:pt>
                <c:pt idx="316">
                  <c:v>1.737198</c:v>
                </c:pt>
                <c:pt idx="317">
                  <c:v>1.7421980000000001</c:v>
                </c:pt>
                <c:pt idx="318">
                  <c:v>1.747198</c:v>
                </c:pt>
                <c:pt idx="319">
                  <c:v>1.7521980000000001</c:v>
                </c:pt>
                <c:pt idx="320">
                  <c:v>1.757198</c:v>
                </c:pt>
                <c:pt idx="321">
                  <c:v>1.767536</c:v>
                </c:pt>
                <c:pt idx="322">
                  <c:v>1.7675479999999999</c:v>
                </c:pt>
                <c:pt idx="323">
                  <c:v>1.7721990000000001</c:v>
                </c:pt>
                <c:pt idx="324">
                  <c:v>1.777199</c:v>
                </c:pt>
                <c:pt idx="325">
                  <c:v>1.7821990000000001</c:v>
                </c:pt>
                <c:pt idx="326">
                  <c:v>1.7871980000000001</c:v>
                </c:pt>
                <c:pt idx="327">
                  <c:v>1.7921980000000002</c:v>
                </c:pt>
                <c:pt idx="328">
                  <c:v>1.797199</c:v>
                </c:pt>
                <c:pt idx="329">
                  <c:v>1.8021980000000002</c:v>
                </c:pt>
                <c:pt idx="330">
                  <c:v>1.807199</c:v>
                </c:pt>
                <c:pt idx="331">
                  <c:v>1.8121990000000001</c:v>
                </c:pt>
                <c:pt idx="332">
                  <c:v>1.8171980000000001</c:v>
                </c:pt>
                <c:pt idx="333">
                  <c:v>1.8221990000000001</c:v>
                </c:pt>
                <c:pt idx="334">
                  <c:v>1.8271980000000001</c:v>
                </c:pt>
                <c:pt idx="335">
                  <c:v>1.8321990000000001</c:v>
                </c:pt>
                <c:pt idx="336">
                  <c:v>1.8371980000000001</c:v>
                </c:pt>
                <c:pt idx="337">
                  <c:v>1.8422019999999999</c:v>
                </c:pt>
                <c:pt idx="338">
                  <c:v>1.8471980000000001</c:v>
                </c:pt>
                <c:pt idx="339">
                  <c:v>1.8522019999999999</c:v>
                </c:pt>
                <c:pt idx="340">
                  <c:v>1.857199</c:v>
                </c:pt>
                <c:pt idx="341">
                  <c:v>1.862201</c:v>
                </c:pt>
                <c:pt idx="342">
                  <c:v>1.8671990000000001</c:v>
                </c:pt>
                <c:pt idx="343">
                  <c:v>1.872201</c:v>
                </c:pt>
                <c:pt idx="344">
                  <c:v>1.8771980000000001</c:v>
                </c:pt>
                <c:pt idx="345">
                  <c:v>1.8822019999999999</c:v>
                </c:pt>
                <c:pt idx="346">
                  <c:v>1.8871980000000002</c:v>
                </c:pt>
                <c:pt idx="347">
                  <c:v>1.8922019999999999</c:v>
                </c:pt>
                <c:pt idx="348">
                  <c:v>1.8971980000000002</c:v>
                </c:pt>
                <c:pt idx="349">
                  <c:v>1.902201</c:v>
                </c:pt>
                <c:pt idx="350">
                  <c:v>1.9071980000000002</c:v>
                </c:pt>
                <c:pt idx="351">
                  <c:v>1.912201</c:v>
                </c:pt>
                <c:pt idx="352">
                  <c:v>1.9171980000000002</c:v>
                </c:pt>
                <c:pt idx="353">
                  <c:v>1.9222090000000001</c:v>
                </c:pt>
                <c:pt idx="354">
                  <c:v>1.9271980000000002</c:v>
                </c:pt>
                <c:pt idx="355">
                  <c:v>1.932204</c:v>
                </c:pt>
                <c:pt idx="356">
                  <c:v>1.942172</c:v>
                </c:pt>
                <c:pt idx="357">
                  <c:v>1.942199</c:v>
                </c:pt>
                <c:pt idx="358">
                  <c:v>1.9471990000000001</c:v>
                </c:pt>
                <c:pt idx="359">
                  <c:v>1.9521980000000001</c:v>
                </c:pt>
                <c:pt idx="360">
                  <c:v>1.9571990000000001</c:v>
                </c:pt>
                <c:pt idx="361">
                  <c:v>1.962199</c:v>
                </c:pt>
                <c:pt idx="362">
                  <c:v>1.967198</c:v>
                </c:pt>
                <c:pt idx="363">
                  <c:v>1.9721980000000001</c:v>
                </c:pt>
                <c:pt idx="364">
                  <c:v>1.977198</c:v>
                </c:pt>
                <c:pt idx="365">
                  <c:v>1.982199</c:v>
                </c:pt>
                <c:pt idx="366">
                  <c:v>1.9871990000000002</c:v>
                </c:pt>
                <c:pt idx="367">
                  <c:v>1.9921980000000001</c:v>
                </c:pt>
                <c:pt idx="368">
                  <c:v>1.997198</c:v>
                </c:pt>
                <c:pt idx="369">
                  <c:v>2.0021979999999999</c:v>
                </c:pt>
                <c:pt idx="370">
                  <c:v>2.0071980000000003</c:v>
                </c:pt>
                <c:pt idx="371">
                  <c:v>2.0121980000000002</c:v>
                </c:pt>
                <c:pt idx="372">
                  <c:v>2.017198</c:v>
                </c:pt>
                <c:pt idx="373">
                  <c:v>2.0221979999999999</c:v>
                </c:pt>
                <c:pt idx="374">
                  <c:v>2.0271980000000003</c:v>
                </c:pt>
                <c:pt idx="375">
                  <c:v>2.0321980000000002</c:v>
                </c:pt>
                <c:pt idx="376">
                  <c:v>2.0371990000000002</c:v>
                </c:pt>
                <c:pt idx="377">
                  <c:v>2.042198</c:v>
                </c:pt>
                <c:pt idx="378">
                  <c:v>2.0472000000000001</c:v>
                </c:pt>
                <c:pt idx="379">
                  <c:v>2.0521979999999997</c:v>
                </c:pt>
                <c:pt idx="380">
                  <c:v>2.0571999999999999</c:v>
                </c:pt>
                <c:pt idx="381">
                  <c:v>2.062198</c:v>
                </c:pt>
                <c:pt idx="382">
                  <c:v>2.0671999999999997</c:v>
                </c:pt>
                <c:pt idx="383">
                  <c:v>2.0721989999999999</c:v>
                </c:pt>
                <c:pt idx="384">
                  <c:v>2.0771999999999999</c:v>
                </c:pt>
                <c:pt idx="385">
                  <c:v>2.082198</c:v>
                </c:pt>
                <c:pt idx="386">
                  <c:v>2.0872009999999999</c:v>
                </c:pt>
                <c:pt idx="387">
                  <c:v>2.0921989999999999</c:v>
                </c:pt>
                <c:pt idx="388">
                  <c:v>2.0972010000000001</c:v>
                </c:pt>
                <c:pt idx="389">
                  <c:v>2.1021990000000002</c:v>
                </c:pt>
                <c:pt idx="390">
                  <c:v>2.1114360000000003</c:v>
                </c:pt>
                <c:pt idx="391">
                  <c:v>2.1122020000000004</c:v>
                </c:pt>
                <c:pt idx="392">
                  <c:v>2.1171979999999997</c:v>
                </c:pt>
                <c:pt idx="393">
                  <c:v>2.122201</c:v>
                </c:pt>
                <c:pt idx="394">
                  <c:v>2.1271979999999999</c:v>
                </c:pt>
                <c:pt idx="395">
                  <c:v>2.1322020000000004</c:v>
                </c:pt>
                <c:pt idx="396">
                  <c:v>2.1371979999999997</c:v>
                </c:pt>
                <c:pt idx="397">
                  <c:v>2.142201</c:v>
                </c:pt>
                <c:pt idx="398">
                  <c:v>2.1471979999999999</c:v>
                </c:pt>
                <c:pt idx="399">
                  <c:v>2.1522009999999998</c:v>
                </c:pt>
                <c:pt idx="400">
                  <c:v>2.1571979999999997</c:v>
                </c:pt>
                <c:pt idx="401">
                  <c:v>2.1622020000000002</c:v>
                </c:pt>
                <c:pt idx="402">
                  <c:v>2.1671990000000001</c:v>
                </c:pt>
                <c:pt idx="403">
                  <c:v>2.1722020000000004</c:v>
                </c:pt>
                <c:pt idx="404">
                  <c:v>2.1771989999999999</c:v>
                </c:pt>
                <c:pt idx="405">
                  <c:v>2.1822029999999999</c:v>
                </c:pt>
                <c:pt idx="406">
                  <c:v>2.187198</c:v>
                </c:pt>
                <c:pt idx="407">
                  <c:v>2.1922009999999998</c:v>
                </c:pt>
                <c:pt idx="408">
                  <c:v>2.1971979999999998</c:v>
                </c:pt>
                <c:pt idx="409">
                  <c:v>2.2021979999999997</c:v>
                </c:pt>
                <c:pt idx="410">
                  <c:v>2.2071990000000001</c:v>
                </c:pt>
                <c:pt idx="411">
                  <c:v>2.2121979999999999</c:v>
                </c:pt>
                <c:pt idx="412">
                  <c:v>2.2171989999999999</c:v>
                </c:pt>
                <c:pt idx="413">
                  <c:v>2.2221979999999997</c:v>
                </c:pt>
                <c:pt idx="414">
                  <c:v>2.227198</c:v>
                </c:pt>
                <c:pt idx="415">
                  <c:v>2.2321979999999999</c:v>
                </c:pt>
                <c:pt idx="416">
                  <c:v>2.2371979999999998</c:v>
                </c:pt>
                <c:pt idx="417">
                  <c:v>2.2421979999999997</c:v>
                </c:pt>
                <c:pt idx="418">
                  <c:v>2.2471990000000002</c:v>
                </c:pt>
                <c:pt idx="419">
                  <c:v>2.2521979999999999</c:v>
                </c:pt>
                <c:pt idx="420">
                  <c:v>2.257199</c:v>
                </c:pt>
                <c:pt idx="421">
                  <c:v>2.2621979999999997</c:v>
                </c:pt>
                <c:pt idx="422">
                  <c:v>2.267198</c:v>
                </c:pt>
                <c:pt idx="423">
                  <c:v>2.2721979999999999</c:v>
                </c:pt>
                <c:pt idx="424">
                  <c:v>2.2814070000000002</c:v>
                </c:pt>
                <c:pt idx="425">
                  <c:v>2.2822010000000001</c:v>
                </c:pt>
                <c:pt idx="426">
                  <c:v>2.2871980000000001</c:v>
                </c:pt>
                <c:pt idx="427">
                  <c:v>2.2922020000000001</c:v>
                </c:pt>
                <c:pt idx="428">
                  <c:v>2.2971979999999999</c:v>
                </c:pt>
                <c:pt idx="429">
                  <c:v>2.3022010000000002</c:v>
                </c:pt>
                <c:pt idx="430">
                  <c:v>2.3071980000000001</c:v>
                </c:pt>
                <c:pt idx="431">
                  <c:v>2.3122020000000001</c:v>
                </c:pt>
                <c:pt idx="432">
                  <c:v>2.3171979999999999</c:v>
                </c:pt>
                <c:pt idx="433">
                  <c:v>2.3222020000000003</c:v>
                </c:pt>
                <c:pt idx="434">
                  <c:v>2.3271990000000002</c:v>
                </c:pt>
                <c:pt idx="435">
                  <c:v>2.3321999999999998</c:v>
                </c:pt>
                <c:pt idx="436">
                  <c:v>2.3371979999999999</c:v>
                </c:pt>
                <c:pt idx="437">
                  <c:v>2.3422010000000002</c:v>
                </c:pt>
                <c:pt idx="438">
                  <c:v>2.3471979999999997</c:v>
                </c:pt>
                <c:pt idx="439">
                  <c:v>2.3522020000000001</c:v>
                </c:pt>
                <c:pt idx="440">
                  <c:v>2.3571979999999999</c:v>
                </c:pt>
                <c:pt idx="441">
                  <c:v>2.3621999999999996</c:v>
                </c:pt>
                <c:pt idx="442">
                  <c:v>2.3671979999999997</c:v>
                </c:pt>
                <c:pt idx="443">
                  <c:v>2.3721990000000002</c:v>
                </c:pt>
                <c:pt idx="444">
                  <c:v>2.3771979999999999</c:v>
                </c:pt>
                <c:pt idx="445">
                  <c:v>2.3821979999999998</c:v>
                </c:pt>
                <c:pt idx="446">
                  <c:v>2.3871989999999998</c:v>
                </c:pt>
                <c:pt idx="447">
                  <c:v>2.3921990000000002</c:v>
                </c:pt>
                <c:pt idx="448">
                  <c:v>2.3971990000000001</c:v>
                </c:pt>
                <c:pt idx="449">
                  <c:v>2.4021979999999998</c:v>
                </c:pt>
                <c:pt idx="450">
                  <c:v>2.4071989999999999</c:v>
                </c:pt>
                <c:pt idx="451">
                  <c:v>2.4121980000000001</c:v>
                </c:pt>
                <c:pt idx="452">
                  <c:v>2.417198</c:v>
                </c:pt>
                <c:pt idx="453">
                  <c:v>2.4221979999999999</c:v>
                </c:pt>
                <c:pt idx="454">
                  <c:v>2.4271979999999997</c:v>
                </c:pt>
                <c:pt idx="455">
                  <c:v>2.4321980000000001</c:v>
                </c:pt>
                <c:pt idx="456">
                  <c:v>2.437198</c:v>
                </c:pt>
                <c:pt idx="457">
                  <c:v>2.442199</c:v>
                </c:pt>
                <c:pt idx="458">
                  <c:v>2.452569</c:v>
                </c:pt>
                <c:pt idx="459">
                  <c:v>2.4525810000000003</c:v>
                </c:pt>
                <c:pt idx="460">
                  <c:v>2.457198</c:v>
                </c:pt>
                <c:pt idx="461">
                  <c:v>2.462199</c:v>
                </c:pt>
                <c:pt idx="462">
                  <c:v>2.4671979999999998</c:v>
                </c:pt>
                <c:pt idx="463">
                  <c:v>2.4721979999999997</c:v>
                </c:pt>
                <c:pt idx="464">
                  <c:v>2.4771990000000002</c:v>
                </c:pt>
                <c:pt idx="465">
                  <c:v>2.4821979999999999</c:v>
                </c:pt>
                <c:pt idx="466">
                  <c:v>2.4871989999999999</c:v>
                </c:pt>
                <c:pt idx="467">
                  <c:v>2.4921979999999997</c:v>
                </c:pt>
                <c:pt idx="468">
                  <c:v>2.4971990000000002</c:v>
                </c:pt>
                <c:pt idx="469">
                  <c:v>2.5021979999999999</c:v>
                </c:pt>
                <c:pt idx="470">
                  <c:v>2.507199</c:v>
                </c:pt>
                <c:pt idx="471">
                  <c:v>2.5121979999999997</c:v>
                </c:pt>
                <c:pt idx="472">
                  <c:v>2.5171999999999999</c:v>
                </c:pt>
                <c:pt idx="473">
                  <c:v>2.5221979999999999</c:v>
                </c:pt>
                <c:pt idx="474">
                  <c:v>2.5272009999999998</c:v>
                </c:pt>
                <c:pt idx="475">
                  <c:v>2.5321979999999997</c:v>
                </c:pt>
                <c:pt idx="476">
                  <c:v>2.537201</c:v>
                </c:pt>
                <c:pt idx="477">
                  <c:v>2.542198</c:v>
                </c:pt>
                <c:pt idx="478">
                  <c:v>2.5471999999999997</c:v>
                </c:pt>
                <c:pt idx="479">
                  <c:v>2.5521989999999999</c:v>
                </c:pt>
                <c:pt idx="480">
                  <c:v>2.5572010000000001</c:v>
                </c:pt>
                <c:pt idx="481">
                  <c:v>2.562198</c:v>
                </c:pt>
                <c:pt idx="482">
                  <c:v>2.5671999999999997</c:v>
                </c:pt>
                <c:pt idx="483">
                  <c:v>2.5721989999999999</c:v>
                </c:pt>
                <c:pt idx="484">
                  <c:v>2.5771999999999999</c:v>
                </c:pt>
                <c:pt idx="485">
                  <c:v>2.582198</c:v>
                </c:pt>
                <c:pt idx="486">
                  <c:v>2.5871999999999997</c:v>
                </c:pt>
                <c:pt idx="487">
                  <c:v>2.5921979999999998</c:v>
                </c:pt>
                <c:pt idx="488">
                  <c:v>2.5972010000000001</c:v>
                </c:pt>
                <c:pt idx="489">
                  <c:v>2.602198</c:v>
                </c:pt>
                <c:pt idx="490">
                  <c:v>2.6072009999999999</c:v>
                </c:pt>
                <c:pt idx="491">
                  <c:v>2.6121979999999998</c:v>
                </c:pt>
                <c:pt idx="492">
                  <c:v>2.6222629999999998</c:v>
                </c:pt>
                <c:pt idx="493">
                  <c:v>2.6222750000000001</c:v>
                </c:pt>
                <c:pt idx="494">
                  <c:v>2.6271990000000001</c:v>
                </c:pt>
                <c:pt idx="495">
                  <c:v>2.632199</c:v>
                </c:pt>
                <c:pt idx="496">
                  <c:v>2.6371989999999998</c:v>
                </c:pt>
                <c:pt idx="497">
                  <c:v>2.642198</c:v>
                </c:pt>
                <c:pt idx="498">
                  <c:v>2.6471979999999999</c:v>
                </c:pt>
                <c:pt idx="499">
                  <c:v>2.6521979999999998</c:v>
                </c:pt>
                <c:pt idx="500">
                  <c:v>2.6571989999999999</c:v>
                </c:pt>
                <c:pt idx="501">
                  <c:v>2.6621980000000001</c:v>
                </c:pt>
                <c:pt idx="502">
                  <c:v>2.667198</c:v>
                </c:pt>
                <c:pt idx="503">
                  <c:v>2.672199</c:v>
                </c:pt>
                <c:pt idx="504">
                  <c:v>2.6771979999999997</c:v>
                </c:pt>
                <c:pt idx="505">
                  <c:v>2.6821980000000001</c:v>
                </c:pt>
                <c:pt idx="506">
                  <c:v>2.687198</c:v>
                </c:pt>
                <c:pt idx="507">
                  <c:v>2.6921979999999999</c:v>
                </c:pt>
                <c:pt idx="508">
                  <c:v>2.6971989999999999</c:v>
                </c:pt>
                <c:pt idx="509">
                  <c:v>2.7021979999999997</c:v>
                </c:pt>
                <c:pt idx="510">
                  <c:v>2.707198</c:v>
                </c:pt>
                <c:pt idx="511">
                  <c:v>2.7121979999999999</c:v>
                </c:pt>
                <c:pt idx="512">
                  <c:v>2.7171999999999996</c:v>
                </c:pt>
                <c:pt idx="513">
                  <c:v>2.7221990000000003</c:v>
                </c:pt>
                <c:pt idx="514">
                  <c:v>2.7271999999999998</c:v>
                </c:pt>
                <c:pt idx="515">
                  <c:v>2.732199</c:v>
                </c:pt>
                <c:pt idx="516">
                  <c:v>2.7372010000000002</c:v>
                </c:pt>
                <c:pt idx="517">
                  <c:v>2.7421979999999997</c:v>
                </c:pt>
                <c:pt idx="518">
                  <c:v>2.7471999999999999</c:v>
                </c:pt>
                <c:pt idx="519">
                  <c:v>2.7521979999999999</c:v>
                </c:pt>
                <c:pt idx="520">
                  <c:v>2.7571999999999997</c:v>
                </c:pt>
                <c:pt idx="521">
                  <c:v>2.7621979999999997</c:v>
                </c:pt>
                <c:pt idx="522">
                  <c:v>2.7671999999999999</c:v>
                </c:pt>
                <c:pt idx="523">
                  <c:v>2.7721990000000001</c:v>
                </c:pt>
                <c:pt idx="524">
                  <c:v>2.7772009999999998</c:v>
                </c:pt>
                <c:pt idx="525">
                  <c:v>2.7821989999999999</c:v>
                </c:pt>
                <c:pt idx="526">
                  <c:v>2.7913609999999998</c:v>
                </c:pt>
                <c:pt idx="527">
                  <c:v>2.7922009999999999</c:v>
                </c:pt>
                <c:pt idx="528">
                  <c:v>2.7971979999999999</c:v>
                </c:pt>
                <c:pt idx="529">
                  <c:v>2.8022010000000002</c:v>
                </c:pt>
                <c:pt idx="530">
                  <c:v>2.8071980000000001</c:v>
                </c:pt>
                <c:pt idx="531">
                  <c:v>2.812201</c:v>
                </c:pt>
                <c:pt idx="532">
                  <c:v>2.8171979999999999</c:v>
                </c:pt>
                <c:pt idx="533">
                  <c:v>2.8222020000000003</c:v>
                </c:pt>
                <c:pt idx="534">
                  <c:v>2.8271979999999997</c:v>
                </c:pt>
                <c:pt idx="535">
                  <c:v>2.832201</c:v>
                </c:pt>
                <c:pt idx="536">
                  <c:v>2.8371979999999999</c:v>
                </c:pt>
                <c:pt idx="537">
                  <c:v>2.8422010000000002</c:v>
                </c:pt>
                <c:pt idx="538">
                  <c:v>2.8471990000000003</c:v>
                </c:pt>
                <c:pt idx="539">
                  <c:v>2.852201</c:v>
                </c:pt>
                <c:pt idx="540">
                  <c:v>2.857199</c:v>
                </c:pt>
                <c:pt idx="541">
                  <c:v>2.8622010000000002</c:v>
                </c:pt>
                <c:pt idx="542">
                  <c:v>2.8671990000000003</c:v>
                </c:pt>
                <c:pt idx="543">
                  <c:v>2.872201</c:v>
                </c:pt>
                <c:pt idx="544">
                  <c:v>2.8771990000000001</c:v>
                </c:pt>
                <c:pt idx="545">
                  <c:v>2.882199</c:v>
                </c:pt>
                <c:pt idx="546">
                  <c:v>2.8872</c:v>
                </c:pt>
                <c:pt idx="547">
                  <c:v>2.8921990000000002</c:v>
                </c:pt>
                <c:pt idx="548">
                  <c:v>2.8971990000000001</c:v>
                </c:pt>
                <c:pt idx="549">
                  <c:v>2.902199</c:v>
                </c:pt>
                <c:pt idx="550">
                  <c:v>2.9071989999999999</c:v>
                </c:pt>
                <c:pt idx="551">
                  <c:v>2.9121990000000002</c:v>
                </c:pt>
                <c:pt idx="552">
                  <c:v>2.9171999999999998</c:v>
                </c:pt>
                <c:pt idx="553">
                  <c:v>2.9221979999999999</c:v>
                </c:pt>
                <c:pt idx="554">
                  <c:v>2.9271989999999999</c:v>
                </c:pt>
                <c:pt idx="555">
                  <c:v>2.9321980000000001</c:v>
                </c:pt>
                <c:pt idx="556">
                  <c:v>2.9371999999999998</c:v>
                </c:pt>
                <c:pt idx="557">
                  <c:v>2.942199</c:v>
                </c:pt>
                <c:pt idx="558">
                  <c:v>2.9471999999999996</c:v>
                </c:pt>
                <c:pt idx="559">
                  <c:v>2.9521979999999997</c:v>
                </c:pt>
                <c:pt idx="560">
                  <c:v>2.9613809999999998</c:v>
                </c:pt>
                <c:pt idx="561">
                  <c:v>2.9622040000000003</c:v>
                </c:pt>
                <c:pt idx="562">
                  <c:v>2.9671979999999998</c:v>
                </c:pt>
                <c:pt idx="563">
                  <c:v>2.9722010000000001</c:v>
                </c:pt>
                <c:pt idx="564">
                  <c:v>2.9771990000000002</c:v>
                </c:pt>
                <c:pt idx="565">
                  <c:v>2.9822009999999999</c:v>
                </c:pt>
                <c:pt idx="566">
                  <c:v>2.9871989999999999</c:v>
                </c:pt>
                <c:pt idx="567">
                  <c:v>2.9922010000000001</c:v>
                </c:pt>
                <c:pt idx="568">
                  <c:v>2.997198</c:v>
                </c:pt>
                <c:pt idx="569">
                  <c:v>3.002202</c:v>
                </c:pt>
                <c:pt idx="570">
                  <c:v>3.007199</c:v>
                </c:pt>
                <c:pt idx="571">
                  <c:v>3.0122020000000003</c:v>
                </c:pt>
                <c:pt idx="572">
                  <c:v>3.0171990000000002</c:v>
                </c:pt>
                <c:pt idx="573">
                  <c:v>3.0222009999999999</c:v>
                </c:pt>
                <c:pt idx="574">
                  <c:v>3.0271979999999998</c:v>
                </c:pt>
                <c:pt idx="575">
                  <c:v>3.0322010000000001</c:v>
                </c:pt>
                <c:pt idx="576">
                  <c:v>3.0371980000000001</c:v>
                </c:pt>
                <c:pt idx="577">
                  <c:v>3.0422009999999999</c:v>
                </c:pt>
                <c:pt idx="578">
                  <c:v>3.047199</c:v>
                </c:pt>
                <c:pt idx="579">
                  <c:v>3.0521989999999999</c:v>
                </c:pt>
                <c:pt idx="580">
                  <c:v>3.0571999999999999</c:v>
                </c:pt>
                <c:pt idx="581">
                  <c:v>3.0621990000000001</c:v>
                </c:pt>
                <c:pt idx="582">
                  <c:v>3.0671999999999997</c:v>
                </c:pt>
                <c:pt idx="583">
                  <c:v>3.0721989999999999</c:v>
                </c:pt>
                <c:pt idx="584">
                  <c:v>3.0772010000000001</c:v>
                </c:pt>
                <c:pt idx="585">
                  <c:v>3.0821990000000001</c:v>
                </c:pt>
                <c:pt idx="586">
                  <c:v>3.0871999999999997</c:v>
                </c:pt>
                <c:pt idx="587">
                  <c:v>3.0921989999999999</c:v>
                </c:pt>
                <c:pt idx="588">
                  <c:v>3.0971990000000003</c:v>
                </c:pt>
                <c:pt idx="589">
                  <c:v>3.102198</c:v>
                </c:pt>
                <c:pt idx="590">
                  <c:v>3.1071999999999997</c:v>
                </c:pt>
                <c:pt idx="591">
                  <c:v>3.1121979999999998</c:v>
                </c:pt>
                <c:pt idx="592">
                  <c:v>3.1171990000000003</c:v>
                </c:pt>
                <c:pt idx="593">
                  <c:v>3.122198</c:v>
                </c:pt>
                <c:pt idx="594">
                  <c:v>3.1325030000000003</c:v>
                </c:pt>
                <c:pt idx="595">
                  <c:v>3.132514</c:v>
                </c:pt>
                <c:pt idx="596">
                  <c:v>3.1372059999999999</c:v>
                </c:pt>
                <c:pt idx="597">
                  <c:v>3.142198</c:v>
                </c:pt>
                <c:pt idx="598">
                  <c:v>3.1472030000000002</c:v>
                </c:pt>
                <c:pt idx="599">
                  <c:v>3.1521979999999998</c:v>
                </c:pt>
                <c:pt idx="600">
                  <c:v>3.1572040000000001</c:v>
                </c:pt>
                <c:pt idx="601">
                  <c:v>3.1621980000000001</c:v>
                </c:pt>
                <c:pt idx="602">
                  <c:v>3.1672009999999999</c:v>
                </c:pt>
                <c:pt idx="603">
                  <c:v>3.172199</c:v>
                </c:pt>
                <c:pt idx="604">
                  <c:v>3.1772020000000003</c:v>
                </c:pt>
                <c:pt idx="605">
                  <c:v>3.1821980000000001</c:v>
                </c:pt>
                <c:pt idx="606">
                  <c:v>3.187201</c:v>
                </c:pt>
                <c:pt idx="607">
                  <c:v>3.1921979999999999</c:v>
                </c:pt>
                <c:pt idx="608">
                  <c:v>3.197203</c:v>
                </c:pt>
                <c:pt idx="609">
                  <c:v>3.2021990000000002</c:v>
                </c:pt>
                <c:pt idx="610">
                  <c:v>3.207201</c:v>
                </c:pt>
                <c:pt idx="611">
                  <c:v>3.212199</c:v>
                </c:pt>
                <c:pt idx="612">
                  <c:v>3.2172010000000002</c:v>
                </c:pt>
                <c:pt idx="613">
                  <c:v>3.2221990000000003</c:v>
                </c:pt>
                <c:pt idx="614">
                  <c:v>3.227201</c:v>
                </c:pt>
                <c:pt idx="615">
                  <c:v>3.232199</c:v>
                </c:pt>
                <c:pt idx="616">
                  <c:v>3.2372020000000004</c:v>
                </c:pt>
                <c:pt idx="617">
                  <c:v>3.2421990000000003</c:v>
                </c:pt>
                <c:pt idx="618">
                  <c:v>3.247201</c:v>
                </c:pt>
                <c:pt idx="619">
                  <c:v>3.2521990000000001</c:v>
                </c:pt>
                <c:pt idx="620">
                  <c:v>3.2572010000000002</c:v>
                </c:pt>
                <c:pt idx="621">
                  <c:v>3.2621979999999997</c:v>
                </c:pt>
                <c:pt idx="622">
                  <c:v>3.2672020000000002</c:v>
                </c:pt>
                <c:pt idx="623">
                  <c:v>3.2721979999999999</c:v>
                </c:pt>
                <c:pt idx="624">
                  <c:v>3.2772009999999998</c:v>
                </c:pt>
                <c:pt idx="625">
                  <c:v>3.2821989999999999</c:v>
                </c:pt>
                <c:pt idx="626">
                  <c:v>3.287201</c:v>
                </c:pt>
                <c:pt idx="627">
                  <c:v>3.2921990000000001</c:v>
                </c:pt>
                <c:pt idx="628">
                  <c:v>3.2972020000000004</c:v>
                </c:pt>
                <c:pt idx="629">
                  <c:v>3.307261</c:v>
                </c:pt>
                <c:pt idx="630">
                  <c:v>3.3072719999999998</c:v>
                </c:pt>
                <c:pt idx="631">
                  <c:v>3.3121990000000001</c:v>
                </c:pt>
                <c:pt idx="632">
                  <c:v>3.317199</c:v>
                </c:pt>
                <c:pt idx="633">
                  <c:v>3.3221999999999996</c:v>
                </c:pt>
                <c:pt idx="634">
                  <c:v>3.3271990000000002</c:v>
                </c:pt>
                <c:pt idx="635">
                  <c:v>3.3321990000000001</c:v>
                </c:pt>
                <c:pt idx="636">
                  <c:v>3.337199</c:v>
                </c:pt>
                <c:pt idx="637">
                  <c:v>3.3421999999999996</c:v>
                </c:pt>
                <c:pt idx="638">
                  <c:v>3.3471990000000003</c:v>
                </c:pt>
                <c:pt idx="639">
                  <c:v>3.3521999999999998</c:v>
                </c:pt>
                <c:pt idx="640">
                  <c:v>3.357199</c:v>
                </c:pt>
                <c:pt idx="641">
                  <c:v>3.3621999999999996</c:v>
                </c:pt>
                <c:pt idx="642">
                  <c:v>3.3671990000000003</c:v>
                </c:pt>
                <c:pt idx="643">
                  <c:v>3.3721999999999999</c:v>
                </c:pt>
                <c:pt idx="644">
                  <c:v>3.3771990000000001</c:v>
                </c:pt>
                <c:pt idx="645">
                  <c:v>3.3821999999999997</c:v>
                </c:pt>
                <c:pt idx="646">
                  <c:v>3.3871989999999998</c:v>
                </c:pt>
                <c:pt idx="647">
                  <c:v>3.3921999999999999</c:v>
                </c:pt>
                <c:pt idx="648">
                  <c:v>3.3971979999999999</c:v>
                </c:pt>
                <c:pt idx="649">
                  <c:v>3.4021999999999997</c:v>
                </c:pt>
                <c:pt idx="650">
                  <c:v>3.4071979999999997</c:v>
                </c:pt>
                <c:pt idx="651">
                  <c:v>3.4122020000000002</c:v>
                </c:pt>
                <c:pt idx="652">
                  <c:v>3.4171990000000001</c:v>
                </c:pt>
                <c:pt idx="653">
                  <c:v>3.4222020000000004</c:v>
                </c:pt>
                <c:pt idx="654">
                  <c:v>3.4271989999999999</c:v>
                </c:pt>
                <c:pt idx="655">
                  <c:v>3.4322010000000001</c:v>
                </c:pt>
                <c:pt idx="656">
                  <c:v>3.4371990000000001</c:v>
                </c:pt>
                <c:pt idx="657">
                  <c:v>3.4422009999999998</c:v>
                </c:pt>
                <c:pt idx="658">
                  <c:v>3.4471979999999998</c:v>
                </c:pt>
                <c:pt idx="659">
                  <c:v>3.4522010000000001</c:v>
                </c:pt>
                <c:pt idx="660">
                  <c:v>3.457198</c:v>
                </c:pt>
                <c:pt idx="661">
                  <c:v>3.4622009999999999</c:v>
                </c:pt>
                <c:pt idx="662">
                  <c:v>3.4671979999999998</c:v>
                </c:pt>
                <c:pt idx="663">
                  <c:v>3.4764369999999998</c:v>
                </c:pt>
                <c:pt idx="664">
                  <c:v>3.4772029999999998</c:v>
                </c:pt>
                <c:pt idx="665">
                  <c:v>3.482199</c:v>
                </c:pt>
                <c:pt idx="666">
                  <c:v>3.4872010000000002</c:v>
                </c:pt>
                <c:pt idx="667">
                  <c:v>3.4921990000000003</c:v>
                </c:pt>
                <c:pt idx="668">
                  <c:v>3.4972020000000001</c:v>
                </c:pt>
                <c:pt idx="669">
                  <c:v>3.5021990000000001</c:v>
                </c:pt>
                <c:pt idx="670">
                  <c:v>3.5072020000000004</c:v>
                </c:pt>
                <c:pt idx="671">
                  <c:v>3.5121989999999998</c:v>
                </c:pt>
                <c:pt idx="672">
                  <c:v>3.5172020000000002</c:v>
                </c:pt>
                <c:pt idx="673">
                  <c:v>3.5221990000000001</c:v>
                </c:pt>
                <c:pt idx="674">
                  <c:v>3.5272020000000004</c:v>
                </c:pt>
                <c:pt idx="675">
                  <c:v>3.5321979999999997</c:v>
                </c:pt>
                <c:pt idx="676">
                  <c:v>3.5372020000000002</c:v>
                </c:pt>
                <c:pt idx="677">
                  <c:v>3.542198</c:v>
                </c:pt>
                <c:pt idx="678">
                  <c:v>3.5472009999999998</c:v>
                </c:pt>
                <c:pt idx="679">
                  <c:v>3.5521989999999999</c:v>
                </c:pt>
                <c:pt idx="680">
                  <c:v>3.5571990000000002</c:v>
                </c:pt>
                <c:pt idx="681">
                  <c:v>3.5621990000000001</c:v>
                </c:pt>
                <c:pt idx="682">
                  <c:v>3.5671979999999999</c:v>
                </c:pt>
                <c:pt idx="683">
                  <c:v>3.5721999999999996</c:v>
                </c:pt>
                <c:pt idx="684">
                  <c:v>3.5771990000000002</c:v>
                </c:pt>
                <c:pt idx="685">
                  <c:v>3.5821999999999998</c:v>
                </c:pt>
                <c:pt idx="686">
                  <c:v>3.5871979999999999</c:v>
                </c:pt>
                <c:pt idx="687">
                  <c:v>3.5921989999999999</c:v>
                </c:pt>
                <c:pt idx="688">
                  <c:v>3.5971990000000003</c:v>
                </c:pt>
                <c:pt idx="689">
                  <c:v>3.6021990000000002</c:v>
                </c:pt>
                <c:pt idx="690">
                  <c:v>3.607199</c:v>
                </c:pt>
                <c:pt idx="691">
                  <c:v>3.6121989999999999</c:v>
                </c:pt>
                <c:pt idx="692">
                  <c:v>3.6171979999999997</c:v>
                </c:pt>
                <c:pt idx="693">
                  <c:v>3.6221999999999999</c:v>
                </c:pt>
                <c:pt idx="694">
                  <c:v>3.6271979999999999</c:v>
                </c:pt>
                <c:pt idx="695">
                  <c:v>3.6321999999999997</c:v>
                </c:pt>
                <c:pt idx="696">
                  <c:v>3.6371989999999998</c:v>
                </c:pt>
                <c:pt idx="697">
                  <c:v>3.6463960000000002</c:v>
                </c:pt>
                <c:pt idx="698">
                  <c:v>3.6472020000000001</c:v>
                </c:pt>
                <c:pt idx="699">
                  <c:v>3.6521979999999998</c:v>
                </c:pt>
                <c:pt idx="700">
                  <c:v>3.6572020000000003</c:v>
                </c:pt>
                <c:pt idx="701">
                  <c:v>3.6621990000000002</c:v>
                </c:pt>
                <c:pt idx="702">
                  <c:v>3.6672009999999999</c:v>
                </c:pt>
                <c:pt idx="703">
                  <c:v>3.6721979999999999</c:v>
                </c:pt>
                <c:pt idx="704">
                  <c:v>3.6772</c:v>
                </c:pt>
                <c:pt idx="705">
                  <c:v>3.6821990000000002</c:v>
                </c:pt>
                <c:pt idx="706">
                  <c:v>3.6872020000000001</c:v>
                </c:pt>
                <c:pt idx="707">
                  <c:v>3.692199</c:v>
                </c:pt>
                <c:pt idx="708">
                  <c:v>3.6972010000000002</c:v>
                </c:pt>
                <c:pt idx="709">
                  <c:v>3.7021979999999997</c:v>
                </c:pt>
                <c:pt idx="710">
                  <c:v>3.707201</c:v>
                </c:pt>
                <c:pt idx="711">
                  <c:v>3.712199</c:v>
                </c:pt>
                <c:pt idx="712">
                  <c:v>3.717203</c:v>
                </c:pt>
                <c:pt idx="713">
                  <c:v>3.7221990000000003</c:v>
                </c:pt>
                <c:pt idx="714">
                  <c:v>3.7271999999999998</c:v>
                </c:pt>
                <c:pt idx="715">
                  <c:v>3.7321999999999997</c:v>
                </c:pt>
                <c:pt idx="716">
                  <c:v>3.7371989999999999</c:v>
                </c:pt>
                <c:pt idx="717">
                  <c:v>3.7422</c:v>
                </c:pt>
                <c:pt idx="718">
                  <c:v>3.7471990000000002</c:v>
                </c:pt>
                <c:pt idx="719">
                  <c:v>3.7521990000000001</c:v>
                </c:pt>
                <c:pt idx="720">
                  <c:v>3.757199</c:v>
                </c:pt>
                <c:pt idx="721">
                  <c:v>3.7622</c:v>
                </c:pt>
                <c:pt idx="722">
                  <c:v>3.767198</c:v>
                </c:pt>
                <c:pt idx="723">
                  <c:v>3.7721990000000001</c:v>
                </c:pt>
                <c:pt idx="724">
                  <c:v>3.7771979999999998</c:v>
                </c:pt>
                <c:pt idx="725">
                  <c:v>3.7822</c:v>
                </c:pt>
                <c:pt idx="726">
                  <c:v>3.7871990000000002</c:v>
                </c:pt>
                <c:pt idx="727">
                  <c:v>3.7921999999999998</c:v>
                </c:pt>
                <c:pt idx="728">
                  <c:v>3.7971979999999999</c:v>
                </c:pt>
                <c:pt idx="729">
                  <c:v>3.8021989999999999</c:v>
                </c:pt>
                <c:pt idx="730">
                  <c:v>3.8071990000000002</c:v>
                </c:pt>
                <c:pt idx="731">
                  <c:v>3.8175979999999998</c:v>
                </c:pt>
                <c:pt idx="732">
                  <c:v>3.8176080000000003</c:v>
                </c:pt>
                <c:pt idx="733">
                  <c:v>3.8221999999999996</c:v>
                </c:pt>
                <c:pt idx="734">
                  <c:v>3.8271990000000002</c:v>
                </c:pt>
                <c:pt idx="735">
                  <c:v>3.8321990000000001</c:v>
                </c:pt>
                <c:pt idx="736">
                  <c:v>3.8371979999999999</c:v>
                </c:pt>
                <c:pt idx="737">
                  <c:v>3.8421999999999996</c:v>
                </c:pt>
                <c:pt idx="738">
                  <c:v>3.8471990000000003</c:v>
                </c:pt>
                <c:pt idx="739">
                  <c:v>3.8521999999999998</c:v>
                </c:pt>
                <c:pt idx="740">
                  <c:v>3.8571979999999999</c:v>
                </c:pt>
                <c:pt idx="741">
                  <c:v>3.8621999999999996</c:v>
                </c:pt>
                <c:pt idx="742">
                  <c:v>3.8671990000000003</c:v>
                </c:pt>
                <c:pt idx="743">
                  <c:v>3.8722020000000001</c:v>
                </c:pt>
                <c:pt idx="744">
                  <c:v>3.8771979999999999</c:v>
                </c:pt>
                <c:pt idx="745">
                  <c:v>3.8822020000000004</c:v>
                </c:pt>
                <c:pt idx="746">
                  <c:v>3.8871989999999998</c:v>
                </c:pt>
                <c:pt idx="747">
                  <c:v>3.8922020000000002</c:v>
                </c:pt>
                <c:pt idx="748">
                  <c:v>3.8971979999999999</c:v>
                </c:pt>
                <c:pt idx="749">
                  <c:v>3.9022009999999998</c:v>
                </c:pt>
                <c:pt idx="750">
                  <c:v>3.9071979999999997</c:v>
                </c:pt>
                <c:pt idx="751">
                  <c:v>3.912201</c:v>
                </c:pt>
                <c:pt idx="752">
                  <c:v>3.917198</c:v>
                </c:pt>
                <c:pt idx="753">
                  <c:v>3.9222020000000004</c:v>
                </c:pt>
                <c:pt idx="754">
                  <c:v>3.9271979999999997</c:v>
                </c:pt>
                <c:pt idx="755">
                  <c:v>3.9322020000000002</c:v>
                </c:pt>
                <c:pt idx="756">
                  <c:v>3.9371990000000001</c:v>
                </c:pt>
                <c:pt idx="757">
                  <c:v>3.9422030000000001</c:v>
                </c:pt>
                <c:pt idx="758">
                  <c:v>3.9471989999999999</c:v>
                </c:pt>
                <c:pt idx="759">
                  <c:v>3.9522020000000002</c:v>
                </c:pt>
                <c:pt idx="760">
                  <c:v>3.957198</c:v>
                </c:pt>
                <c:pt idx="761">
                  <c:v>3.9622020000000004</c:v>
                </c:pt>
                <c:pt idx="762">
                  <c:v>3.9671989999999999</c:v>
                </c:pt>
                <c:pt idx="763">
                  <c:v>3.9722020000000002</c:v>
                </c:pt>
                <c:pt idx="764">
                  <c:v>3.9771990000000002</c:v>
                </c:pt>
                <c:pt idx="765">
                  <c:v>3.9872179999999999</c:v>
                </c:pt>
                <c:pt idx="766">
                  <c:v>3.9872289999999997</c:v>
                </c:pt>
                <c:pt idx="767">
                  <c:v>3.9922</c:v>
                </c:pt>
                <c:pt idx="768">
                  <c:v>3.9971990000000002</c:v>
                </c:pt>
                <c:pt idx="769">
                  <c:v>4.0022000000000002</c:v>
                </c:pt>
                <c:pt idx="770">
                  <c:v>4.007199</c:v>
                </c:pt>
                <c:pt idx="771">
                  <c:v>4.0122</c:v>
                </c:pt>
                <c:pt idx="772">
                  <c:v>4.0171979999999996</c:v>
                </c:pt>
                <c:pt idx="773">
                  <c:v>4.0221989999999996</c:v>
                </c:pt>
                <c:pt idx="774">
                  <c:v>4.0271980000000003</c:v>
                </c:pt>
                <c:pt idx="775">
                  <c:v>4.0321990000000003</c:v>
                </c:pt>
                <c:pt idx="776">
                  <c:v>4.0371980000000001</c:v>
                </c:pt>
                <c:pt idx="777">
                  <c:v>4.0421990000000001</c:v>
                </c:pt>
                <c:pt idx="778">
                  <c:v>4.0471979999999999</c:v>
                </c:pt>
                <c:pt idx="779">
                  <c:v>4.0522</c:v>
                </c:pt>
                <c:pt idx="780">
                  <c:v>4.0571979999999996</c:v>
                </c:pt>
                <c:pt idx="781">
                  <c:v>4.0621999999999998</c:v>
                </c:pt>
                <c:pt idx="782">
                  <c:v>4.0671979999999994</c:v>
                </c:pt>
                <c:pt idx="783">
                  <c:v>4.0721990000000003</c:v>
                </c:pt>
                <c:pt idx="784">
                  <c:v>4.0771980000000001</c:v>
                </c:pt>
                <c:pt idx="785">
                  <c:v>4.0822010000000004</c:v>
                </c:pt>
                <c:pt idx="786">
                  <c:v>4.087199</c:v>
                </c:pt>
                <c:pt idx="787">
                  <c:v>4.0922029999999996</c:v>
                </c:pt>
                <c:pt idx="788">
                  <c:v>4.0971989999999998</c:v>
                </c:pt>
                <c:pt idx="789">
                  <c:v>4.1022020000000001</c:v>
                </c:pt>
                <c:pt idx="790">
                  <c:v>4.1071989999999996</c:v>
                </c:pt>
                <c:pt idx="791">
                  <c:v>4.1122030000000001</c:v>
                </c:pt>
                <c:pt idx="792">
                  <c:v>4.1171989999999994</c:v>
                </c:pt>
                <c:pt idx="793">
                  <c:v>4.1222010000000004</c:v>
                </c:pt>
                <c:pt idx="794">
                  <c:v>4.1271979999999999</c:v>
                </c:pt>
                <c:pt idx="795">
                  <c:v>4.1322010000000002</c:v>
                </c:pt>
                <c:pt idx="796">
                  <c:v>4.1371989999999998</c:v>
                </c:pt>
                <c:pt idx="797">
                  <c:v>4.142201</c:v>
                </c:pt>
                <c:pt idx="798">
                  <c:v>4.1471989999999996</c:v>
                </c:pt>
                <c:pt idx="799">
                  <c:v>4.1564160000000001</c:v>
                </c:pt>
                <c:pt idx="800">
                  <c:v>4.1572009999999997</c:v>
                </c:pt>
                <c:pt idx="801">
                  <c:v>4.1621980000000001</c:v>
                </c:pt>
                <c:pt idx="802">
                  <c:v>4.1672010000000004</c:v>
                </c:pt>
                <c:pt idx="803">
                  <c:v>4.172199</c:v>
                </c:pt>
                <c:pt idx="804">
                  <c:v>4.1772030000000004</c:v>
                </c:pt>
                <c:pt idx="805">
                  <c:v>4.1821989999999998</c:v>
                </c:pt>
                <c:pt idx="806">
                  <c:v>4.1872030000000002</c:v>
                </c:pt>
                <c:pt idx="807">
                  <c:v>4.1921980000000003</c:v>
                </c:pt>
                <c:pt idx="808">
                  <c:v>4.1972009999999997</c:v>
                </c:pt>
                <c:pt idx="809">
                  <c:v>4.2021980000000001</c:v>
                </c:pt>
                <c:pt idx="810">
                  <c:v>4.2072020000000006</c:v>
                </c:pt>
                <c:pt idx="811">
                  <c:v>4.212199</c:v>
                </c:pt>
                <c:pt idx="812">
                  <c:v>4.2172020000000003</c:v>
                </c:pt>
                <c:pt idx="813">
                  <c:v>4.2221989999999998</c:v>
                </c:pt>
                <c:pt idx="814">
                  <c:v>4.227201</c:v>
                </c:pt>
                <c:pt idx="815">
                  <c:v>4.2321980000000003</c:v>
                </c:pt>
                <c:pt idx="816">
                  <c:v>4.2371999999999996</c:v>
                </c:pt>
                <c:pt idx="817">
                  <c:v>4.2421999999999995</c:v>
                </c:pt>
                <c:pt idx="818">
                  <c:v>4.2471989999999993</c:v>
                </c:pt>
                <c:pt idx="819">
                  <c:v>4.2522000000000002</c:v>
                </c:pt>
                <c:pt idx="820">
                  <c:v>4.2571980000000007</c:v>
                </c:pt>
                <c:pt idx="821">
                  <c:v>4.2621989999999998</c:v>
                </c:pt>
                <c:pt idx="822">
                  <c:v>4.2671989999999997</c:v>
                </c:pt>
                <c:pt idx="823">
                  <c:v>4.2721999999999998</c:v>
                </c:pt>
                <c:pt idx="824">
                  <c:v>4.2771980000000003</c:v>
                </c:pt>
                <c:pt idx="825">
                  <c:v>4.2821999999999996</c:v>
                </c:pt>
                <c:pt idx="826">
                  <c:v>4.2871989999999993</c:v>
                </c:pt>
                <c:pt idx="827">
                  <c:v>4.2921989999999992</c:v>
                </c:pt>
                <c:pt idx="828">
                  <c:v>4.297199</c:v>
                </c:pt>
                <c:pt idx="829">
                  <c:v>4.3021989999999999</c:v>
                </c:pt>
                <c:pt idx="830">
                  <c:v>4.3071989999999998</c:v>
                </c:pt>
                <c:pt idx="831">
                  <c:v>4.3121999999999998</c:v>
                </c:pt>
                <c:pt idx="832">
                  <c:v>4.3171980000000003</c:v>
                </c:pt>
                <c:pt idx="833">
                  <c:v>4.3264459999999998</c:v>
                </c:pt>
                <c:pt idx="834">
                  <c:v>4.3272030000000008</c:v>
                </c:pt>
                <c:pt idx="835">
                  <c:v>4.3321989999999992</c:v>
                </c:pt>
                <c:pt idx="836">
                  <c:v>4.3372020000000004</c:v>
                </c:pt>
                <c:pt idx="837">
                  <c:v>4.3421989999999999</c:v>
                </c:pt>
                <c:pt idx="838">
                  <c:v>4.3472030000000004</c:v>
                </c:pt>
                <c:pt idx="839">
                  <c:v>4.3521999999999998</c:v>
                </c:pt>
                <c:pt idx="840">
                  <c:v>4.3571989999999996</c:v>
                </c:pt>
                <c:pt idx="841">
                  <c:v>4.3621999999999996</c:v>
                </c:pt>
                <c:pt idx="842">
                  <c:v>4.3671980000000001</c:v>
                </c:pt>
                <c:pt idx="843">
                  <c:v>4.3721999999999994</c:v>
                </c:pt>
                <c:pt idx="844">
                  <c:v>4.3771989999999992</c:v>
                </c:pt>
                <c:pt idx="845">
                  <c:v>4.3822000000000001</c:v>
                </c:pt>
                <c:pt idx="846">
                  <c:v>4.3871980000000006</c:v>
                </c:pt>
                <c:pt idx="847">
                  <c:v>4.3921999999999999</c:v>
                </c:pt>
                <c:pt idx="848">
                  <c:v>4.3971989999999996</c:v>
                </c:pt>
                <c:pt idx="849">
                  <c:v>4.4021989999999995</c:v>
                </c:pt>
                <c:pt idx="850">
                  <c:v>4.4071980000000002</c:v>
                </c:pt>
                <c:pt idx="851">
                  <c:v>4.4122009999999996</c:v>
                </c:pt>
                <c:pt idx="852">
                  <c:v>4.417198</c:v>
                </c:pt>
                <c:pt idx="853">
                  <c:v>4.4222000000000001</c:v>
                </c:pt>
                <c:pt idx="854">
                  <c:v>4.4271989999999999</c:v>
                </c:pt>
                <c:pt idx="855">
                  <c:v>4.4322010000000001</c:v>
                </c:pt>
                <c:pt idx="856">
                  <c:v>4.4371989999999997</c:v>
                </c:pt>
                <c:pt idx="857">
                  <c:v>4.4422009999999998</c:v>
                </c:pt>
                <c:pt idx="858">
                  <c:v>4.4471989999999995</c:v>
                </c:pt>
                <c:pt idx="859">
                  <c:v>4.4521999999999995</c:v>
                </c:pt>
                <c:pt idx="860">
                  <c:v>4.4571989999999992</c:v>
                </c:pt>
                <c:pt idx="861">
                  <c:v>4.4622030000000006</c:v>
                </c:pt>
                <c:pt idx="862">
                  <c:v>4.4671980000000007</c:v>
                </c:pt>
                <c:pt idx="863">
                  <c:v>4.4722010000000001</c:v>
                </c:pt>
                <c:pt idx="864">
                  <c:v>4.4771980000000005</c:v>
                </c:pt>
                <c:pt idx="865">
                  <c:v>4.4822009999999999</c:v>
                </c:pt>
                <c:pt idx="866">
                  <c:v>4.4871989999999995</c:v>
                </c:pt>
                <c:pt idx="867">
                  <c:v>4.4922019999999998</c:v>
                </c:pt>
                <c:pt idx="868">
                  <c:v>4.5024669999999993</c:v>
                </c:pt>
                <c:pt idx="869">
                  <c:v>4.5024790000000001</c:v>
                </c:pt>
                <c:pt idx="870">
                  <c:v>4.507199</c:v>
                </c:pt>
                <c:pt idx="871">
                  <c:v>4.5121989999999998</c:v>
                </c:pt>
                <c:pt idx="872">
                  <c:v>4.5171999999999999</c:v>
                </c:pt>
                <c:pt idx="873">
                  <c:v>4.5221989999999996</c:v>
                </c:pt>
                <c:pt idx="874">
                  <c:v>4.5271999999999997</c:v>
                </c:pt>
                <c:pt idx="875">
                  <c:v>4.5321980000000002</c:v>
                </c:pt>
                <c:pt idx="876">
                  <c:v>4.5371999999999995</c:v>
                </c:pt>
                <c:pt idx="877">
                  <c:v>4.5421989999999992</c:v>
                </c:pt>
                <c:pt idx="878">
                  <c:v>4.5472000000000001</c:v>
                </c:pt>
                <c:pt idx="879">
                  <c:v>4.5521989999999999</c:v>
                </c:pt>
                <c:pt idx="880">
                  <c:v>4.5571999999999999</c:v>
                </c:pt>
                <c:pt idx="881">
                  <c:v>4.5621989999999997</c:v>
                </c:pt>
                <c:pt idx="882">
                  <c:v>4.5671999999999997</c:v>
                </c:pt>
                <c:pt idx="883">
                  <c:v>4.5721989999999995</c:v>
                </c:pt>
                <c:pt idx="884">
                  <c:v>4.5772020000000007</c:v>
                </c:pt>
                <c:pt idx="885">
                  <c:v>4.582198</c:v>
                </c:pt>
                <c:pt idx="886">
                  <c:v>4.5872020000000004</c:v>
                </c:pt>
                <c:pt idx="887">
                  <c:v>4.5921980000000007</c:v>
                </c:pt>
                <c:pt idx="888">
                  <c:v>4.5972010000000001</c:v>
                </c:pt>
                <c:pt idx="889">
                  <c:v>4.6021989999999997</c:v>
                </c:pt>
                <c:pt idx="890">
                  <c:v>4.607202</c:v>
                </c:pt>
                <c:pt idx="891">
                  <c:v>4.6121989999999995</c:v>
                </c:pt>
                <c:pt idx="892">
                  <c:v>4.6172009999999997</c:v>
                </c:pt>
                <c:pt idx="893">
                  <c:v>4.6221989999999993</c:v>
                </c:pt>
                <c:pt idx="894">
                  <c:v>4.6272020000000005</c:v>
                </c:pt>
                <c:pt idx="895">
                  <c:v>4.632199</c:v>
                </c:pt>
                <c:pt idx="896">
                  <c:v>4.6372020000000003</c:v>
                </c:pt>
                <c:pt idx="897">
                  <c:v>4.6421980000000005</c:v>
                </c:pt>
                <c:pt idx="898">
                  <c:v>4.6472020000000001</c:v>
                </c:pt>
                <c:pt idx="899">
                  <c:v>4.6521980000000003</c:v>
                </c:pt>
                <c:pt idx="900">
                  <c:v>4.6572019999999998</c:v>
                </c:pt>
                <c:pt idx="901">
                  <c:v>4.6621989999999993</c:v>
                </c:pt>
                <c:pt idx="902">
                  <c:v>4.672053</c:v>
                </c:pt>
                <c:pt idx="903">
                  <c:v>4.6722020000000004</c:v>
                </c:pt>
                <c:pt idx="904">
                  <c:v>4.6771989999999999</c:v>
                </c:pt>
                <c:pt idx="905">
                  <c:v>4.6822010000000001</c:v>
                </c:pt>
                <c:pt idx="906">
                  <c:v>4.6871999999999998</c:v>
                </c:pt>
                <c:pt idx="907">
                  <c:v>4.6921989999999996</c:v>
                </c:pt>
                <c:pt idx="908">
                  <c:v>4.6971989999999995</c:v>
                </c:pt>
                <c:pt idx="909">
                  <c:v>4.7021980000000001</c:v>
                </c:pt>
                <c:pt idx="910">
                  <c:v>4.7071989999999992</c:v>
                </c:pt>
                <c:pt idx="911">
                  <c:v>4.7121979999999999</c:v>
                </c:pt>
                <c:pt idx="912">
                  <c:v>4.7172000000000001</c:v>
                </c:pt>
                <c:pt idx="913">
                  <c:v>4.7221980000000006</c:v>
                </c:pt>
                <c:pt idx="914">
                  <c:v>4.7271999999999998</c:v>
                </c:pt>
                <c:pt idx="915">
                  <c:v>4.7321989999999996</c:v>
                </c:pt>
                <c:pt idx="916">
                  <c:v>4.7371989999999995</c:v>
                </c:pt>
                <c:pt idx="917">
                  <c:v>4.7421980000000001</c:v>
                </c:pt>
                <c:pt idx="918">
                  <c:v>4.7471989999999993</c:v>
                </c:pt>
                <c:pt idx="919">
                  <c:v>4.7521989999999992</c:v>
                </c:pt>
                <c:pt idx="920">
                  <c:v>4.7572000000000001</c:v>
                </c:pt>
                <c:pt idx="921">
                  <c:v>4.7621989999999998</c:v>
                </c:pt>
                <c:pt idx="922">
                  <c:v>4.7671989999999997</c:v>
                </c:pt>
                <c:pt idx="923">
                  <c:v>4.7721989999999996</c:v>
                </c:pt>
                <c:pt idx="924">
                  <c:v>4.7771999999999997</c:v>
                </c:pt>
                <c:pt idx="925">
                  <c:v>4.7821980000000002</c:v>
                </c:pt>
                <c:pt idx="926">
                  <c:v>4.7872020000000006</c:v>
                </c:pt>
                <c:pt idx="927">
                  <c:v>4.792198</c:v>
                </c:pt>
                <c:pt idx="928">
                  <c:v>4.7972010000000003</c:v>
                </c:pt>
                <c:pt idx="929">
                  <c:v>4.8021989999999999</c:v>
                </c:pt>
                <c:pt idx="930">
                  <c:v>4.8072020000000002</c:v>
                </c:pt>
                <c:pt idx="931">
                  <c:v>4.8121989999999997</c:v>
                </c:pt>
                <c:pt idx="932">
                  <c:v>4.8172009999999998</c:v>
                </c:pt>
                <c:pt idx="933">
                  <c:v>4.8221989999999995</c:v>
                </c:pt>
                <c:pt idx="934">
                  <c:v>4.8272020000000007</c:v>
                </c:pt>
                <c:pt idx="935">
                  <c:v>4.8321989999999992</c:v>
                </c:pt>
                <c:pt idx="936">
                  <c:v>4.8413760000000003</c:v>
                </c:pt>
                <c:pt idx="937">
                  <c:v>4.8422030000000005</c:v>
                </c:pt>
                <c:pt idx="938">
                  <c:v>4.8471980000000006</c:v>
                </c:pt>
                <c:pt idx="939">
                  <c:v>4.8522020000000001</c:v>
                </c:pt>
                <c:pt idx="940">
                  <c:v>4.8571989999999996</c:v>
                </c:pt>
                <c:pt idx="941">
                  <c:v>4.8622019999999999</c:v>
                </c:pt>
                <c:pt idx="942">
                  <c:v>4.8671980000000001</c:v>
                </c:pt>
                <c:pt idx="943">
                  <c:v>4.8722020000000006</c:v>
                </c:pt>
                <c:pt idx="944">
                  <c:v>4.8771979999999999</c:v>
                </c:pt>
                <c:pt idx="945">
                  <c:v>4.8822020000000004</c:v>
                </c:pt>
                <c:pt idx="946">
                  <c:v>4.8871989999999998</c:v>
                </c:pt>
                <c:pt idx="947">
                  <c:v>4.8922020000000002</c:v>
                </c:pt>
                <c:pt idx="948">
                  <c:v>4.8971980000000004</c:v>
                </c:pt>
                <c:pt idx="949">
                  <c:v>4.9022019999999999</c:v>
                </c:pt>
                <c:pt idx="950">
                  <c:v>4.9071980000000002</c:v>
                </c:pt>
                <c:pt idx="951">
                  <c:v>4.9122020000000006</c:v>
                </c:pt>
                <c:pt idx="952">
                  <c:v>4.917198</c:v>
                </c:pt>
                <c:pt idx="953">
                  <c:v>4.9222010000000003</c:v>
                </c:pt>
                <c:pt idx="954">
                  <c:v>4.9272</c:v>
                </c:pt>
                <c:pt idx="955">
                  <c:v>4.9321980000000005</c:v>
                </c:pt>
                <c:pt idx="956">
                  <c:v>4.9371999999999998</c:v>
                </c:pt>
                <c:pt idx="957">
                  <c:v>4.9421989999999996</c:v>
                </c:pt>
                <c:pt idx="958">
                  <c:v>4.9471999999999996</c:v>
                </c:pt>
                <c:pt idx="959">
                  <c:v>4.9521980000000001</c:v>
                </c:pt>
                <c:pt idx="960">
                  <c:v>4.9571989999999992</c:v>
                </c:pt>
                <c:pt idx="961">
                  <c:v>4.9621979999999999</c:v>
                </c:pt>
                <c:pt idx="962">
                  <c:v>4.9671989999999999</c:v>
                </c:pt>
                <c:pt idx="963">
                  <c:v>4.9721989999999998</c:v>
                </c:pt>
                <c:pt idx="964">
                  <c:v>4.9771999999999998</c:v>
                </c:pt>
                <c:pt idx="965">
                  <c:v>4.9821980000000003</c:v>
                </c:pt>
                <c:pt idx="966">
                  <c:v>4.9871999999999996</c:v>
                </c:pt>
                <c:pt idx="967">
                  <c:v>4.9921989999999994</c:v>
                </c:pt>
                <c:pt idx="968">
                  <c:v>4.9971999999999994</c:v>
                </c:pt>
                <c:pt idx="969">
                  <c:v>5.0021979999999999</c:v>
                </c:pt>
                <c:pt idx="970">
                  <c:v>5.0113850000000006</c:v>
                </c:pt>
                <c:pt idx="971">
                  <c:v>5.0122020000000003</c:v>
                </c:pt>
                <c:pt idx="972">
                  <c:v>5.0171989999999997</c:v>
                </c:pt>
                <c:pt idx="973">
                  <c:v>5.0222009999999999</c:v>
                </c:pt>
                <c:pt idx="974">
                  <c:v>5.0271980000000003</c:v>
                </c:pt>
                <c:pt idx="975">
                  <c:v>5.0322009999999997</c:v>
                </c:pt>
                <c:pt idx="976">
                  <c:v>5.0371980000000001</c:v>
                </c:pt>
                <c:pt idx="977">
                  <c:v>5.0422020000000005</c:v>
                </c:pt>
                <c:pt idx="978">
                  <c:v>5.047199</c:v>
                </c:pt>
                <c:pt idx="979">
                  <c:v>5.0522010000000002</c:v>
                </c:pt>
                <c:pt idx="980">
                  <c:v>5.0571989999999998</c:v>
                </c:pt>
                <c:pt idx="981">
                  <c:v>5.062201</c:v>
                </c:pt>
                <c:pt idx="982">
                  <c:v>5.0671980000000003</c:v>
                </c:pt>
                <c:pt idx="983">
                  <c:v>5.0722009999999997</c:v>
                </c:pt>
                <c:pt idx="984">
                  <c:v>5.0771980000000001</c:v>
                </c:pt>
                <c:pt idx="985">
                  <c:v>5.0822020000000006</c:v>
                </c:pt>
                <c:pt idx="986">
                  <c:v>5.087199</c:v>
                </c:pt>
                <c:pt idx="987">
                  <c:v>5.0922000000000001</c:v>
                </c:pt>
                <c:pt idx="988">
                  <c:v>5.0972</c:v>
                </c:pt>
                <c:pt idx="989">
                  <c:v>5.1021980000000005</c:v>
                </c:pt>
                <c:pt idx="990">
                  <c:v>5.1071989999999996</c:v>
                </c:pt>
                <c:pt idx="991">
                  <c:v>5.1121980000000002</c:v>
                </c:pt>
                <c:pt idx="992">
                  <c:v>5.1171989999999994</c:v>
                </c:pt>
                <c:pt idx="993">
                  <c:v>5.1221989999999993</c:v>
                </c:pt>
                <c:pt idx="994">
                  <c:v>5.1272000000000002</c:v>
                </c:pt>
                <c:pt idx="995">
                  <c:v>5.132199</c:v>
                </c:pt>
                <c:pt idx="996">
                  <c:v>5.1371989999999998</c:v>
                </c:pt>
                <c:pt idx="997">
                  <c:v>5.1421989999999997</c:v>
                </c:pt>
                <c:pt idx="998">
                  <c:v>5.1471989999999996</c:v>
                </c:pt>
                <c:pt idx="999">
                  <c:v>5.1521980000000003</c:v>
                </c:pt>
                <c:pt idx="1000">
                  <c:v>5.1571999999999996</c:v>
                </c:pt>
                <c:pt idx="1001">
                  <c:v>5.1837489999999997</c:v>
                </c:pt>
                <c:pt idx="1002">
                  <c:v>5.1897929999999999</c:v>
                </c:pt>
                <c:pt idx="1003">
                  <c:v>5.1898040000000005</c:v>
                </c:pt>
                <c:pt idx="1004">
                  <c:v>5.1989620000000007</c:v>
                </c:pt>
                <c:pt idx="1005">
                  <c:v>5.1989719999999995</c:v>
                </c:pt>
                <c:pt idx="1006">
                  <c:v>5.2022020000000007</c:v>
                </c:pt>
                <c:pt idx="1007">
                  <c:v>5.2071989999999992</c:v>
                </c:pt>
                <c:pt idx="1008">
                  <c:v>5.2122000000000002</c:v>
                </c:pt>
                <c:pt idx="1009">
                  <c:v>5.2171980000000007</c:v>
                </c:pt>
                <c:pt idx="1010">
                  <c:v>5.2222020000000002</c:v>
                </c:pt>
                <c:pt idx="1011">
                  <c:v>5.2271989999999997</c:v>
                </c:pt>
                <c:pt idx="1012">
                  <c:v>5.2321999999999997</c:v>
                </c:pt>
                <c:pt idx="1013">
                  <c:v>5.2371980000000002</c:v>
                </c:pt>
                <c:pt idx="1014">
                  <c:v>5.2422019999999998</c:v>
                </c:pt>
                <c:pt idx="1015">
                  <c:v>5.2471989999999993</c:v>
                </c:pt>
                <c:pt idx="1016">
                  <c:v>5.2522020000000005</c:v>
                </c:pt>
                <c:pt idx="1017">
                  <c:v>5.257199</c:v>
                </c:pt>
                <c:pt idx="1018">
                  <c:v>5.2622010000000001</c:v>
                </c:pt>
                <c:pt idx="1019">
                  <c:v>5.2671980000000005</c:v>
                </c:pt>
                <c:pt idx="1020">
                  <c:v>5.2722030000000002</c:v>
                </c:pt>
                <c:pt idx="1021">
                  <c:v>5.2771989999999995</c:v>
                </c:pt>
                <c:pt idx="1022">
                  <c:v>5.2822009999999997</c:v>
                </c:pt>
                <c:pt idx="1023">
                  <c:v>5.2871980000000001</c:v>
                </c:pt>
                <c:pt idx="1024">
                  <c:v>5.2922010000000004</c:v>
                </c:pt>
                <c:pt idx="1025">
                  <c:v>5.297199</c:v>
                </c:pt>
                <c:pt idx="1026">
                  <c:v>5.3022010000000002</c:v>
                </c:pt>
                <c:pt idx="1027">
                  <c:v>5.3071989999999998</c:v>
                </c:pt>
                <c:pt idx="1028">
                  <c:v>5.3122020000000001</c:v>
                </c:pt>
                <c:pt idx="1029">
                  <c:v>5.3171980000000003</c:v>
                </c:pt>
                <c:pt idx="1030">
                  <c:v>5.3222019999999999</c:v>
                </c:pt>
                <c:pt idx="1031">
                  <c:v>5.3271980000000001</c:v>
                </c:pt>
                <c:pt idx="1032">
                  <c:v>5.3322020000000006</c:v>
                </c:pt>
                <c:pt idx="1033">
                  <c:v>5.337199</c:v>
                </c:pt>
                <c:pt idx="1034">
                  <c:v>5.3422070000000001</c:v>
                </c:pt>
                <c:pt idx="1035">
                  <c:v>5.3471980000000006</c:v>
                </c:pt>
                <c:pt idx="1036">
                  <c:v>5.3522030000000003</c:v>
                </c:pt>
                <c:pt idx="1037">
                  <c:v>5.3571980000000003</c:v>
                </c:pt>
                <c:pt idx="1038">
                  <c:v>5.3664509999999996</c:v>
                </c:pt>
                <c:pt idx="1039">
                  <c:v>5.3672019999999998</c:v>
                </c:pt>
                <c:pt idx="1040">
                  <c:v>5.3721989999999993</c:v>
                </c:pt>
                <c:pt idx="1041">
                  <c:v>5.3772020000000005</c:v>
                </c:pt>
                <c:pt idx="1042">
                  <c:v>5.382199</c:v>
                </c:pt>
                <c:pt idx="1043">
                  <c:v>5.3872010000000001</c:v>
                </c:pt>
                <c:pt idx="1044">
                  <c:v>5.3921989999999997</c:v>
                </c:pt>
                <c:pt idx="1045">
                  <c:v>5.3972009999999999</c:v>
                </c:pt>
                <c:pt idx="1046">
                  <c:v>5.4021980000000003</c:v>
                </c:pt>
                <c:pt idx="1047">
                  <c:v>5.4072009999999997</c:v>
                </c:pt>
                <c:pt idx="1048">
                  <c:v>5.4121980000000001</c:v>
                </c:pt>
                <c:pt idx="1049">
                  <c:v>5.4172020000000005</c:v>
                </c:pt>
                <c:pt idx="1050">
                  <c:v>5.422199</c:v>
                </c:pt>
                <c:pt idx="1051">
                  <c:v>5.4272020000000003</c:v>
                </c:pt>
                <c:pt idx="1052">
                  <c:v>5.4321989999999998</c:v>
                </c:pt>
                <c:pt idx="1053">
                  <c:v>5.4371999999999998</c:v>
                </c:pt>
                <c:pt idx="1054">
                  <c:v>5.4421989999999996</c:v>
                </c:pt>
                <c:pt idx="1055">
                  <c:v>5.4471989999999995</c:v>
                </c:pt>
                <c:pt idx="1056">
                  <c:v>5.4521989999999994</c:v>
                </c:pt>
                <c:pt idx="1057">
                  <c:v>5.457198</c:v>
                </c:pt>
                <c:pt idx="1058">
                  <c:v>5.4622000000000002</c:v>
                </c:pt>
                <c:pt idx="1059">
                  <c:v>5.4671989999999999</c:v>
                </c:pt>
                <c:pt idx="1060">
                  <c:v>5.4722</c:v>
                </c:pt>
                <c:pt idx="1061">
                  <c:v>5.4771989999999997</c:v>
                </c:pt>
                <c:pt idx="1062">
                  <c:v>5.4821999999999997</c:v>
                </c:pt>
                <c:pt idx="1063">
                  <c:v>5.4871980000000002</c:v>
                </c:pt>
                <c:pt idx="1064">
                  <c:v>5.4921989999999994</c:v>
                </c:pt>
                <c:pt idx="1065">
                  <c:v>5.497198</c:v>
                </c:pt>
                <c:pt idx="1066">
                  <c:v>5.5021989999999992</c:v>
                </c:pt>
                <c:pt idx="1067">
                  <c:v>5.5071980000000007</c:v>
                </c:pt>
                <c:pt idx="1068">
                  <c:v>5.5122</c:v>
                </c:pt>
                <c:pt idx="1069">
                  <c:v>5.5171980000000005</c:v>
                </c:pt>
                <c:pt idx="1070">
                  <c:v>5.5221999999999998</c:v>
                </c:pt>
                <c:pt idx="1071">
                  <c:v>5.5271980000000003</c:v>
                </c:pt>
                <c:pt idx="1072">
                  <c:v>5.537604</c:v>
                </c:pt>
                <c:pt idx="1073">
                  <c:v>5.5376149999999997</c:v>
                </c:pt>
                <c:pt idx="1074">
                  <c:v>5.5422000000000002</c:v>
                </c:pt>
                <c:pt idx="1075">
                  <c:v>5.5471980000000007</c:v>
                </c:pt>
                <c:pt idx="1076">
                  <c:v>5.5522</c:v>
                </c:pt>
                <c:pt idx="1077">
                  <c:v>5.5571989999999998</c:v>
                </c:pt>
                <c:pt idx="1078">
                  <c:v>5.5622020000000001</c:v>
                </c:pt>
                <c:pt idx="1079">
                  <c:v>5.5671989999999996</c:v>
                </c:pt>
                <c:pt idx="1080">
                  <c:v>5.5722009999999997</c:v>
                </c:pt>
                <c:pt idx="1081">
                  <c:v>5.5771989999999994</c:v>
                </c:pt>
                <c:pt idx="1082">
                  <c:v>5.5822010000000004</c:v>
                </c:pt>
                <c:pt idx="1083">
                  <c:v>5.587199</c:v>
                </c:pt>
                <c:pt idx="1084">
                  <c:v>5.5922000000000001</c:v>
                </c:pt>
                <c:pt idx="1085">
                  <c:v>5.5971980000000006</c:v>
                </c:pt>
                <c:pt idx="1086">
                  <c:v>5.6021999999999998</c:v>
                </c:pt>
                <c:pt idx="1087">
                  <c:v>5.6071989999999996</c:v>
                </c:pt>
                <c:pt idx="1088">
                  <c:v>5.6121999999999996</c:v>
                </c:pt>
                <c:pt idx="1089">
                  <c:v>5.6171989999999994</c:v>
                </c:pt>
                <c:pt idx="1090">
                  <c:v>5.6221999999999994</c:v>
                </c:pt>
                <c:pt idx="1091">
                  <c:v>5.6271989999999992</c:v>
                </c:pt>
                <c:pt idx="1092">
                  <c:v>5.6322000000000001</c:v>
                </c:pt>
                <c:pt idx="1093">
                  <c:v>5.6371989999999998</c:v>
                </c:pt>
                <c:pt idx="1094">
                  <c:v>5.642201</c:v>
                </c:pt>
                <c:pt idx="1095">
                  <c:v>5.6471989999999996</c:v>
                </c:pt>
                <c:pt idx="1096">
                  <c:v>5.6522009999999998</c:v>
                </c:pt>
                <c:pt idx="1097">
                  <c:v>5.6571980000000002</c:v>
                </c:pt>
                <c:pt idx="1098">
                  <c:v>5.6622009999999996</c:v>
                </c:pt>
                <c:pt idx="1099">
                  <c:v>5.6671989999999992</c:v>
                </c:pt>
                <c:pt idx="1100">
                  <c:v>5.6722020000000004</c:v>
                </c:pt>
                <c:pt idx="1101">
                  <c:v>5.6771989999999999</c:v>
                </c:pt>
                <c:pt idx="1102">
                  <c:v>5.6822020000000002</c:v>
                </c:pt>
                <c:pt idx="1103">
                  <c:v>5.6871989999999997</c:v>
                </c:pt>
                <c:pt idx="1104">
                  <c:v>5.6922009999999998</c:v>
                </c:pt>
                <c:pt idx="1105">
                  <c:v>5.6971980000000002</c:v>
                </c:pt>
                <c:pt idx="1106">
                  <c:v>5.7073499999999999</c:v>
                </c:pt>
                <c:pt idx="1107">
                  <c:v>5.7073609999999997</c:v>
                </c:pt>
                <c:pt idx="1108">
                  <c:v>5.7122010000000003</c:v>
                </c:pt>
                <c:pt idx="1109">
                  <c:v>5.7171980000000007</c:v>
                </c:pt>
                <c:pt idx="1110">
                  <c:v>5.7222</c:v>
                </c:pt>
                <c:pt idx="1111">
                  <c:v>5.7271989999999997</c:v>
                </c:pt>
                <c:pt idx="1112">
                  <c:v>5.7321999999999997</c:v>
                </c:pt>
                <c:pt idx="1113">
                  <c:v>5.7371989999999995</c:v>
                </c:pt>
                <c:pt idx="1114">
                  <c:v>5.7421999999999995</c:v>
                </c:pt>
                <c:pt idx="1115">
                  <c:v>5.7471989999999993</c:v>
                </c:pt>
                <c:pt idx="1116">
                  <c:v>5.7522000000000002</c:v>
                </c:pt>
                <c:pt idx="1117">
                  <c:v>5.7571980000000007</c:v>
                </c:pt>
                <c:pt idx="1118">
                  <c:v>5.7622</c:v>
                </c:pt>
                <c:pt idx="1119">
                  <c:v>5.7671989999999997</c:v>
                </c:pt>
                <c:pt idx="1120">
                  <c:v>5.7721989999999996</c:v>
                </c:pt>
                <c:pt idx="1121">
                  <c:v>5.7771989999999995</c:v>
                </c:pt>
                <c:pt idx="1122">
                  <c:v>5.7821999999999996</c:v>
                </c:pt>
                <c:pt idx="1123">
                  <c:v>5.7871989999999993</c:v>
                </c:pt>
                <c:pt idx="1124">
                  <c:v>5.7922000000000002</c:v>
                </c:pt>
                <c:pt idx="1125">
                  <c:v>5.7971980000000007</c:v>
                </c:pt>
                <c:pt idx="1126">
                  <c:v>5.8022</c:v>
                </c:pt>
                <c:pt idx="1127">
                  <c:v>5.8071980000000005</c:v>
                </c:pt>
                <c:pt idx="1128">
                  <c:v>5.8121999999999998</c:v>
                </c:pt>
                <c:pt idx="1129">
                  <c:v>5.8171989999999996</c:v>
                </c:pt>
                <c:pt idx="1130">
                  <c:v>5.8221999999999996</c:v>
                </c:pt>
                <c:pt idx="1131">
                  <c:v>5.8271980000000001</c:v>
                </c:pt>
                <c:pt idx="1132">
                  <c:v>5.8322010000000004</c:v>
                </c:pt>
                <c:pt idx="1133">
                  <c:v>5.837199</c:v>
                </c:pt>
                <c:pt idx="1134">
                  <c:v>5.8422000000000001</c:v>
                </c:pt>
                <c:pt idx="1135">
                  <c:v>5.8471989999999998</c:v>
                </c:pt>
                <c:pt idx="1136">
                  <c:v>5.852201</c:v>
                </c:pt>
                <c:pt idx="1137">
                  <c:v>5.8571980000000003</c:v>
                </c:pt>
                <c:pt idx="1138">
                  <c:v>5.8622009999999998</c:v>
                </c:pt>
                <c:pt idx="1139">
                  <c:v>5.8671980000000001</c:v>
                </c:pt>
                <c:pt idx="1140">
                  <c:v>5.8721999999999994</c:v>
                </c:pt>
                <c:pt idx="1141">
                  <c:v>5.8814299999999999</c:v>
                </c:pt>
                <c:pt idx="1142">
                  <c:v>5.8822030000000005</c:v>
                </c:pt>
                <c:pt idx="1143">
                  <c:v>5.8871989999999998</c:v>
                </c:pt>
                <c:pt idx="1144">
                  <c:v>5.8922020000000002</c:v>
                </c:pt>
                <c:pt idx="1145">
                  <c:v>5.8971980000000004</c:v>
                </c:pt>
                <c:pt idx="1146">
                  <c:v>5.9022019999999999</c:v>
                </c:pt>
                <c:pt idx="1147">
                  <c:v>5.9071989999999994</c:v>
                </c:pt>
                <c:pt idx="1148">
                  <c:v>5.9122020000000006</c:v>
                </c:pt>
                <c:pt idx="1149">
                  <c:v>5.917198</c:v>
                </c:pt>
                <c:pt idx="1150">
                  <c:v>5.9222010000000003</c:v>
                </c:pt>
                <c:pt idx="1151">
                  <c:v>5.9271989999999999</c:v>
                </c:pt>
                <c:pt idx="1152">
                  <c:v>5.9322010000000001</c:v>
                </c:pt>
                <c:pt idx="1153">
                  <c:v>5.9371989999999997</c:v>
                </c:pt>
                <c:pt idx="1154">
                  <c:v>5.942202</c:v>
                </c:pt>
                <c:pt idx="1155">
                  <c:v>5.9471989999999995</c:v>
                </c:pt>
                <c:pt idx="1156">
                  <c:v>5.9522009999999996</c:v>
                </c:pt>
                <c:pt idx="1157">
                  <c:v>5.9571989999999992</c:v>
                </c:pt>
                <c:pt idx="1158">
                  <c:v>5.9622000000000002</c:v>
                </c:pt>
                <c:pt idx="1159">
                  <c:v>5.9672000000000001</c:v>
                </c:pt>
                <c:pt idx="1160">
                  <c:v>5.9721989999999998</c:v>
                </c:pt>
                <c:pt idx="1161">
                  <c:v>5.9771989999999997</c:v>
                </c:pt>
                <c:pt idx="1162">
                  <c:v>5.9821980000000003</c:v>
                </c:pt>
                <c:pt idx="1163">
                  <c:v>5.9871999999999996</c:v>
                </c:pt>
                <c:pt idx="1164">
                  <c:v>5.9921980000000001</c:v>
                </c:pt>
                <c:pt idx="1165">
                  <c:v>5.9971999999999994</c:v>
                </c:pt>
                <c:pt idx="1166">
                  <c:v>6.0021979999999999</c:v>
                </c:pt>
                <c:pt idx="1167">
                  <c:v>6.0072000000000001</c:v>
                </c:pt>
                <c:pt idx="1168">
                  <c:v>6.0121989999999998</c:v>
                </c:pt>
                <c:pt idx="1169">
                  <c:v>6.0171989999999997</c:v>
                </c:pt>
                <c:pt idx="1170">
                  <c:v>6.0221980000000004</c:v>
                </c:pt>
                <c:pt idx="1171">
                  <c:v>6.0271989999999995</c:v>
                </c:pt>
                <c:pt idx="1172">
                  <c:v>6.0321989999999994</c:v>
                </c:pt>
                <c:pt idx="1173">
                  <c:v>6.0371999999999995</c:v>
                </c:pt>
                <c:pt idx="1174">
                  <c:v>6.0421989999999992</c:v>
                </c:pt>
                <c:pt idx="1175">
                  <c:v>6.0513940000000002</c:v>
                </c:pt>
                <c:pt idx="1176">
                  <c:v>6.0522020000000003</c:v>
                </c:pt>
                <c:pt idx="1177">
                  <c:v>6.0571989999999998</c:v>
                </c:pt>
                <c:pt idx="1178">
                  <c:v>6.0622020000000001</c:v>
                </c:pt>
                <c:pt idx="1179">
                  <c:v>6.0671980000000003</c:v>
                </c:pt>
                <c:pt idx="1180">
                  <c:v>6.0722019999999999</c:v>
                </c:pt>
                <c:pt idx="1181">
                  <c:v>6.0771980000000001</c:v>
                </c:pt>
                <c:pt idx="1182">
                  <c:v>6.0822010000000004</c:v>
                </c:pt>
                <c:pt idx="1183">
                  <c:v>6.087199</c:v>
                </c:pt>
                <c:pt idx="1184">
                  <c:v>6.0922020000000003</c:v>
                </c:pt>
                <c:pt idx="1185">
                  <c:v>6.0971989999999998</c:v>
                </c:pt>
                <c:pt idx="1186">
                  <c:v>6.102201</c:v>
                </c:pt>
                <c:pt idx="1187">
                  <c:v>6.1071980000000003</c:v>
                </c:pt>
                <c:pt idx="1188">
                  <c:v>6.1122009999999998</c:v>
                </c:pt>
                <c:pt idx="1189">
                  <c:v>6.1171989999999994</c:v>
                </c:pt>
                <c:pt idx="1190">
                  <c:v>6.1222020000000006</c:v>
                </c:pt>
                <c:pt idx="1191">
                  <c:v>6.1271979999999999</c:v>
                </c:pt>
                <c:pt idx="1192">
                  <c:v>6.1322000000000001</c:v>
                </c:pt>
                <c:pt idx="1193">
                  <c:v>6.1371989999999998</c:v>
                </c:pt>
                <c:pt idx="1194">
                  <c:v>6.1421989999999997</c:v>
                </c:pt>
                <c:pt idx="1195">
                  <c:v>6.1471989999999996</c:v>
                </c:pt>
                <c:pt idx="1196">
                  <c:v>6.1521989999999995</c:v>
                </c:pt>
                <c:pt idx="1197">
                  <c:v>6.1571999999999996</c:v>
                </c:pt>
                <c:pt idx="1198">
                  <c:v>6.1621989999999993</c:v>
                </c:pt>
                <c:pt idx="1199">
                  <c:v>6.1672000000000002</c:v>
                </c:pt>
                <c:pt idx="1200">
                  <c:v>6.172199</c:v>
                </c:pt>
                <c:pt idx="1201">
                  <c:v>6.1771989999999999</c:v>
                </c:pt>
                <c:pt idx="1202">
                  <c:v>6.1821980000000005</c:v>
                </c:pt>
                <c:pt idx="1203">
                  <c:v>6.1871989999999997</c:v>
                </c:pt>
                <c:pt idx="1204">
                  <c:v>6.1921980000000003</c:v>
                </c:pt>
                <c:pt idx="1205">
                  <c:v>6.1971989999999995</c:v>
                </c:pt>
                <c:pt idx="1206">
                  <c:v>6.2021989999999994</c:v>
                </c:pt>
                <c:pt idx="1207">
                  <c:v>6.2071989999999992</c:v>
                </c:pt>
                <c:pt idx="1208">
                  <c:v>6.212199</c:v>
                </c:pt>
                <c:pt idx="1209">
                  <c:v>6.2226210000000002</c:v>
                </c:pt>
                <c:pt idx="1210">
                  <c:v>6.2226330000000001</c:v>
                </c:pt>
                <c:pt idx="1211">
                  <c:v>6.2272039999999995</c:v>
                </c:pt>
                <c:pt idx="1212">
                  <c:v>6.2321980000000003</c:v>
                </c:pt>
                <c:pt idx="1213">
                  <c:v>6.2371999999999996</c:v>
                </c:pt>
                <c:pt idx="1214">
                  <c:v>6.2421980000000001</c:v>
                </c:pt>
                <c:pt idx="1215">
                  <c:v>6.2471989999999993</c:v>
                </c:pt>
                <c:pt idx="1216">
                  <c:v>6.2521989999999992</c:v>
                </c:pt>
                <c:pt idx="1217">
                  <c:v>6.2572000000000001</c:v>
                </c:pt>
                <c:pt idx="1218">
                  <c:v>6.2621989999999998</c:v>
                </c:pt>
                <c:pt idx="1219">
                  <c:v>6.2671989999999997</c:v>
                </c:pt>
                <c:pt idx="1220">
                  <c:v>6.2721989999999996</c:v>
                </c:pt>
                <c:pt idx="1221">
                  <c:v>6.2771999999999997</c:v>
                </c:pt>
                <c:pt idx="1222">
                  <c:v>6.2821980000000002</c:v>
                </c:pt>
                <c:pt idx="1223">
                  <c:v>6.2872009999999996</c:v>
                </c:pt>
                <c:pt idx="1224">
                  <c:v>6.2921989999999992</c:v>
                </c:pt>
                <c:pt idx="1225">
                  <c:v>6.2972020000000004</c:v>
                </c:pt>
                <c:pt idx="1226">
                  <c:v>6.3021980000000006</c:v>
                </c:pt>
                <c:pt idx="1227">
                  <c:v>6.3072010000000001</c:v>
                </c:pt>
                <c:pt idx="1228">
                  <c:v>6.3121989999999997</c:v>
                </c:pt>
                <c:pt idx="1229">
                  <c:v>6.317202</c:v>
                </c:pt>
                <c:pt idx="1230">
                  <c:v>6.3221989999999995</c:v>
                </c:pt>
                <c:pt idx="1231">
                  <c:v>6.3272020000000007</c:v>
                </c:pt>
                <c:pt idx="1232">
                  <c:v>6.3321989999999992</c:v>
                </c:pt>
                <c:pt idx="1233">
                  <c:v>6.3372020000000004</c:v>
                </c:pt>
                <c:pt idx="1234">
                  <c:v>6.3421980000000007</c:v>
                </c:pt>
                <c:pt idx="1235">
                  <c:v>6.3472020000000002</c:v>
                </c:pt>
                <c:pt idx="1236">
                  <c:v>6.3521980000000005</c:v>
                </c:pt>
                <c:pt idx="1237">
                  <c:v>6.3572009999999999</c:v>
                </c:pt>
                <c:pt idx="1238">
                  <c:v>6.3621989999999995</c:v>
                </c:pt>
                <c:pt idx="1239">
                  <c:v>6.3672019999999998</c:v>
                </c:pt>
                <c:pt idx="1240">
                  <c:v>6.372198</c:v>
                </c:pt>
                <c:pt idx="1241">
                  <c:v>6.3772020000000005</c:v>
                </c:pt>
                <c:pt idx="1242">
                  <c:v>6.3821980000000007</c:v>
                </c:pt>
                <c:pt idx="1243">
                  <c:v>6.3922140000000001</c:v>
                </c:pt>
                <c:pt idx="1244">
                  <c:v>6.392226</c:v>
                </c:pt>
                <c:pt idx="1245">
                  <c:v>6.3971980000000004</c:v>
                </c:pt>
                <c:pt idx="1246">
                  <c:v>6.4021989999999995</c:v>
                </c:pt>
                <c:pt idx="1247">
                  <c:v>6.4071989999999994</c:v>
                </c:pt>
                <c:pt idx="1248">
                  <c:v>6.4121980000000001</c:v>
                </c:pt>
                <c:pt idx="1249">
                  <c:v>6.4171989999999992</c:v>
                </c:pt>
                <c:pt idx="1250">
                  <c:v>6.4221980000000007</c:v>
                </c:pt>
                <c:pt idx="1251">
                  <c:v>6.4272</c:v>
                </c:pt>
                <c:pt idx="1252">
                  <c:v>6.4321989999999998</c:v>
                </c:pt>
                <c:pt idx="1253">
                  <c:v>6.4371999999999998</c:v>
                </c:pt>
                <c:pt idx="1254">
                  <c:v>6.4421980000000003</c:v>
                </c:pt>
                <c:pt idx="1255">
                  <c:v>6.4471989999999995</c:v>
                </c:pt>
                <c:pt idx="1256">
                  <c:v>6.4521980000000001</c:v>
                </c:pt>
                <c:pt idx="1257">
                  <c:v>6.4571989999999992</c:v>
                </c:pt>
                <c:pt idx="1258">
                  <c:v>6.4621979999999999</c:v>
                </c:pt>
                <c:pt idx="1259">
                  <c:v>6.4672000000000001</c:v>
                </c:pt>
                <c:pt idx="1260">
                  <c:v>6.4721989999999998</c:v>
                </c:pt>
                <c:pt idx="1261">
                  <c:v>6.4771999999999998</c:v>
                </c:pt>
                <c:pt idx="1262">
                  <c:v>6.4821980000000003</c:v>
                </c:pt>
                <c:pt idx="1263">
                  <c:v>6.4872009999999998</c:v>
                </c:pt>
                <c:pt idx="1264">
                  <c:v>6.4921980000000001</c:v>
                </c:pt>
                <c:pt idx="1265">
                  <c:v>6.4972010000000004</c:v>
                </c:pt>
                <c:pt idx="1266">
                  <c:v>6.5021989999999992</c:v>
                </c:pt>
                <c:pt idx="1267">
                  <c:v>6.5072020000000004</c:v>
                </c:pt>
                <c:pt idx="1268">
                  <c:v>6.5121989999999998</c:v>
                </c:pt>
                <c:pt idx="1269">
                  <c:v>6.5172020000000002</c:v>
                </c:pt>
                <c:pt idx="1270">
                  <c:v>6.5221980000000004</c:v>
                </c:pt>
                <c:pt idx="1271">
                  <c:v>6.5272009999999998</c:v>
                </c:pt>
                <c:pt idx="1272">
                  <c:v>6.5321989999999994</c:v>
                </c:pt>
                <c:pt idx="1273">
                  <c:v>6.5372020000000006</c:v>
                </c:pt>
                <c:pt idx="1274">
                  <c:v>6.5421989999999992</c:v>
                </c:pt>
                <c:pt idx="1275">
                  <c:v>6.5472020000000004</c:v>
                </c:pt>
                <c:pt idx="1276">
                  <c:v>6.5521980000000006</c:v>
                </c:pt>
                <c:pt idx="1277">
                  <c:v>6.5613939999999999</c:v>
                </c:pt>
                <c:pt idx="1278">
                  <c:v>6.5622020000000001</c:v>
                </c:pt>
                <c:pt idx="1279">
                  <c:v>6.5671980000000003</c:v>
                </c:pt>
                <c:pt idx="1280">
                  <c:v>6.5722050000000003</c:v>
                </c:pt>
                <c:pt idx="1281">
                  <c:v>6.5771989999999994</c:v>
                </c:pt>
                <c:pt idx="1282">
                  <c:v>6.5822010000000004</c:v>
                </c:pt>
                <c:pt idx="1283">
                  <c:v>6.5871979999999999</c:v>
                </c:pt>
                <c:pt idx="1284">
                  <c:v>6.5922010000000002</c:v>
                </c:pt>
                <c:pt idx="1285">
                  <c:v>6.5971980000000006</c:v>
                </c:pt>
                <c:pt idx="1286">
                  <c:v>6.602201</c:v>
                </c:pt>
                <c:pt idx="1287">
                  <c:v>6.6071980000000003</c:v>
                </c:pt>
                <c:pt idx="1288">
                  <c:v>6.6121999999999996</c:v>
                </c:pt>
                <c:pt idx="1289">
                  <c:v>6.6171989999999994</c:v>
                </c:pt>
                <c:pt idx="1290">
                  <c:v>6.6222010000000004</c:v>
                </c:pt>
                <c:pt idx="1291">
                  <c:v>6.6271989999999992</c:v>
                </c:pt>
                <c:pt idx="1292">
                  <c:v>6.6322000000000001</c:v>
                </c:pt>
                <c:pt idx="1293">
                  <c:v>6.6372010000000001</c:v>
                </c:pt>
                <c:pt idx="1294">
                  <c:v>6.642201</c:v>
                </c:pt>
                <c:pt idx="1295">
                  <c:v>6.6471989999999996</c:v>
                </c:pt>
                <c:pt idx="1296">
                  <c:v>6.6521989999999995</c:v>
                </c:pt>
                <c:pt idx="1297">
                  <c:v>6.6571999999999996</c:v>
                </c:pt>
                <c:pt idx="1298">
                  <c:v>6.6621989999999993</c:v>
                </c:pt>
                <c:pt idx="1299">
                  <c:v>6.6671989999999992</c:v>
                </c:pt>
                <c:pt idx="1300">
                  <c:v>6.672199</c:v>
                </c:pt>
                <c:pt idx="1301">
                  <c:v>6.6771989999999999</c:v>
                </c:pt>
                <c:pt idx="1302">
                  <c:v>6.6821980000000005</c:v>
                </c:pt>
                <c:pt idx="1303">
                  <c:v>6.6871999999999998</c:v>
                </c:pt>
                <c:pt idx="1304">
                  <c:v>6.6921989999999996</c:v>
                </c:pt>
                <c:pt idx="1305">
                  <c:v>6.6971989999999995</c:v>
                </c:pt>
                <c:pt idx="1306">
                  <c:v>6.7021989999999994</c:v>
                </c:pt>
                <c:pt idx="1307">
                  <c:v>6.7071999999999994</c:v>
                </c:pt>
                <c:pt idx="1308">
                  <c:v>6.712199</c:v>
                </c:pt>
                <c:pt idx="1309">
                  <c:v>6.7171989999999999</c:v>
                </c:pt>
                <c:pt idx="1310">
                  <c:v>6.7221989999999998</c:v>
                </c:pt>
                <c:pt idx="1311">
                  <c:v>6.7313919999999996</c:v>
                </c:pt>
                <c:pt idx="1312">
                  <c:v>6.732202</c:v>
                </c:pt>
                <c:pt idx="1313">
                  <c:v>6.7371989999999995</c:v>
                </c:pt>
                <c:pt idx="1314">
                  <c:v>6.7422019999999998</c:v>
                </c:pt>
                <c:pt idx="1315">
                  <c:v>6.7471989999999993</c:v>
                </c:pt>
                <c:pt idx="1316">
                  <c:v>6.7522010000000003</c:v>
                </c:pt>
                <c:pt idx="1317">
                  <c:v>6.7571980000000007</c:v>
                </c:pt>
                <c:pt idx="1318">
                  <c:v>6.7622</c:v>
                </c:pt>
                <c:pt idx="1319">
                  <c:v>6.7671989999999997</c:v>
                </c:pt>
                <c:pt idx="1320">
                  <c:v>6.7722059999999997</c:v>
                </c:pt>
                <c:pt idx="1321">
                  <c:v>6.7772030000000001</c:v>
                </c:pt>
                <c:pt idx="1322">
                  <c:v>6.7821989999999994</c:v>
                </c:pt>
                <c:pt idx="1323">
                  <c:v>6.7871989999999993</c:v>
                </c:pt>
                <c:pt idx="1324">
                  <c:v>6.7921989999999992</c:v>
                </c:pt>
                <c:pt idx="1325">
                  <c:v>6.7972000000000001</c:v>
                </c:pt>
                <c:pt idx="1326">
                  <c:v>6.8021989999999999</c:v>
                </c:pt>
                <c:pt idx="1327">
                  <c:v>6.8071989999999998</c:v>
                </c:pt>
                <c:pt idx="1328">
                  <c:v>6.8121989999999997</c:v>
                </c:pt>
                <c:pt idx="1329">
                  <c:v>6.8171999999999997</c:v>
                </c:pt>
                <c:pt idx="1330">
                  <c:v>6.8221980000000002</c:v>
                </c:pt>
                <c:pt idx="1331">
                  <c:v>6.8272020000000007</c:v>
                </c:pt>
                <c:pt idx="1332">
                  <c:v>6.8321989999999992</c:v>
                </c:pt>
                <c:pt idx="1333">
                  <c:v>6.8372039999999998</c:v>
                </c:pt>
                <c:pt idx="1334">
                  <c:v>6.8421980000000007</c:v>
                </c:pt>
                <c:pt idx="1335">
                  <c:v>6.8472010000000001</c:v>
                </c:pt>
                <c:pt idx="1336">
                  <c:v>6.8521989999999997</c:v>
                </c:pt>
                <c:pt idx="1337">
                  <c:v>6.8572009999999999</c:v>
                </c:pt>
                <c:pt idx="1338">
                  <c:v>6.8621989999999995</c:v>
                </c:pt>
                <c:pt idx="1339">
                  <c:v>6.8672019999999998</c:v>
                </c:pt>
                <c:pt idx="1340">
                  <c:v>6.872198</c:v>
                </c:pt>
                <c:pt idx="1341">
                  <c:v>6.8772020000000005</c:v>
                </c:pt>
                <c:pt idx="1342">
                  <c:v>6.8821980000000007</c:v>
                </c:pt>
                <c:pt idx="1343">
                  <c:v>6.8872010000000001</c:v>
                </c:pt>
                <c:pt idx="1344">
                  <c:v>6.8921980000000005</c:v>
                </c:pt>
                <c:pt idx="1345">
                  <c:v>6.9025460000000001</c:v>
                </c:pt>
                <c:pt idx="1346">
                  <c:v>6.9025559999999997</c:v>
                </c:pt>
                <c:pt idx="1347">
                  <c:v>6.9071999999999996</c:v>
                </c:pt>
                <c:pt idx="1348">
                  <c:v>6.9121980000000001</c:v>
                </c:pt>
                <c:pt idx="1349">
                  <c:v>6.9171989999999992</c:v>
                </c:pt>
                <c:pt idx="1350">
                  <c:v>6.9221980000000007</c:v>
                </c:pt>
                <c:pt idx="1351">
                  <c:v>6.9272</c:v>
                </c:pt>
                <c:pt idx="1352">
                  <c:v>6.9321980000000005</c:v>
                </c:pt>
                <c:pt idx="1353">
                  <c:v>6.9371999999999998</c:v>
                </c:pt>
                <c:pt idx="1354">
                  <c:v>6.9421989999999996</c:v>
                </c:pt>
                <c:pt idx="1355">
                  <c:v>6.9471989999999995</c:v>
                </c:pt>
                <c:pt idx="1356">
                  <c:v>6.9521989999999994</c:v>
                </c:pt>
                <c:pt idx="1357">
                  <c:v>6.9571999999999994</c:v>
                </c:pt>
                <c:pt idx="1358">
                  <c:v>6.962199</c:v>
                </c:pt>
                <c:pt idx="1359">
                  <c:v>6.9672010000000002</c:v>
                </c:pt>
                <c:pt idx="1360">
                  <c:v>6.9721980000000006</c:v>
                </c:pt>
                <c:pt idx="1361">
                  <c:v>6.9772020000000001</c:v>
                </c:pt>
                <c:pt idx="1362">
                  <c:v>6.9821989999999996</c:v>
                </c:pt>
                <c:pt idx="1363">
                  <c:v>6.9872019999999999</c:v>
                </c:pt>
                <c:pt idx="1364">
                  <c:v>6.9921980000000001</c:v>
                </c:pt>
                <c:pt idx="1365">
                  <c:v>6.9972010000000004</c:v>
                </c:pt>
                <c:pt idx="1366">
                  <c:v>7.0021979999999999</c:v>
                </c:pt>
                <c:pt idx="1367">
                  <c:v>7.0072020000000004</c:v>
                </c:pt>
                <c:pt idx="1368">
                  <c:v>7.0121989999999998</c:v>
                </c:pt>
                <c:pt idx="1369">
                  <c:v>7.0172020000000002</c:v>
                </c:pt>
                <c:pt idx="1370">
                  <c:v>7.0221989999999996</c:v>
                </c:pt>
                <c:pt idx="1371">
                  <c:v>7.0272009999999998</c:v>
                </c:pt>
                <c:pt idx="1372">
                  <c:v>7.0321980000000002</c:v>
                </c:pt>
                <c:pt idx="1373">
                  <c:v>7.0372030000000008</c:v>
                </c:pt>
                <c:pt idx="1374">
                  <c:v>7.042198</c:v>
                </c:pt>
                <c:pt idx="1375">
                  <c:v>7.0472020000000004</c:v>
                </c:pt>
                <c:pt idx="1376">
                  <c:v>7.0521989999999999</c:v>
                </c:pt>
                <c:pt idx="1377">
                  <c:v>7.0572020000000002</c:v>
                </c:pt>
                <c:pt idx="1378">
                  <c:v>7.0621980000000004</c:v>
                </c:pt>
                <c:pt idx="1379">
                  <c:v>7.067202</c:v>
                </c:pt>
                <c:pt idx="1380">
                  <c:v>7.0772149999999998</c:v>
                </c:pt>
                <c:pt idx="1381">
                  <c:v>7.0772259999999996</c:v>
                </c:pt>
                <c:pt idx="1382">
                  <c:v>7.0821989999999992</c:v>
                </c:pt>
                <c:pt idx="1383">
                  <c:v>7.0871979999999999</c:v>
                </c:pt>
                <c:pt idx="1384">
                  <c:v>7.0921989999999999</c:v>
                </c:pt>
                <c:pt idx="1385">
                  <c:v>7.0971980000000006</c:v>
                </c:pt>
                <c:pt idx="1386">
                  <c:v>7.1021999999999998</c:v>
                </c:pt>
                <c:pt idx="1387">
                  <c:v>7.1071980000000003</c:v>
                </c:pt>
                <c:pt idx="1388">
                  <c:v>7.1121999999999996</c:v>
                </c:pt>
                <c:pt idx="1389">
                  <c:v>7.1171989999999994</c:v>
                </c:pt>
                <c:pt idx="1390">
                  <c:v>7.1221989999999993</c:v>
                </c:pt>
                <c:pt idx="1391">
                  <c:v>7.1271979999999999</c:v>
                </c:pt>
                <c:pt idx="1392">
                  <c:v>7.1322000000000001</c:v>
                </c:pt>
                <c:pt idx="1393">
                  <c:v>7.1371989999999998</c:v>
                </c:pt>
                <c:pt idx="1394">
                  <c:v>7.1421999999999999</c:v>
                </c:pt>
                <c:pt idx="1395">
                  <c:v>7.1471989999999996</c:v>
                </c:pt>
                <c:pt idx="1396">
                  <c:v>7.1521999999999997</c:v>
                </c:pt>
                <c:pt idx="1397">
                  <c:v>7.1571989999999994</c:v>
                </c:pt>
                <c:pt idx="1398">
                  <c:v>7.1621999999999995</c:v>
                </c:pt>
                <c:pt idx="1399">
                  <c:v>7.167198</c:v>
                </c:pt>
                <c:pt idx="1400">
                  <c:v>7.1722000000000001</c:v>
                </c:pt>
                <c:pt idx="1401">
                  <c:v>7.1771989999999999</c:v>
                </c:pt>
                <c:pt idx="1402">
                  <c:v>7.1821999999999999</c:v>
                </c:pt>
                <c:pt idx="1403">
                  <c:v>7.1871980000000004</c:v>
                </c:pt>
                <c:pt idx="1404">
                  <c:v>7.1921999999999997</c:v>
                </c:pt>
                <c:pt idx="1405">
                  <c:v>7.1971989999999995</c:v>
                </c:pt>
                <c:pt idx="1406">
                  <c:v>7.2021999999999995</c:v>
                </c:pt>
                <c:pt idx="1407">
                  <c:v>7.207198</c:v>
                </c:pt>
                <c:pt idx="1408">
                  <c:v>7.2122000000000002</c:v>
                </c:pt>
                <c:pt idx="1409">
                  <c:v>7.2171980000000007</c:v>
                </c:pt>
                <c:pt idx="1410">
                  <c:v>7.2222010000000001</c:v>
                </c:pt>
                <c:pt idx="1411">
                  <c:v>7.2271980000000005</c:v>
                </c:pt>
                <c:pt idx="1412">
                  <c:v>7.2321999999999997</c:v>
                </c:pt>
                <c:pt idx="1413">
                  <c:v>7.2371980000000002</c:v>
                </c:pt>
                <c:pt idx="1414">
                  <c:v>7.2464120000000003</c:v>
                </c:pt>
                <c:pt idx="1415">
                  <c:v>7.2472010000000004</c:v>
                </c:pt>
                <c:pt idx="1416">
                  <c:v>7.2521989999999992</c:v>
                </c:pt>
                <c:pt idx="1417">
                  <c:v>7.2572020000000004</c:v>
                </c:pt>
                <c:pt idx="1418">
                  <c:v>7.2621980000000006</c:v>
                </c:pt>
                <c:pt idx="1419">
                  <c:v>7.267201</c:v>
                </c:pt>
                <c:pt idx="1420">
                  <c:v>7.2721989999999996</c:v>
                </c:pt>
                <c:pt idx="1421">
                  <c:v>7.2772019999999999</c:v>
                </c:pt>
                <c:pt idx="1422">
                  <c:v>7.2821989999999994</c:v>
                </c:pt>
                <c:pt idx="1423">
                  <c:v>7.2872020000000006</c:v>
                </c:pt>
                <c:pt idx="1424">
                  <c:v>7.292198</c:v>
                </c:pt>
                <c:pt idx="1425">
                  <c:v>7.2972020000000004</c:v>
                </c:pt>
                <c:pt idx="1426">
                  <c:v>7.3021980000000006</c:v>
                </c:pt>
                <c:pt idx="1427">
                  <c:v>7.3072010000000001</c:v>
                </c:pt>
                <c:pt idx="1428">
                  <c:v>7.3121980000000004</c:v>
                </c:pt>
                <c:pt idx="1429">
                  <c:v>7.3172009999999998</c:v>
                </c:pt>
                <c:pt idx="1430">
                  <c:v>7.3221989999999995</c:v>
                </c:pt>
                <c:pt idx="1431">
                  <c:v>7.3271980000000001</c:v>
                </c:pt>
                <c:pt idx="1432">
                  <c:v>7.3321989999999992</c:v>
                </c:pt>
                <c:pt idx="1433">
                  <c:v>7.337199</c:v>
                </c:pt>
                <c:pt idx="1434">
                  <c:v>7.3422000000000001</c:v>
                </c:pt>
                <c:pt idx="1435">
                  <c:v>7.3471980000000006</c:v>
                </c:pt>
                <c:pt idx="1436">
                  <c:v>7.3521989999999997</c:v>
                </c:pt>
                <c:pt idx="1437">
                  <c:v>7.3571980000000003</c:v>
                </c:pt>
                <c:pt idx="1438">
                  <c:v>7.3621999999999996</c:v>
                </c:pt>
                <c:pt idx="1439">
                  <c:v>7.3671980000000001</c:v>
                </c:pt>
                <c:pt idx="1440">
                  <c:v>7.3721999999999994</c:v>
                </c:pt>
                <c:pt idx="1441">
                  <c:v>7.3771989999999992</c:v>
                </c:pt>
                <c:pt idx="1442">
                  <c:v>7.3822000000000001</c:v>
                </c:pt>
                <c:pt idx="1443">
                  <c:v>7.3871989999999998</c:v>
                </c:pt>
                <c:pt idx="1444">
                  <c:v>7.3921999999999999</c:v>
                </c:pt>
                <c:pt idx="1445">
                  <c:v>7.3971980000000004</c:v>
                </c:pt>
                <c:pt idx="1446">
                  <c:v>7.4021999999999997</c:v>
                </c:pt>
                <c:pt idx="1447">
                  <c:v>7.4071980000000002</c:v>
                </c:pt>
                <c:pt idx="1448">
                  <c:v>7.4163819999999996</c:v>
                </c:pt>
                <c:pt idx="1449">
                  <c:v>7.4172010000000004</c:v>
                </c:pt>
                <c:pt idx="1450">
                  <c:v>7.422199</c:v>
                </c:pt>
                <c:pt idx="1451">
                  <c:v>7.4272010000000002</c:v>
                </c:pt>
                <c:pt idx="1452">
                  <c:v>7.4321980000000005</c:v>
                </c:pt>
                <c:pt idx="1453">
                  <c:v>7.4372020000000001</c:v>
                </c:pt>
                <c:pt idx="1454">
                  <c:v>7.4421989999999996</c:v>
                </c:pt>
                <c:pt idx="1455">
                  <c:v>7.4472019999999999</c:v>
                </c:pt>
                <c:pt idx="1456">
                  <c:v>7.4521980000000001</c:v>
                </c:pt>
                <c:pt idx="1457">
                  <c:v>7.4572010000000004</c:v>
                </c:pt>
                <c:pt idx="1458">
                  <c:v>7.462199</c:v>
                </c:pt>
                <c:pt idx="1459">
                  <c:v>7.4672010000000002</c:v>
                </c:pt>
                <c:pt idx="1460">
                  <c:v>7.4721989999999998</c:v>
                </c:pt>
                <c:pt idx="1461">
                  <c:v>7.4772020000000001</c:v>
                </c:pt>
                <c:pt idx="1462">
                  <c:v>7.4821980000000003</c:v>
                </c:pt>
                <c:pt idx="1463">
                  <c:v>7.4872009999999998</c:v>
                </c:pt>
                <c:pt idx="1464">
                  <c:v>7.4921989999999994</c:v>
                </c:pt>
                <c:pt idx="1465">
                  <c:v>7.4971989999999993</c:v>
                </c:pt>
                <c:pt idx="1466">
                  <c:v>7.5022000000000002</c:v>
                </c:pt>
                <c:pt idx="1467">
                  <c:v>7.507199</c:v>
                </c:pt>
                <c:pt idx="1468">
                  <c:v>7.5121989999999998</c:v>
                </c:pt>
                <c:pt idx="1469">
                  <c:v>7.5171980000000005</c:v>
                </c:pt>
                <c:pt idx="1470">
                  <c:v>7.5221999999999998</c:v>
                </c:pt>
                <c:pt idx="1471">
                  <c:v>7.5271980000000003</c:v>
                </c:pt>
                <c:pt idx="1472">
                  <c:v>7.5321989999999994</c:v>
                </c:pt>
                <c:pt idx="1473">
                  <c:v>7.5371989999999993</c:v>
                </c:pt>
                <c:pt idx="1474">
                  <c:v>7.5422000000000002</c:v>
                </c:pt>
                <c:pt idx="1475">
                  <c:v>7.547199</c:v>
                </c:pt>
                <c:pt idx="1476">
                  <c:v>7.5521989999999999</c:v>
                </c:pt>
                <c:pt idx="1477">
                  <c:v>7.5571980000000005</c:v>
                </c:pt>
                <c:pt idx="1478">
                  <c:v>7.5621999999999998</c:v>
                </c:pt>
                <c:pt idx="1479">
                  <c:v>7.5671980000000003</c:v>
                </c:pt>
                <c:pt idx="1480">
                  <c:v>7.5721989999999995</c:v>
                </c:pt>
                <c:pt idx="1481">
                  <c:v>7.5771980000000001</c:v>
                </c:pt>
                <c:pt idx="1482">
                  <c:v>7.5876360000000007</c:v>
                </c:pt>
                <c:pt idx="1483">
                  <c:v>7.5876459999999994</c:v>
                </c:pt>
                <c:pt idx="1484">
                  <c:v>7.5922000000000001</c:v>
                </c:pt>
                <c:pt idx="1485">
                  <c:v>7.5971989999999998</c:v>
                </c:pt>
                <c:pt idx="1486">
                  <c:v>7.6021999999999998</c:v>
                </c:pt>
                <c:pt idx="1487">
                  <c:v>7.6071980000000003</c:v>
                </c:pt>
                <c:pt idx="1488">
                  <c:v>7.6121999999999996</c:v>
                </c:pt>
                <c:pt idx="1489">
                  <c:v>7.6171980000000001</c:v>
                </c:pt>
                <c:pt idx="1490">
                  <c:v>7.6221999999999994</c:v>
                </c:pt>
                <c:pt idx="1491">
                  <c:v>7.6271989999999992</c:v>
                </c:pt>
                <c:pt idx="1492">
                  <c:v>7.6322000000000001</c:v>
                </c:pt>
                <c:pt idx="1493">
                  <c:v>7.6371989999999998</c:v>
                </c:pt>
                <c:pt idx="1494">
                  <c:v>7.6421999999999999</c:v>
                </c:pt>
                <c:pt idx="1495">
                  <c:v>7.6471989999999996</c:v>
                </c:pt>
                <c:pt idx="1496">
                  <c:v>7.6522009999999998</c:v>
                </c:pt>
                <c:pt idx="1497">
                  <c:v>7.6571980000000002</c:v>
                </c:pt>
                <c:pt idx="1498">
                  <c:v>7.6622009999999996</c:v>
                </c:pt>
                <c:pt idx="1499">
                  <c:v>7.667198</c:v>
                </c:pt>
                <c:pt idx="1500">
                  <c:v>7.6722000000000001</c:v>
                </c:pt>
                <c:pt idx="1501">
                  <c:v>7.6771980000000006</c:v>
                </c:pt>
                <c:pt idx="1502">
                  <c:v>7.6822010000000001</c:v>
                </c:pt>
                <c:pt idx="1503">
                  <c:v>7.6871980000000004</c:v>
                </c:pt>
                <c:pt idx="1504">
                  <c:v>7.6922009999999998</c:v>
                </c:pt>
                <c:pt idx="1505">
                  <c:v>7.6971989999999995</c:v>
                </c:pt>
                <c:pt idx="1506">
                  <c:v>7.7022009999999996</c:v>
                </c:pt>
                <c:pt idx="1507">
                  <c:v>7.7071989999999992</c:v>
                </c:pt>
                <c:pt idx="1508">
                  <c:v>7.7122000000000002</c:v>
                </c:pt>
                <c:pt idx="1509">
                  <c:v>7.7171989999999999</c:v>
                </c:pt>
                <c:pt idx="1510">
                  <c:v>7.7222</c:v>
                </c:pt>
                <c:pt idx="1511">
                  <c:v>7.7271989999999997</c:v>
                </c:pt>
                <c:pt idx="1512">
                  <c:v>7.7321999999999997</c:v>
                </c:pt>
                <c:pt idx="1513">
                  <c:v>7.7371980000000002</c:v>
                </c:pt>
                <c:pt idx="1514">
                  <c:v>7.7421999999999995</c:v>
                </c:pt>
                <c:pt idx="1515">
                  <c:v>7.7471989999999993</c:v>
                </c:pt>
                <c:pt idx="1516">
                  <c:v>7.7571840000000005</c:v>
                </c:pt>
                <c:pt idx="1517">
                  <c:v>7.7572000000000001</c:v>
                </c:pt>
                <c:pt idx="1518">
                  <c:v>7.7622</c:v>
                </c:pt>
                <c:pt idx="1519">
                  <c:v>7.7671989999999997</c:v>
                </c:pt>
                <c:pt idx="1520">
                  <c:v>7.7722009999999999</c:v>
                </c:pt>
                <c:pt idx="1521">
                  <c:v>7.7771980000000003</c:v>
                </c:pt>
                <c:pt idx="1522">
                  <c:v>7.7821999999999996</c:v>
                </c:pt>
                <c:pt idx="1523">
                  <c:v>7.7871980000000001</c:v>
                </c:pt>
                <c:pt idx="1524">
                  <c:v>7.7922020000000005</c:v>
                </c:pt>
                <c:pt idx="1525">
                  <c:v>7.797199</c:v>
                </c:pt>
                <c:pt idx="1526">
                  <c:v>7.8022</c:v>
                </c:pt>
                <c:pt idx="1527">
                  <c:v>7.8071980000000005</c:v>
                </c:pt>
                <c:pt idx="1528">
                  <c:v>7.8121999999999998</c:v>
                </c:pt>
                <c:pt idx="1529">
                  <c:v>7.8171989999999996</c:v>
                </c:pt>
                <c:pt idx="1530">
                  <c:v>7.8221999999999996</c:v>
                </c:pt>
                <c:pt idx="1531">
                  <c:v>7.8271989999999994</c:v>
                </c:pt>
                <c:pt idx="1532">
                  <c:v>7.8321999999999994</c:v>
                </c:pt>
                <c:pt idx="1533">
                  <c:v>7.837199</c:v>
                </c:pt>
                <c:pt idx="1534">
                  <c:v>7.8422000000000001</c:v>
                </c:pt>
                <c:pt idx="1535">
                  <c:v>7.8471980000000006</c:v>
                </c:pt>
                <c:pt idx="1536">
                  <c:v>7.8521999999999998</c:v>
                </c:pt>
                <c:pt idx="1537">
                  <c:v>7.8571980000000003</c:v>
                </c:pt>
                <c:pt idx="1538">
                  <c:v>7.8622009999999998</c:v>
                </c:pt>
                <c:pt idx="1539">
                  <c:v>7.8671989999999994</c:v>
                </c:pt>
                <c:pt idx="1540">
                  <c:v>7.8721999999999994</c:v>
                </c:pt>
                <c:pt idx="1541">
                  <c:v>7.8771989999999992</c:v>
                </c:pt>
                <c:pt idx="1542">
                  <c:v>7.8822000000000001</c:v>
                </c:pt>
                <c:pt idx="1543">
                  <c:v>7.8871989999999998</c:v>
                </c:pt>
                <c:pt idx="1544">
                  <c:v>7.8921999999999999</c:v>
                </c:pt>
                <c:pt idx="1545">
                  <c:v>7.8971980000000004</c:v>
                </c:pt>
                <c:pt idx="1546">
                  <c:v>7.9022009999999998</c:v>
                </c:pt>
                <c:pt idx="1547">
                  <c:v>7.9071989999999994</c:v>
                </c:pt>
                <c:pt idx="1548">
                  <c:v>7.9122020000000006</c:v>
                </c:pt>
                <c:pt idx="1549">
                  <c:v>7.9171989999999992</c:v>
                </c:pt>
                <c:pt idx="1550">
                  <c:v>7.9263689999999993</c:v>
                </c:pt>
                <c:pt idx="1551">
                  <c:v>7.9272030000000004</c:v>
                </c:pt>
                <c:pt idx="1552">
                  <c:v>7.9321989999999998</c:v>
                </c:pt>
                <c:pt idx="1553">
                  <c:v>7.937201</c:v>
                </c:pt>
                <c:pt idx="1554">
                  <c:v>7.9421980000000003</c:v>
                </c:pt>
                <c:pt idx="1555">
                  <c:v>7.9472009999999997</c:v>
                </c:pt>
                <c:pt idx="1556">
                  <c:v>7.9521989999999994</c:v>
                </c:pt>
                <c:pt idx="1557">
                  <c:v>7.9572030000000007</c:v>
                </c:pt>
                <c:pt idx="1558">
                  <c:v>7.9621979999999999</c:v>
                </c:pt>
                <c:pt idx="1559">
                  <c:v>7.9672020000000003</c:v>
                </c:pt>
                <c:pt idx="1560">
                  <c:v>7.9721989999999998</c:v>
                </c:pt>
                <c:pt idx="1561">
                  <c:v>7.977201</c:v>
                </c:pt>
                <c:pt idx="1562">
                  <c:v>7.9821980000000003</c:v>
                </c:pt>
                <c:pt idx="1563">
                  <c:v>7.9872019999999999</c:v>
                </c:pt>
                <c:pt idx="1564">
                  <c:v>7.9921980000000001</c:v>
                </c:pt>
                <c:pt idx="1565">
                  <c:v>7.9972020000000006</c:v>
                </c:pt>
                <c:pt idx="1566">
                  <c:v>8.0021989999999992</c:v>
                </c:pt>
                <c:pt idx="1567">
                  <c:v>8.0072010000000002</c:v>
                </c:pt>
                <c:pt idx="1568">
                  <c:v>8.0122</c:v>
                </c:pt>
                <c:pt idx="1569">
                  <c:v>8.0171980000000005</c:v>
                </c:pt>
                <c:pt idx="1570">
                  <c:v>8.0221999999999998</c:v>
                </c:pt>
                <c:pt idx="1571">
                  <c:v>8.0271989999999995</c:v>
                </c:pt>
                <c:pt idx="1572">
                  <c:v>8.0321999999999996</c:v>
                </c:pt>
                <c:pt idx="1573">
                  <c:v>8.0371989999999993</c:v>
                </c:pt>
                <c:pt idx="1574">
                  <c:v>8.0421999999999993</c:v>
                </c:pt>
                <c:pt idx="1575">
                  <c:v>8.0471979999999999</c:v>
                </c:pt>
                <c:pt idx="1576">
                  <c:v>8.0521989999999999</c:v>
                </c:pt>
                <c:pt idx="1577">
                  <c:v>8.0571989999999989</c:v>
                </c:pt>
                <c:pt idx="1578">
                  <c:v>8.0621989999999997</c:v>
                </c:pt>
                <c:pt idx="1579">
                  <c:v>8.0671980000000012</c:v>
                </c:pt>
                <c:pt idx="1580">
                  <c:v>8.0722000000000005</c:v>
                </c:pt>
                <c:pt idx="1581">
                  <c:v>8.077198000000001</c:v>
                </c:pt>
                <c:pt idx="1582">
                  <c:v>8.0822000000000003</c:v>
                </c:pt>
                <c:pt idx="1583">
                  <c:v>8.0871980000000008</c:v>
                </c:pt>
                <c:pt idx="1584">
                  <c:v>8.0963919999999998</c:v>
                </c:pt>
                <c:pt idx="1585">
                  <c:v>8.0972030000000004</c:v>
                </c:pt>
                <c:pt idx="1586">
                  <c:v>8.1021989999999988</c:v>
                </c:pt>
                <c:pt idx="1587">
                  <c:v>8.1072009999999999</c:v>
                </c:pt>
                <c:pt idx="1588">
                  <c:v>8.1121980000000011</c:v>
                </c:pt>
                <c:pt idx="1589">
                  <c:v>8.1172020000000007</c:v>
                </c:pt>
                <c:pt idx="1590">
                  <c:v>8.1221980000000009</c:v>
                </c:pt>
                <c:pt idx="1591">
                  <c:v>8.1272009999999995</c:v>
                </c:pt>
                <c:pt idx="1592">
                  <c:v>8.1321980000000007</c:v>
                </c:pt>
                <c:pt idx="1593">
                  <c:v>8.1372009999999992</c:v>
                </c:pt>
                <c:pt idx="1594">
                  <c:v>8.1421989999999997</c:v>
                </c:pt>
                <c:pt idx="1595">
                  <c:v>8.1472010000000008</c:v>
                </c:pt>
                <c:pt idx="1596">
                  <c:v>8.1521980000000003</c:v>
                </c:pt>
                <c:pt idx="1597">
                  <c:v>8.1572019999999998</c:v>
                </c:pt>
                <c:pt idx="1598">
                  <c:v>8.1621980000000001</c:v>
                </c:pt>
                <c:pt idx="1599">
                  <c:v>8.1672019999999996</c:v>
                </c:pt>
                <c:pt idx="1600">
                  <c:v>8.1721989999999991</c:v>
                </c:pt>
                <c:pt idx="1601">
                  <c:v>8.1771989999999999</c:v>
                </c:pt>
                <c:pt idx="1602">
                  <c:v>8.1821989999999989</c:v>
                </c:pt>
                <c:pt idx="1603">
                  <c:v>8.1871980000000004</c:v>
                </c:pt>
                <c:pt idx="1604">
                  <c:v>8.1922000000000015</c:v>
                </c:pt>
                <c:pt idx="1605">
                  <c:v>8.1971990000000012</c:v>
                </c:pt>
                <c:pt idx="1606">
                  <c:v>8.2022000000000013</c:v>
                </c:pt>
                <c:pt idx="1607">
                  <c:v>8.207198</c:v>
                </c:pt>
                <c:pt idx="1608">
                  <c:v>8.2122009999999985</c:v>
                </c:pt>
                <c:pt idx="1609">
                  <c:v>8.2171979999999998</c:v>
                </c:pt>
                <c:pt idx="1610">
                  <c:v>8.2221989999999998</c:v>
                </c:pt>
                <c:pt idx="1611">
                  <c:v>8.2271990000000006</c:v>
                </c:pt>
                <c:pt idx="1612">
                  <c:v>8.2322000000000006</c:v>
                </c:pt>
                <c:pt idx="1613">
                  <c:v>8.2371980000000011</c:v>
                </c:pt>
                <c:pt idx="1614">
                  <c:v>8.2422000000000004</c:v>
                </c:pt>
                <c:pt idx="1615">
                  <c:v>8.2471990000000002</c:v>
                </c:pt>
                <c:pt idx="1616">
                  <c:v>8.2522000000000002</c:v>
                </c:pt>
                <c:pt idx="1617">
                  <c:v>8.2571980000000007</c:v>
                </c:pt>
                <c:pt idx="1618">
                  <c:v>8.2676209999999983</c:v>
                </c:pt>
                <c:pt idx="1619">
                  <c:v>8.267631999999999</c:v>
                </c:pt>
                <c:pt idx="1620">
                  <c:v>8.2722000000000016</c:v>
                </c:pt>
                <c:pt idx="1621">
                  <c:v>8.2771990000000013</c:v>
                </c:pt>
                <c:pt idx="1622">
                  <c:v>8.2822000000000013</c:v>
                </c:pt>
                <c:pt idx="1623">
                  <c:v>8.2871980000000001</c:v>
                </c:pt>
                <c:pt idx="1624">
                  <c:v>8.2921990000000001</c:v>
                </c:pt>
                <c:pt idx="1625">
                  <c:v>8.2971990000000009</c:v>
                </c:pt>
                <c:pt idx="1626">
                  <c:v>8.3021989999999999</c:v>
                </c:pt>
                <c:pt idx="1627">
                  <c:v>8.3071990000000007</c:v>
                </c:pt>
                <c:pt idx="1628">
                  <c:v>8.3121989999999997</c:v>
                </c:pt>
                <c:pt idx="1629">
                  <c:v>8.3171980000000012</c:v>
                </c:pt>
                <c:pt idx="1630">
                  <c:v>8.3222000000000005</c:v>
                </c:pt>
                <c:pt idx="1631">
                  <c:v>8.327198000000001</c:v>
                </c:pt>
                <c:pt idx="1632">
                  <c:v>8.3322000000000003</c:v>
                </c:pt>
                <c:pt idx="1633">
                  <c:v>8.3371980000000008</c:v>
                </c:pt>
                <c:pt idx="1634">
                  <c:v>8.3422009999999993</c:v>
                </c:pt>
                <c:pt idx="1635">
                  <c:v>8.3471989999999998</c:v>
                </c:pt>
                <c:pt idx="1636">
                  <c:v>8.3521999999999998</c:v>
                </c:pt>
                <c:pt idx="1637">
                  <c:v>8.3571990000000014</c:v>
                </c:pt>
                <c:pt idx="1638">
                  <c:v>8.3622000000000014</c:v>
                </c:pt>
                <c:pt idx="1639">
                  <c:v>8.3671980000000001</c:v>
                </c:pt>
                <c:pt idx="1640">
                  <c:v>8.3722000000000012</c:v>
                </c:pt>
                <c:pt idx="1641">
                  <c:v>8.377199000000001</c:v>
                </c:pt>
                <c:pt idx="1642">
                  <c:v>8.3822009999999985</c:v>
                </c:pt>
                <c:pt idx="1643">
                  <c:v>8.3871979999999997</c:v>
                </c:pt>
                <c:pt idx="1644">
                  <c:v>8.3922000000000008</c:v>
                </c:pt>
                <c:pt idx="1645">
                  <c:v>8.3971979999999995</c:v>
                </c:pt>
                <c:pt idx="1646">
                  <c:v>8.4021990000000013</c:v>
                </c:pt>
                <c:pt idx="1647">
                  <c:v>8.4071980000000011</c:v>
                </c:pt>
                <c:pt idx="1648">
                  <c:v>8.4122000000000003</c:v>
                </c:pt>
                <c:pt idx="1649">
                  <c:v>8.4171980000000008</c:v>
                </c:pt>
                <c:pt idx="1650">
                  <c:v>8.4222009999999994</c:v>
                </c:pt>
                <c:pt idx="1651">
                  <c:v>8.4271980000000006</c:v>
                </c:pt>
                <c:pt idx="1652">
                  <c:v>8.4321990000000007</c:v>
                </c:pt>
                <c:pt idx="1653">
                  <c:v>8.4423019999999998</c:v>
                </c:pt>
                <c:pt idx="1654">
                  <c:v>8.4423150000000007</c:v>
                </c:pt>
                <c:pt idx="1655">
                  <c:v>8.4471990000000012</c:v>
                </c:pt>
                <c:pt idx="1656">
                  <c:v>8.452198000000001</c:v>
                </c:pt>
                <c:pt idx="1657">
                  <c:v>8.4572000000000003</c:v>
                </c:pt>
                <c:pt idx="1658">
                  <c:v>8.4621980000000008</c:v>
                </c:pt>
                <c:pt idx="1659">
                  <c:v>8.4671990000000008</c:v>
                </c:pt>
                <c:pt idx="1660">
                  <c:v>8.4721989999999998</c:v>
                </c:pt>
                <c:pt idx="1661">
                  <c:v>8.4771999999999998</c:v>
                </c:pt>
                <c:pt idx="1662">
                  <c:v>8.4821980000000003</c:v>
                </c:pt>
                <c:pt idx="1663">
                  <c:v>8.4872000000000014</c:v>
                </c:pt>
                <c:pt idx="1664">
                  <c:v>8.4921990000000012</c:v>
                </c:pt>
                <c:pt idx="1665">
                  <c:v>8.4972000000000012</c:v>
                </c:pt>
                <c:pt idx="1666">
                  <c:v>8.5021979999999999</c:v>
                </c:pt>
                <c:pt idx="1667">
                  <c:v>8.507200000000001</c:v>
                </c:pt>
                <c:pt idx="1668">
                  <c:v>8.5121990000000007</c:v>
                </c:pt>
                <c:pt idx="1669">
                  <c:v>8.5172000000000008</c:v>
                </c:pt>
                <c:pt idx="1670">
                  <c:v>8.5221990000000005</c:v>
                </c:pt>
                <c:pt idx="1671">
                  <c:v>8.5272000000000006</c:v>
                </c:pt>
                <c:pt idx="1672">
                  <c:v>8.5321990000000003</c:v>
                </c:pt>
                <c:pt idx="1673">
                  <c:v>8.5372009999999996</c:v>
                </c:pt>
                <c:pt idx="1674">
                  <c:v>8.5421990000000001</c:v>
                </c:pt>
                <c:pt idx="1675">
                  <c:v>8.5472009999999994</c:v>
                </c:pt>
                <c:pt idx="1676">
                  <c:v>8.5521989999999999</c:v>
                </c:pt>
                <c:pt idx="1677">
                  <c:v>8.5572020000000002</c:v>
                </c:pt>
                <c:pt idx="1678">
                  <c:v>8.5621989999999997</c:v>
                </c:pt>
                <c:pt idx="1679">
                  <c:v>8.567202</c:v>
                </c:pt>
                <c:pt idx="1680">
                  <c:v>8.5721990000000012</c:v>
                </c:pt>
                <c:pt idx="1681">
                  <c:v>8.5772019999999998</c:v>
                </c:pt>
                <c:pt idx="1682">
                  <c:v>8.582199000000001</c:v>
                </c:pt>
                <c:pt idx="1683">
                  <c:v>8.5872019999999996</c:v>
                </c:pt>
                <c:pt idx="1684">
                  <c:v>8.5921979999999998</c:v>
                </c:pt>
                <c:pt idx="1685">
                  <c:v>8.5972019999999993</c:v>
                </c:pt>
                <c:pt idx="1686">
                  <c:v>8.6021979999999996</c:v>
                </c:pt>
                <c:pt idx="1687">
                  <c:v>8.6114130000000007</c:v>
                </c:pt>
                <c:pt idx="1688">
                  <c:v>8.6122000000000014</c:v>
                </c:pt>
                <c:pt idx="1689">
                  <c:v>8.6171980000000001</c:v>
                </c:pt>
                <c:pt idx="1690">
                  <c:v>8.622202999999999</c:v>
                </c:pt>
                <c:pt idx="1691">
                  <c:v>8.627199000000001</c:v>
                </c:pt>
                <c:pt idx="1692">
                  <c:v>8.6322029999999987</c:v>
                </c:pt>
                <c:pt idx="1693">
                  <c:v>8.6371990000000007</c:v>
                </c:pt>
                <c:pt idx="1694">
                  <c:v>8.6422019999999993</c:v>
                </c:pt>
                <c:pt idx="1695">
                  <c:v>8.6471979999999995</c:v>
                </c:pt>
                <c:pt idx="1696">
                  <c:v>8.6522019999999991</c:v>
                </c:pt>
                <c:pt idx="1697">
                  <c:v>8.6571980000000011</c:v>
                </c:pt>
                <c:pt idx="1698">
                  <c:v>8.6622009999999996</c:v>
                </c:pt>
                <c:pt idx="1699">
                  <c:v>8.6671980000000008</c:v>
                </c:pt>
                <c:pt idx="1700">
                  <c:v>8.6722009999999994</c:v>
                </c:pt>
                <c:pt idx="1701">
                  <c:v>8.6771989999999999</c:v>
                </c:pt>
                <c:pt idx="1702">
                  <c:v>8.6822009999999992</c:v>
                </c:pt>
                <c:pt idx="1703">
                  <c:v>8.6871989999999997</c:v>
                </c:pt>
                <c:pt idx="1704">
                  <c:v>8.6921980000000012</c:v>
                </c:pt>
                <c:pt idx="1705">
                  <c:v>8.6971990000000012</c:v>
                </c:pt>
                <c:pt idx="1706">
                  <c:v>8.7021990000000002</c:v>
                </c:pt>
                <c:pt idx="1707">
                  <c:v>8.7072000000000003</c:v>
                </c:pt>
                <c:pt idx="1708">
                  <c:v>8.712199</c:v>
                </c:pt>
                <c:pt idx="1709">
                  <c:v>8.7172000000000001</c:v>
                </c:pt>
                <c:pt idx="1710">
                  <c:v>8.7221989999999998</c:v>
                </c:pt>
                <c:pt idx="1711">
                  <c:v>8.7271990000000006</c:v>
                </c:pt>
                <c:pt idx="1712">
                  <c:v>8.7321990000000014</c:v>
                </c:pt>
                <c:pt idx="1713">
                  <c:v>8.7371990000000004</c:v>
                </c:pt>
                <c:pt idx="1714">
                  <c:v>8.7421980000000001</c:v>
                </c:pt>
                <c:pt idx="1715">
                  <c:v>8.7471990000000002</c:v>
                </c:pt>
                <c:pt idx="1716">
                  <c:v>8.752199000000001</c:v>
                </c:pt>
                <c:pt idx="1717">
                  <c:v>8.757199</c:v>
                </c:pt>
                <c:pt idx="1718">
                  <c:v>8.7621990000000007</c:v>
                </c:pt>
                <c:pt idx="1719">
                  <c:v>8.7672000000000008</c:v>
                </c:pt>
                <c:pt idx="1720">
                  <c:v>8.7721979999999995</c:v>
                </c:pt>
                <c:pt idx="1721">
                  <c:v>8.7814500000000013</c:v>
                </c:pt>
                <c:pt idx="1722">
                  <c:v>8.7822019999999998</c:v>
                </c:pt>
                <c:pt idx="1723">
                  <c:v>8.7871980000000001</c:v>
                </c:pt>
                <c:pt idx="1724">
                  <c:v>8.7922019999999996</c:v>
                </c:pt>
                <c:pt idx="1725">
                  <c:v>8.7971990000000009</c:v>
                </c:pt>
                <c:pt idx="1726">
                  <c:v>8.8022019999999994</c:v>
                </c:pt>
                <c:pt idx="1727">
                  <c:v>8.8071979999999996</c:v>
                </c:pt>
                <c:pt idx="1728">
                  <c:v>8.8122019999999992</c:v>
                </c:pt>
                <c:pt idx="1729">
                  <c:v>8.8171980000000012</c:v>
                </c:pt>
                <c:pt idx="1730">
                  <c:v>8.8222009999999997</c:v>
                </c:pt>
                <c:pt idx="1731">
                  <c:v>8.827198000000001</c:v>
                </c:pt>
                <c:pt idx="1732">
                  <c:v>8.8322019999999988</c:v>
                </c:pt>
                <c:pt idx="1733">
                  <c:v>8.8371980000000008</c:v>
                </c:pt>
                <c:pt idx="1734">
                  <c:v>8.8422019999999986</c:v>
                </c:pt>
                <c:pt idx="1735">
                  <c:v>8.8471980000000006</c:v>
                </c:pt>
                <c:pt idx="1736">
                  <c:v>8.8522009999999991</c:v>
                </c:pt>
                <c:pt idx="1737">
                  <c:v>8.8572000000000006</c:v>
                </c:pt>
                <c:pt idx="1738">
                  <c:v>8.8622000000000014</c:v>
                </c:pt>
                <c:pt idx="1739">
                  <c:v>8.8672000000000004</c:v>
                </c:pt>
                <c:pt idx="1740">
                  <c:v>8.8721990000000002</c:v>
                </c:pt>
                <c:pt idx="1741">
                  <c:v>8.877199000000001</c:v>
                </c:pt>
                <c:pt idx="1742">
                  <c:v>8.8821980000000007</c:v>
                </c:pt>
                <c:pt idx="1743">
                  <c:v>8.8872</c:v>
                </c:pt>
                <c:pt idx="1744">
                  <c:v>8.8921989999999997</c:v>
                </c:pt>
                <c:pt idx="1745">
                  <c:v>8.8972000000000016</c:v>
                </c:pt>
                <c:pt idx="1746">
                  <c:v>8.9021990000000013</c:v>
                </c:pt>
                <c:pt idx="1747">
                  <c:v>8.9072000000000013</c:v>
                </c:pt>
                <c:pt idx="1748">
                  <c:v>8.9121990000000011</c:v>
                </c:pt>
                <c:pt idx="1749">
                  <c:v>8.9172000000000011</c:v>
                </c:pt>
                <c:pt idx="1750">
                  <c:v>8.9221979999999999</c:v>
                </c:pt>
                <c:pt idx="1751">
                  <c:v>8.9272000000000009</c:v>
                </c:pt>
                <c:pt idx="1752">
                  <c:v>8.9321990000000007</c:v>
                </c:pt>
                <c:pt idx="1753">
                  <c:v>8.9372000000000007</c:v>
                </c:pt>
                <c:pt idx="1754">
                  <c:v>8.9421980000000012</c:v>
                </c:pt>
                <c:pt idx="1755">
                  <c:v>8.9525819999999996</c:v>
                </c:pt>
                <c:pt idx="1756">
                  <c:v>8.9525930000000002</c:v>
                </c:pt>
                <c:pt idx="1757">
                  <c:v>8.957199000000001</c:v>
                </c:pt>
                <c:pt idx="1758">
                  <c:v>8.9621980000000008</c:v>
                </c:pt>
                <c:pt idx="1759">
                  <c:v>8.9672000000000001</c:v>
                </c:pt>
                <c:pt idx="1760">
                  <c:v>8.9721989999999998</c:v>
                </c:pt>
                <c:pt idx="1761">
                  <c:v>8.9771999999999998</c:v>
                </c:pt>
                <c:pt idx="1762">
                  <c:v>8.9821980000000003</c:v>
                </c:pt>
                <c:pt idx="1763">
                  <c:v>8.9872000000000014</c:v>
                </c:pt>
                <c:pt idx="1764">
                  <c:v>8.9921990000000012</c:v>
                </c:pt>
                <c:pt idx="1765">
                  <c:v>8.9972019999999997</c:v>
                </c:pt>
                <c:pt idx="1766">
                  <c:v>9.002199000000001</c:v>
                </c:pt>
                <c:pt idx="1767">
                  <c:v>9.0072039999999998</c:v>
                </c:pt>
                <c:pt idx="1768">
                  <c:v>9.0121990000000007</c:v>
                </c:pt>
                <c:pt idx="1769">
                  <c:v>9.0172000000000008</c:v>
                </c:pt>
                <c:pt idx="1770">
                  <c:v>9.0221990000000005</c:v>
                </c:pt>
                <c:pt idx="1771">
                  <c:v>9.0272019999999991</c:v>
                </c:pt>
                <c:pt idx="1772">
                  <c:v>9.0321980000000011</c:v>
                </c:pt>
                <c:pt idx="1773">
                  <c:v>9.0372009999999996</c:v>
                </c:pt>
                <c:pt idx="1774">
                  <c:v>9.0421980000000008</c:v>
                </c:pt>
                <c:pt idx="1775">
                  <c:v>9.0472019999999986</c:v>
                </c:pt>
                <c:pt idx="1776">
                  <c:v>9.0521980000000006</c:v>
                </c:pt>
                <c:pt idx="1777">
                  <c:v>9.0572049999999997</c:v>
                </c:pt>
                <c:pt idx="1778">
                  <c:v>9.0621989999999997</c:v>
                </c:pt>
                <c:pt idx="1779">
                  <c:v>9.067202</c:v>
                </c:pt>
                <c:pt idx="1780">
                  <c:v>9.0721990000000012</c:v>
                </c:pt>
                <c:pt idx="1781">
                  <c:v>9.077202999999999</c:v>
                </c:pt>
                <c:pt idx="1782">
                  <c:v>9.082199000000001</c:v>
                </c:pt>
                <c:pt idx="1783">
                  <c:v>9.0872029999999988</c:v>
                </c:pt>
                <c:pt idx="1784">
                  <c:v>9.0921990000000008</c:v>
                </c:pt>
                <c:pt idx="1785">
                  <c:v>9.0972019999999993</c:v>
                </c:pt>
                <c:pt idx="1786">
                  <c:v>9.1021979999999996</c:v>
                </c:pt>
                <c:pt idx="1787">
                  <c:v>9.1072019999999991</c:v>
                </c:pt>
                <c:pt idx="1788">
                  <c:v>9.1121990000000004</c:v>
                </c:pt>
                <c:pt idx="1789">
                  <c:v>9.1222729999999999</c:v>
                </c:pt>
                <c:pt idx="1790">
                  <c:v>9.1222849999999998</c:v>
                </c:pt>
                <c:pt idx="1791">
                  <c:v>9.1272000000000002</c:v>
                </c:pt>
                <c:pt idx="1792">
                  <c:v>9.132199</c:v>
                </c:pt>
                <c:pt idx="1793">
                  <c:v>9.1372</c:v>
                </c:pt>
                <c:pt idx="1794">
                  <c:v>9.1421980000000005</c:v>
                </c:pt>
                <c:pt idx="1795">
                  <c:v>9.1472000000000016</c:v>
                </c:pt>
                <c:pt idx="1796">
                  <c:v>9.1521990000000013</c:v>
                </c:pt>
                <c:pt idx="1797">
                  <c:v>9.1572009999999988</c:v>
                </c:pt>
                <c:pt idx="1798">
                  <c:v>9.1621980000000001</c:v>
                </c:pt>
                <c:pt idx="1799">
                  <c:v>9.1672000000000011</c:v>
                </c:pt>
                <c:pt idx="1800">
                  <c:v>9.1721979999999999</c:v>
                </c:pt>
                <c:pt idx="1801">
                  <c:v>9.1772000000000009</c:v>
                </c:pt>
                <c:pt idx="1802">
                  <c:v>9.1821979999999996</c:v>
                </c:pt>
                <c:pt idx="1803">
                  <c:v>9.1872000000000007</c:v>
                </c:pt>
                <c:pt idx="1804">
                  <c:v>9.1921990000000005</c:v>
                </c:pt>
                <c:pt idx="1805">
                  <c:v>9.1972000000000005</c:v>
                </c:pt>
                <c:pt idx="1806">
                  <c:v>9.2021990000000002</c:v>
                </c:pt>
                <c:pt idx="1807">
                  <c:v>9.2072009999999995</c:v>
                </c:pt>
                <c:pt idx="1808">
                  <c:v>9.2121980000000008</c:v>
                </c:pt>
                <c:pt idx="1809">
                  <c:v>9.2172019999999986</c:v>
                </c:pt>
                <c:pt idx="1810">
                  <c:v>9.2221980000000006</c:v>
                </c:pt>
                <c:pt idx="1811">
                  <c:v>9.2272009999999991</c:v>
                </c:pt>
                <c:pt idx="1812">
                  <c:v>9.2321990000000014</c:v>
                </c:pt>
                <c:pt idx="1813">
                  <c:v>9.2372009999999989</c:v>
                </c:pt>
                <c:pt idx="1814">
                  <c:v>9.2421980000000001</c:v>
                </c:pt>
                <c:pt idx="1815">
                  <c:v>9.2472009999999987</c:v>
                </c:pt>
                <c:pt idx="1816">
                  <c:v>9.2521979999999999</c:v>
                </c:pt>
                <c:pt idx="1817">
                  <c:v>9.2572019999999995</c:v>
                </c:pt>
                <c:pt idx="1818">
                  <c:v>9.2621979999999997</c:v>
                </c:pt>
                <c:pt idx="1819">
                  <c:v>9.2672009999999982</c:v>
                </c:pt>
                <c:pt idx="1820">
                  <c:v>9.2721979999999995</c:v>
                </c:pt>
                <c:pt idx="1821">
                  <c:v>9.2772019999999991</c:v>
                </c:pt>
                <c:pt idx="1822">
                  <c:v>9.2821990000000003</c:v>
                </c:pt>
                <c:pt idx="1823">
                  <c:v>9.2914140000000014</c:v>
                </c:pt>
                <c:pt idx="1824">
                  <c:v>9.2922029999999989</c:v>
                </c:pt>
                <c:pt idx="1825">
                  <c:v>9.2971990000000009</c:v>
                </c:pt>
                <c:pt idx="1826">
                  <c:v>9.3022009999999984</c:v>
                </c:pt>
                <c:pt idx="1827">
                  <c:v>9.3071990000000007</c:v>
                </c:pt>
                <c:pt idx="1828">
                  <c:v>9.3122019999999992</c:v>
                </c:pt>
                <c:pt idx="1829">
                  <c:v>9.3171980000000012</c:v>
                </c:pt>
                <c:pt idx="1830">
                  <c:v>9.3222009999999997</c:v>
                </c:pt>
                <c:pt idx="1831">
                  <c:v>9.327198000000001</c:v>
                </c:pt>
                <c:pt idx="1832">
                  <c:v>9.3322009999999995</c:v>
                </c:pt>
                <c:pt idx="1833">
                  <c:v>9.3371980000000008</c:v>
                </c:pt>
                <c:pt idx="1834">
                  <c:v>9.3422009999999993</c:v>
                </c:pt>
                <c:pt idx="1835">
                  <c:v>9.3471980000000006</c:v>
                </c:pt>
                <c:pt idx="1836">
                  <c:v>9.3522020000000001</c:v>
                </c:pt>
                <c:pt idx="1837">
                  <c:v>9.3571980000000003</c:v>
                </c:pt>
                <c:pt idx="1838">
                  <c:v>9.3622019999999999</c:v>
                </c:pt>
                <c:pt idx="1839">
                  <c:v>9.3671990000000012</c:v>
                </c:pt>
                <c:pt idx="1840">
                  <c:v>9.3722009999999987</c:v>
                </c:pt>
                <c:pt idx="1841">
                  <c:v>9.377199000000001</c:v>
                </c:pt>
                <c:pt idx="1842">
                  <c:v>9.3821980000000007</c:v>
                </c:pt>
                <c:pt idx="1843">
                  <c:v>9.3871990000000007</c:v>
                </c:pt>
                <c:pt idx="1844">
                  <c:v>9.3921980000000005</c:v>
                </c:pt>
                <c:pt idx="1845">
                  <c:v>9.3972000000000016</c:v>
                </c:pt>
                <c:pt idx="1846">
                  <c:v>9.4021980000000003</c:v>
                </c:pt>
                <c:pt idx="1847">
                  <c:v>9.4071990000000003</c:v>
                </c:pt>
                <c:pt idx="1848">
                  <c:v>9.4121980000000001</c:v>
                </c:pt>
                <c:pt idx="1849">
                  <c:v>9.4172000000000011</c:v>
                </c:pt>
                <c:pt idx="1850">
                  <c:v>9.4221979999999999</c:v>
                </c:pt>
                <c:pt idx="1851">
                  <c:v>9.4271989999999999</c:v>
                </c:pt>
                <c:pt idx="1852">
                  <c:v>9.4321990000000007</c:v>
                </c:pt>
                <c:pt idx="1853">
                  <c:v>9.4372000000000007</c:v>
                </c:pt>
                <c:pt idx="1854">
                  <c:v>9.4421980000000012</c:v>
                </c:pt>
                <c:pt idx="1855">
                  <c:v>9.4471990000000012</c:v>
                </c:pt>
                <c:pt idx="1856">
                  <c:v>9.4521990000000002</c:v>
                </c:pt>
                <c:pt idx="1857">
                  <c:v>9.4614509999999985</c:v>
                </c:pt>
                <c:pt idx="1858">
                  <c:v>9.4622019999999996</c:v>
                </c:pt>
                <c:pt idx="1859">
                  <c:v>9.4671979999999998</c:v>
                </c:pt>
                <c:pt idx="1860">
                  <c:v>9.4722009999999983</c:v>
                </c:pt>
                <c:pt idx="1861">
                  <c:v>9.4771999999999998</c:v>
                </c:pt>
                <c:pt idx="1862">
                  <c:v>9.4822019999999991</c:v>
                </c:pt>
                <c:pt idx="1863">
                  <c:v>9.4871980000000011</c:v>
                </c:pt>
                <c:pt idx="1864">
                  <c:v>9.4922009999999997</c:v>
                </c:pt>
                <c:pt idx="1865">
                  <c:v>9.4971980000000009</c:v>
                </c:pt>
                <c:pt idx="1866">
                  <c:v>9.5022009999999995</c:v>
                </c:pt>
                <c:pt idx="1867">
                  <c:v>9.5071980000000007</c:v>
                </c:pt>
                <c:pt idx="1868">
                  <c:v>9.5122019999999985</c:v>
                </c:pt>
                <c:pt idx="1869">
                  <c:v>9.5171989999999997</c:v>
                </c:pt>
                <c:pt idx="1870">
                  <c:v>9.5222020000000001</c:v>
                </c:pt>
                <c:pt idx="1871">
                  <c:v>9.5271990000000013</c:v>
                </c:pt>
                <c:pt idx="1872">
                  <c:v>9.5322000000000013</c:v>
                </c:pt>
                <c:pt idx="1873">
                  <c:v>9.5372000000000003</c:v>
                </c:pt>
                <c:pt idx="1874">
                  <c:v>9.5421980000000008</c:v>
                </c:pt>
                <c:pt idx="1875">
                  <c:v>9.5471990000000009</c:v>
                </c:pt>
                <c:pt idx="1876">
                  <c:v>9.5521989999999999</c:v>
                </c:pt>
                <c:pt idx="1877">
                  <c:v>9.5571990000000007</c:v>
                </c:pt>
                <c:pt idx="1878">
                  <c:v>9.5621980000000004</c:v>
                </c:pt>
                <c:pt idx="1879">
                  <c:v>9.5671990000000005</c:v>
                </c:pt>
                <c:pt idx="1880">
                  <c:v>9.5721980000000002</c:v>
                </c:pt>
                <c:pt idx="1881">
                  <c:v>9.5772000000000013</c:v>
                </c:pt>
                <c:pt idx="1882">
                  <c:v>9.582198</c:v>
                </c:pt>
                <c:pt idx="1883">
                  <c:v>9.5872000000000011</c:v>
                </c:pt>
                <c:pt idx="1884">
                  <c:v>9.5921990000000008</c:v>
                </c:pt>
                <c:pt idx="1885">
                  <c:v>9.5971989999999998</c:v>
                </c:pt>
                <c:pt idx="1886">
                  <c:v>9.6021979999999996</c:v>
                </c:pt>
                <c:pt idx="1887">
                  <c:v>9.6072000000000006</c:v>
                </c:pt>
                <c:pt idx="1888">
                  <c:v>9.6121990000000004</c:v>
                </c:pt>
                <c:pt idx="1889">
                  <c:v>9.6171990000000012</c:v>
                </c:pt>
                <c:pt idx="1890">
                  <c:v>9.6221990000000002</c:v>
                </c:pt>
                <c:pt idx="1891">
                  <c:v>9.6272000000000002</c:v>
                </c:pt>
                <c:pt idx="1892">
                  <c:v>9.6376349999999995</c:v>
                </c:pt>
                <c:pt idx="1893">
                  <c:v>9.6376470000000012</c:v>
                </c:pt>
                <c:pt idx="1894">
                  <c:v>9.6421989999999997</c:v>
                </c:pt>
                <c:pt idx="1895">
                  <c:v>9.6471979999999995</c:v>
                </c:pt>
                <c:pt idx="1896">
                  <c:v>9.6522000000000006</c:v>
                </c:pt>
                <c:pt idx="1897">
                  <c:v>9.6571980000000011</c:v>
                </c:pt>
                <c:pt idx="1898">
                  <c:v>9.6622000000000003</c:v>
                </c:pt>
                <c:pt idx="1899">
                  <c:v>9.6671980000000008</c:v>
                </c:pt>
                <c:pt idx="1900">
                  <c:v>9.6722000000000001</c:v>
                </c:pt>
                <c:pt idx="1901">
                  <c:v>9.6771989999999999</c:v>
                </c:pt>
                <c:pt idx="1902">
                  <c:v>9.6821990000000007</c:v>
                </c:pt>
                <c:pt idx="1903">
                  <c:v>9.6871989999999997</c:v>
                </c:pt>
                <c:pt idx="1904">
                  <c:v>9.692200999999999</c:v>
                </c:pt>
                <c:pt idx="1905">
                  <c:v>9.6971980000000002</c:v>
                </c:pt>
                <c:pt idx="1906">
                  <c:v>9.7022009999999987</c:v>
                </c:pt>
                <c:pt idx="1907">
                  <c:v>9.707199000000001</c:v>
                </c:pt>
                <c:pt idx="1908">
                  <c:v>9.7122019999999996</c:v>
                </c:pt>
                <c:pt idx="1909">
                  <c:v>9.7171990000000008</c:v>
                </c:pt>
                <c:pt idx="1910">
                  <c:v>9.7222019999999993</c:v>
                </c:pt>
                <c:pt idx="1911">
                  <c:v>9.7271979999999996</c:v>
                </c:pt>
                <c:pt idx="1912">
                  <c:v>9.7322019999999991</c:v>
                </c:pt>
                <c:pt idx="1913">
                  <c:v>9.7371990000000004</c:v>
                </c:pt>
                <c:pt idx="1914">
                  <c:v>9.7422019999999989</c:v>
                </c:pt>
                <c:pt idx="1915">
                  <c:v>9.7471990000000002</c:v>
                </c:pt>
                <c:pt idx="1916">
                  <c:v>9.7522009999999995</c:v>
                </c:pt>
                <c:pt idx="1917">
                  <c:v>9.7571980000000007</c:v>
                </c:pt>
                <c:pt idx="1918">
                  <c:v>9.7622019999999985</c:v>
                </c:pt>
                <c:pt idx="1919">
                  <c:v>9.7671989999999997</c:v>
                </c:pt>
                <c:pt idx="1920">
                  <c:v>9.772200999999999</c:v>
                </c:pt>
                <c:pt idx="1921">
                  <c:v>9.7771980000000003</c:v>
                </c:pt>
                <c:pt idx="1922">
                  <c:v>9.7822019999999998</c:v>
                </c:pt>
                <c:pt idx="1923">
                  <c:v>9.7871980000000001</c:v>
                </c:pt>
                <c:pt idx="1924">
                  <c:v>9.7922019999999996</c:v>
                </c:pt>
                <c:pt idx="1925">
                  <c:v>9.7971990000000009</c:v>
                </c:pt>
                <c:pt idx="1926">
                  <c:v>9.8072369999999989</c:v>
                </c:pt>
                <c:pt idx="1927">
                  <c:v>9.8072470000000003</c:v>
                </c:pt>
                <c:pt idx="1928">
                  <c:v>9.8121989999999997</c:v>
                </c:pt>
                <c:pt idx="1929">
                  <c:v>9.8171980000000012</c:v>
                </c:pt>
                <c:pt idx="1930">
                  <c:v>9.8222000000000005</c:v>
                </c:pt>
                <c:pt idx="1931">
                  <c:v>9.8271990000000002</c:v>
                </c:pt>
                <c:pt idx="1932">
                  <c:v>9.8322000000000003</c:v>
                </c:pt>
                <c:pt idx="1933">
                  <c:v>9.8371980000000008</c:v>
                </c:pt>
                <c:pt idx="1934">
                  <c:v>9.8422000000000001</c:v>
                </c:pt>
                <c:pt idx="1935">
                  <c:v>9.8471980000000006</c:v>
                </c:pt>
                <c:pt idx="1936">
                  <c:v>9.8521999999999998</c:v>
                </c:pt>
                <c:pt idx="1937">
                  <c:v>9.8571990000000014</c:v>
                </c:pt>
                <c:pt idx="1938">
                  <c:v>9.8622000000000014</c:v>
                </c:pt>
                <c:pt idx="1939">
                  <c:v>9.8671980000000001</c:v>
                </c:pt>
                <c:pt idx="1940">
                  <c:v>9.8722000000000012</c:v>
                </c:pt>
                <c:pt idx="1941">
                  <c:v>9.877199000000001</c:v>
                </c:pt>
                <c:pt idx="1942">
                  <c:v>9.882199</c:v>
                </c:pt>
                <c:pt idx="1943">
                  <c:v>9.8871979999999997</c:v>
                </c:pt>
                <c:pt idx="1944">
                  <c:v>9.8921989999999997</c:v>
                </c:pt>
                <c:pt idx="1945">
                  <c:v>9.8971990000000005</c:v>
                </c:pt>
                <c:pt idx="1946">
                  <c:v>9.9022000000000006</c:v>
                </c:pt>
                <c:pt idx="1947">
                  <c:v>9.9071990000000003</c:v>
                </c:pt>
                <c:pt idx="1948">
                  <c:v>9.9122019999999988</c:v>
                </c:pt>
                <c:pt idx="1949">
                  <c:v>9.9171980000000008</c:v>
                </c:pt>
                <c:pt idx="1950">
                  <c:v>9.9222019999999986</c:v>
                </c:pt>
                <c:pt idx="1951">
                  <c:v>9.9271989999999999</c:v>
                </c:pt>
                <c:pt idx="1952">
                  <c:v>9.9322020000000002</c:v>
                </c:pt>
                <c:pt idx="1953">
                  <c:v>9.9371980000000004</c:v>
                </c:pt>
                <c:pt idx="1954">
                  <c:v>9.942202</c:v>
                </c:pt>
                <c:pt idx="1955">
                  <c:v>9.9471990000000012</c:v>
                </c:pt>
                <c:pt idx="1956">
                  <c:v>9.9522009999999987</c:v>
                </c:pt>
                <c:pt idx="1957">
                  <c:v>9.957199000000001</c:v>
                </c:pt>
                <c:pt idx="1958">
                  <c:v>9.9622009999999985</c:v>
                </c:pt>
                <c:pt idx="1959">
                  <c:v>9.9671990000000008</c:v>
                </c:pt>
                <c:pt idx="1960">
                  <c:v>9.9762319999999995</c:v>
                </c:pt>
                <c:pt idx="1961">
                  <c:v>9.9772020000000001</c:v>
                </c:pt>
                <c:pt idx="1962">
                  <c:v>9.9821990000000014</c:v>
                </c:pt>
                <c:pt idx="1963">
                  <c:v>9.9872009999999989</c:v>
                </c:pt>
                <c:pt idx="1964">
                  <c:v>9.9921980000000001</c:v>
                </c:pt>
                <c:pt idx="1965">
                  <c:v>9.9972009999999987</c:v>
                </c:pt>
                <c:pt idx="1966">
                  <c:v>10.002198</c:v>
                </c:pt>
                <c:pt idx="1967">
                  <c:v>10.007202999999999</c:v>
                </c:pt>
                <c:pt idx="1968">
                  <c:v>10.012199000000001</c:v>
                </c:pt>
                <c:pt idx="1969">
                  <c:v>10.017200999999998</c:v>
                </c:pt>
                <c:pt idx="1970">
                  <c:v>10.022199000000001</c:v>
                </c:pt>
                <c:pt idx="1971">
                  <c:v>10.027201999999999</c:v>
                </c:pt>
                <c:pt idx="1972">
                  <c:v>10.032199</c:v>
                </c:pt>
                <c:pt idx="1973">
                  <c:v>10.037201999999999</c:v>
                </c:pt>
                <c:pt idx="1974">
                  <c:v>10.042199</c:v>
                </c:pt>
                <c:pt idx="1975">
                  <c:v>10.047200999999999</c:v>
                </c:pt>
                <c:pt idx="1976">
                  <c:v>10.052199</c:v>
                </c:pt>
                <c:pt idx="1977">
                  <c:v>10.057202</c:v>
                </c:pt>
                <c:pt idx="1978">
                  <c:v>10.062198</c:v>
                </c:pt>
                <c:pt idx="1979">
                  <c:v>10.067200999999999</c:v>
                </c:pt>
                <c:pt idx="1980">
                  <c:v>10.0722</c:v>
                </c:pt>
                <c:pt idx="1981">
                  <c:v>10.077199</c:v>
                </c:pt>
                <c:pt idx="1982">
                  <c:v>10.0822</c:v>
                </c:pt>
                <c:pt idx="1983">
                  <c:v>10.087199</c:v>
                </c:pt>
                <c:pt idx="1984">
                  <c:v>10.0922</c:v>
                </c:pt>
                <c:pt idx="1985">
                  <c:v>10.097198000000001</c:v>
                </c:pt>
                <c:pt idx="1986">
                  <c:v>10.1022</c:v>
                </c:pt>
                <c:pt idx="1987">
                  <c:v>10.107199000000001</c:v>
                </c:pt>
                <c:pt idx="1988">
                  <c:v>10.112199</c:v>
                </c:pt>
                <c:pt idx="1989">
                  <c:v>10.117199000000001</c:v>
                </c:pt>
                <c:pt idx="1990">
                  <c:v>10.122199</c:v>
                </c:pt>
                <c:pt idx="1991">
                  <c:v>10.127198</c:v>
                </c:pt>
                <c:pt idx="1992">
                  <c:v>10.136216000000001</c:v>
                </c:pt>
                <c:pt idx="1993">
                  <c:v>10.137201999999998</c:v>
                </c:pt>
                <c:pt idx="1994">
                  <c:v>10.142199</c:v>
                </c:pt>
                <c:pt idx="1995">
                  <c:v>10.147200999999999</c:v>
                </c:pt>
                <c:pt idx="1996">
                  <c:v>10.152198</c:v>
                </c:pt>
                <c:pt idx="1997">
                  <c:v>10.157202</c:v>
                </c:pt>
                <c:pt idx="1998">
                  <c:v>10.162198</c:v>
                </c:pt>
                <c:pt idx="1999">
                  <c:v>10.167202</c:v>
                </c:pt>
                <c:pt idx="2000">
                  <c:v>10.172198</c:v>
                </c:pt>
                <c:pt idx="2001">
                  <c:v>10.177204</c:v>
                </c:pt>
                <c:pt idx="2002">
                  <c:v>10.182200999999999</c:v>
                </c:pt>
                <c:pt idx="2003">
                  <c:v>10.208736999999999</c:v>
                </c:pt>
                <c:pt idx="2004">
                  <c:v>10.214777</c:v>
                </c:pt>
                <c:pt idx="2005">
                  <c:v>10.214786999999999</c:v>
                </c:pt>
                <c:pt idx="2006">
                  <c:v>10.217205</c:v>
                </c:pt>
                <c:pt idx="2007">
                  <c:v>10.222199</c:v>
                </c:pt>
                <c:pt idx="2008">
                  <c:v>10.227207</c:v>
                </c:pt>
                <c:pt idx="2009">
                  <c:v>10.232198</c:v>
                </c:pt>
                <c:pt idx="2010">
                  <c:v>10.237204</c:v>
                </c:pt>
                <c:pt idx="2011">
                  <c:v>10.242199000000001</c:v>
                </c:pt>
                <c:pt idx="2012">
                  <c:v>10.247202</c:v>
                </c:pt>
                <c:pt idx="2013">
                  <c:v>10.252199000000001</c:v>
                </c:pt>
                <c:pt idx="2014">
                  <c:v>10.257201999999999</c:v>
                </c:pt>
                <c:pt idx="2015">
                  <c:v>10.262198</c:v>
                </c:pt>
                <c:pt idx="2016">
                  <c:v>10.267203</c:v>
                </c:pt>
                <c:pt idx="2017">
                  <c:v>10.272197999999999</c:v>
                </c:pt>
                <c:pt idx="2018">
                  <c:v>10.277201999999999</c:v>
                </c:pt>
                <c:pt idx="2019">
                  <c:v>10.282199</c:v>
                </c:pt>
                <c:pt idx="2020">
                  <c:v>10.287201</c:v>
                </c:pt>
                <c:pt idx="2021">
                  <c:v>10.292199</c:v>
                </c:pt>
                <c:pt idx="2022">
                  <c:v>10.297201999999999</c:v>
                </c:pt>
                <c:pt idx="2023">
                  <c:v>10.302199</c:v>
                </c:pt>
                <c:pt idx="2024">
                  <c:v>10.311350000000001</c:v>
                </c:pt>
                <c:pt idx="2025">
                  <c:v>10.312201999999999</c:v>
                </c:pt>
                <c:pt idx="2026">
                  <c:v>10.317199</c:v>
                </c:pt>
                <c:pt idx="2027">
                  <c:v>10.322201999999999</c:v>
                </c:pt>
                <c:pt idx="2028">
                  <c:v>10.327199</c:v>
                </c:pt>
                <c:pt idx="2029">
                  <c:v>10.332201999999999</c:v>
                </c:pt>
                <c:pt idx="2030">
                  <c:v>10.337199</c:v>
                </c:pt>
                <c:pt idx="2031">
                  <c:v>10.342201999999999</c:v>
                </c:pt>
                <c:pt idx="2032">
                  <c:v>10.347198000000001</c:v>
                </c:pt>
                <c:pt idx="2033">
                  <c:v>10.352202</c:v>
                </c:pt>
                <c:pt idx="2034">
                  <c:v>10.357199000000001</c:v>
                </c:pt>
                <c:pt idx="2035">
                  <c:v>10.362200999999999</c:v>
                </c:pt>
                <c:pt idx="2036">
                  <c:v>10.367199000000001</c:v>
                </c:pt>
                <c:pt idx="2037">
                  <c:v>10.372200999999999</c:v>
                </c:pt>
                <c:pt idx="2038">
                  <c:v>10.377199000000001</c:v>
                </c:pt>
                <c:pt idx="2039">
                  <c:v>10.382200999999998</c:v>
                </c:pt>
                <c:pt idx="2040">
                  <c:v>10.387199000000001</c:v>
                </c:pt>
                <c:pt idx="2041">
                  <c:v>10.392200999999998</c:v>
                </c:pt>
                <c:pt idx="2042">
                  <c:v>10.397199000000001</c:v>
                </c:pt>
                <c:pt idx="2043">
                  <c:v>10.402199000000001</c:v>
                </c:pt>
                <c:pt idx="2044">
                  <c:v>10.407200000000001</c:v>
                </c:pt>
                <c:pt idx="2045">
                  <c:v>10.412198</c:v>
                </c:pt>
                <c:pt idx="2046">
                  <c:v>10.417200000000001</c:v>
                </c:pt>
                <c:pt idx="2047">
                  <c:v>10.422198</c:v>
                </c:pt>
                <c:pt idx="2048">
                  <c:v>10.427199</c:v>
                </c:pt>
                <c:pt idx="2049">
                  <c:v>10.432199000000001</c:v>
                </c:pt>
                <c:pt idx="2050">
                  <c:v>10.437200000000001</c:v>
                </c:pt>
                <c:pt idx="2051">
                  <c:v>10.442198000000001</c:v>
                </c:pt>
                <c:pt idx="2052">
                  <c:v>10.4472</c:v>
                </c:pt>
                <c:pt idx="2053">
                  <c:v>10.452199</c:v>
                </c:pt>
                <c:pt idx="2054">
                  <c:v>10.4572</c:v>
                </c:pt>
                <c:pt idx="2055">
                  <c:v>10.462198000000001</c:v>
                </c:pt>
                <c:pt idx="2056">
                  <c:v>10.471335999999999</c:v>
                </c:pt>
                <c:pt idx="2057">
                  <c:v>10.472200999999998</c:v>
                </c:pt>
                <c:pt idx="2058">
                  <c:v>10.477199000000001</c:v>
                </c:pt>
                <c:pt idx="2059">
                  <c:v>10.482201999999999</c:v>
                </c:pt>
                <c:pt idx="2060">
                  <c:v>10.487199</c:v>
                </c:pt>
                <c:pt idx="2061">
                  <c:v>10.492201</c:v>
                </c:pt>
                <c:pt idx="2062">
                  <c:v>10.497199</c:v>
                </c:pt>
                <c:pt idx="2063">
                  <c:v>10.502200999999999</c:v>
                </c:pt>
                <c:pt idx="2064">
                  <c:v>10.507198000000001</c:v>
                </c:pt>
                <c:pt idx="2065">
                  <c:v>10.512200999999999</c:v>
                </c:pt>
                <c:pt idx="2066">
                  <c:v>10.517199</c:v>
                </c:pt>
                <c:pt idx="2067">
                  <c:v>10.522202</c:v>
                </c:pt>
                <c:pt idx="2068">
                  <c:v>10.527199000000001</c:v>
                </c:pt>
                <c:pt idx="2069">
                  <c:v>10.532202</c:v>
                </c:pt>
                <c:pt idx="2070">
                  <c:v>10.537199000000001</c:v>
                </c:pt>
                <c:pt idx="2071">
                  <c:v>10.542200999999999</c:v>
                </c:pt>
                <c:pt idx="2072">
                  <c:v>10.547199000000001</c:v>
                </c:pt>
                <c:pt idx="2073">
                  <c:v>10.552201999999999</c:v>
                </c:pt>
                <c:pt idx="2074">
                  <c:v>10.557199000000001</c:v>
                </c:pt>
                <c:pt idx="2075">
                  <c:v>10.562201999999999</c:v>
                </c:pt>
                <c:pt idx="2076">
                  <c:v>10.567200000000001</c:v>
                </c:pt>
                <c:pt idx="2077">
                  <c:v>10.572199000000001</c:v>
                </c:pt>
                <c:pt idx="2078">
                  <c:v>10.577200000000001</c:v>
                </c:pt>
                <c:pt idx="2079">
                  <c:v>10.582198</c:v>
                </c:pt>
                <c:pt idx="2080">
                  <c:v>10.587199</c:v>
                </c:pt>
                <c:pt idx="2081">
                  <c:v>10.592199000000001</c:v>
                </c:pt>
                <c:pt idx="2082">
                  <c:v>10.597200000000001</c:v>
                </c:pt>
                <c:pt idx="2083">
                  <c:v>10.602199000000001</c:v>
                </c:pt>
                <c:pt idx="2084">
                  <c:v>10.607200000000001</c:v>
                </c:pt>
                <c:pt idx="2085">
                  <c:v>10.612199</c:v>
                </c:pt>
                <c:pt idx="2086">
                  <c:v>10.617199000000001</c:v>
                </c:pt>
                <c:pt idx="2087">
                  <c:v>10.622198000000001</c:v>
                </c:pt>
                <c:pt idx="2088">
                  <c:v>10.632558999999999</c:v>
                </c:pt>
                <c:pt idx="2089">
                  <c:v>10.632569999999999</c:v>
                </c:pt>
                <c:pt idx="2090">
                  <c:v>10.6372</c:v>
                </c:pt>
                <c:pt idx="2091">
                  <c:v>10.642199</c:v>
                </c:pt>
                <c:pt idx="2092">
                  <c:v>10.647199000000001</c:v>
                </c:pt>
                <c:pt idx="2093">
                  <c:v>10.652199000000001</c:v>
                </c:pt>
                <c:pt idx="2094">
                  <c:v>10.657200000000001</c:v>
                </c:pt>
                <c:pt idx="2095">
                  <c:v>10.662199000000001</c:v>
                </c:pt>
                <c:pt idx="2096">
                  <c:v>10.667200000000001</c:v>
                </c:pt>
                <c:pt idx="2097">
                  <c:v>10.672199000000001</c:v>
                </c:pt>
                <c:pt idx="2098">
                  <c:v>10.677200000000001</c:v>
                </c:pt>
                <c:pt idx="2099">
                  <c:v>10.682198</c:v>
                </c:pt>
                <c:pt idx="2100">
                  <c:v>10.687200000000001</c:v>
                </c:pt>
                <c:pt idx="2101">
                  <c:v>10.692198000000001</c:v>
                </c:pt>
                <c:pt idx="2102">
                  <c:v>10.697201</c:v>
                </c:pt>
                <c:pt idx="2103">
                  <c:v>10.702199</c:v>
                </c:pt>
                <c:pt idx="2104">
                  <c:v>10.707199000000001</c:v>
                </c:pt>
                <c:pt idx="2105">
                  <c:v>10.712198000000001</c:v>
                </c:pt>
                <c:pt idx="2106">
                  <c:v>10.717200999999999</c:v>
                </c:pt>
                <c:pt idx="2107">
                  <c:v>10.722198000000001</c:v>
                </c:pt>
                <c:pt idx="2108">
                  <c:v>10.727200999999999</c:v>
                </c:pt>
                <c:pt idx="2109">
                  <c:v>10.732198</c:v>
                </c:pt>
                <c:pt idx="2110">
                  <c:v>10.737200000000001</c:v>
                </c:pt>
                <c:pt idx="2111">
                  <c:v>10.742198</c:v>
                </c:pt>
                <c:pt idx="2112">
                  <c:v>10.747200000000001</c:v>
                </c:pt>
                <c:pt idx="2113">
                  <c:v>10.752198</c:v>
                </c:pt>
                <c:pt idx="2114">
                  <c:v>10.757200999999998</c:v>
                </c:pt>
                <c:pt idx="2115">
                  <c:v>10.762199000000001</c:v>
                </c:pt>
                <c:pt idx="2116">
                  <c:v>10.767200000000001</c:v>
                </c:pt>
                <c:pt idx="2117">
                  <c:v>10.772199000000001</c:v>
                </c:pt>
                <c:pt idx="2118">
                  <c:v>10.777201999999999</c:v>
                </c:pt>
                <c:pt idx="2119">
                  <c:v>10.782199</c:v>
                </c:pt>
                <c:pt idx="2120">
                  <c:v>10.792294</c:v>
                </c:pt>
                <c:pt idx="2121">
                  <c:v>10.792305000000001</c:v>
                </c:pt>
                <c:pt idx="2122">
                  <c:v>10.797199000000001</c:v>
                </c:pt>
                <c:pt idx="2123">
                  <c:v>10.802199</c:v>
                </c:pt>
                <c:pt idx="2124">
                  <c:v>10.807199000000001</c:v>
                </c:pt>
                <c:pt idx="2125">
                  <c:v>10.812198</c:v>
                </c:pt>
                <c:pt idx="2126">
                  <c:v>10.817199</c:v>
                </c:pt>
                <c:pt idx="2127">
                  <c:v>10.822198</c:v>
                </c:pt>
                <c:pt idx="2128">
                  <c:v>10.827213</c:v>
                </c:pt>
                <c:pt idx="2129">
                  <c:v>10.832199000000001</c:v>
                </c:pt>
                <c:pt idx="2130">
                  <c:v>10.837204</c:v>
                </c:pt>
                <c:pt idx="2131">
                  <c:v>10.842199000000001</c:v>
                </c:pt>
                <c:pt idx="2132">
                  <c:v>10.847199</c:v>
                </c:pt>
                <c:pt idx="2133">
                  <c:v>10.852199000000001</c:v>
                </c:pt>
                <c:pt idx="2134">
                  <c:v>10.857198</c:v>
                </c:pt>
                <c:pt idx="2135">
                  <c:v>10.862198000000001</c:v>
                </c:pt>
                <c:pt idx="2136">
                  <c:v>10.867198</c:v>
                </c:pt>
                <c:pt idx="2137">
                  <c:v>10.872198000000001</c:v>
                </c:pt>
                <c:pt idx="2138">
                  <c:v>10.877198</c:v>
                </c:pt>
                <c:pt idx="2139">
                  <c:v>10.882198000000001</c:v>
                </c:pt>
                <c:pt idx="2140">
                  <c:v>10.887198</c:v>
                </c:pt>
                <c:pt idx="2141">
                  <c:v>10.892198</c:v>
                </c:pt>
                <c:pt idx="2142">
                  <c:v>10.897197999999999</c:v>
                </c:pt>
                <c:pt idx="2143">
                  <c:v>10.902198</c:v>
                </c:pt>
                <c:pt idx="2144">
                  <c:v>10.907198000000001</c:v>
                </c:pt>
                <c:pt idx="2145">
                  <c:v>10.912198</c:v>
                </c:pt>
                <c:pt idx="2146">
                  <c:v>10.917198000000001</c:v>
                </c:pt>
                <c:pt idx="2147">
                  <c:v>10.922198</c:v>
                </c:pt>
                <c:pt idx="2148">
                  <c:v>10.927198000000001</c:v>
                </c:pt>
                <c:pt idx="2149">
                  <c:v>10.932198</c:v>
                </c:pt>
                <c:pt idx="2150">
                  <c:v>10.937198</c:v>
                </c:pt>
                <c:pt idx="2151">
                  <c:v>10.942198000000001</c:v>
                </c:pt>
                <c:pt idx="2152">
                  <c:v>10.947198</c:v>
                </c:pt>
                <c:pt idx="2153">
                  <c:v>10.952198000000001</c:v>
                </c:pt>
                <c:pt idx="2154">
                  <c:v>10.957198</c:v>
                </c:pt>
                <c:pt idx="2155">
                  <c:v>10.966346</c:v>
                </c:pt>
                <c:pt idx="2156">
                  <c:v>10.967199000000001</c:v>
                </c:pt>
                <c:pt idx="2157">
                  <c:v>10.972198000000001</c:v>
                </c:pt>
                <c:pt idx="2158">
                  <c:v>10.977198</c:v>
                </c:pt>
                <c:pt idx="2159">
                  <c:v>10.982198</c:v>
                </c:pt>
                <c:pt idx="2160">
                  <c:v>10.987198000000001</c:v>
                </c:pt>
                <c:pt idx="2161">
                  <c:v>10.992198</c:v>
                </c:pt>
                <c:pt idx="2162">
                  <c:v>10.997199</c:v>
                </c:pt>
                <c:pt idx="2163">
                  <c:v>11.002198</c:v>
                </c:pt>
                <c:pt idx="2164">
                  <c:v>11.007199</c:v>
                </c:pt>
                <c:pt idx="2165">
                  <c:v>11.012198</c:v>
                </c:pt>
                <c:pt idx="2166">
                  <c:v>11.017198</c:v>
                </c:pt>
                <c:pt idx="2167">
                  <c:v>11.022197999999999</c:v>
                </c:pt>
                <c:pt idx="2168">
                  <c:v>11.027198</c:v>
                </c:pt>
                <c:pt idx="2169">
                  <c:v>11.032198000000001</c:v>
                </c:pt>
                <c:pt idx="2170">
                  <c:v>11.037198</c:v>
                </c:pt>
                <c:pt idx="2171">
                  <c:v>11.042198000000001</c:v>
                </c:pt>
                <c:pt idx="2172">
                  <c:v>11.047198</c:v>
                </c:pt>
                <c:pt idx="2173">
                  <c:v>11.052198000000001</c:v>
                </c:pt>
                <c:pt idx="2174">
                  <c:v>11.057199000000001</c:v>
                </c:pt>
                <c:pt idx="2175">
                  <c:v>11.062198</c:v>
                </c:pt>
                <c:pt idx="2176">
                  <c:v>11.067198000000001</c:v>
                </c:pt>
                <c:pt idx="2177">
                  <c:v>11.072198</c:v>
                </c:pt>
                <c:pt idx="2178">
                  <c:v>11.077198000000001</c:v>
                </c:pt>
                <c:pt idx="2179">
                  <c:v>11.082198</c:v>
                </c:pt>
                <c:pt idx="2180">
                  <c:v>11.087198000000001</c:v>
                </c:pt>
                <c:pt idx="2181">
                  <c:v>11.092198</c:v>
                </c:pt>
                <c:pt idx="2182">
                  <c:v>11.097198000000001</c:v>
                </c:pt>
                <c:pt idx="2183">
                  <c:v>11.102198</c:v>
                </c:pt>
                <c:pt idx="2184">
                  <c:v>11.107198</c:v>
                </c:pt>
                <c:pt idx="2185">
                  <c:v>11.112198000000001</c:v>
                </c:pt>
                <c:pt idx="2186">
                  <c:v>11.117198</c:v>
                </c:pt>
                <c:pt idx="2187">
                  <c:v>11.122198000000001</c:v>
                </c:pt>
                <c:pt idx="2188">
                  <c:v>11.127198</c:v>
                </c:pt>
                <c:pt idx="2189">
                  <c:v>11.132198000000001</c:v>
                </c:pt>
                <c:pt idx="2190">
                  <c:v>11.137198</c:v>
                </c:pt>
                <c:pt idx="2191">
                  <c:v>11.142198</c:v>
                </c:pt>
                <c:pt idx="2192">
                  <c:v>11.177657</c:v>
                </c:pt>
                <c:pt idx="2193">
                  <c:v>11.177669</c:v>
                </c:pt>
                <c:pt idx="2194">
                  <c:v>11.182198</c:v>
                </c:pt>
                <c:pt idx="2195">
                  <c:v>11.187198</c:v>
                </c:pt>
                <c:pt idx="2196">
                  <c:v>11.192198000000001</c:v>
                </c:pt>
                <c:pt idx="2197">
                  <c:v>11.197198</c:v>
                </c:pt>
                <c:pt idx="2198">
                  <c:v>11.202198000000001</c:v>
                </c:pt>
                <c:pt idx="2199">
                  <c:v>11.207198</c:v>
                </c:pt>
                <c:pt idx="2200">
                  <c:v>11.212198000000001</c:v>
                </c:pt>
                <c:pt idx="2201">
                  <c:v>11.217198</c:v>
                </c:pt>
                <c:pt idx="2202">
                  <c:v>11.222198000000001</c:v>
                </c:pt>
                <c:pt idx="2203">
                  <c:v>11.227198</c:v>
                </c:pt>
                <c:pt idx="2204">
                  <c:v>11.232198</c:v>
                </c:pt>
                <c:pt idx="2205">
                  <c:v>11.237198000000001</c:v>
                </c:pt>
                <c:pt idx="2206">
                  <c:v>11.242198</c:v>
                </c:pt>
                <c:pt idx="2207">
                  <c:v>11.247199</c:v>
                </c:pt>
                <c:pt idx="2208">
                  <c:v>11.252198</c:v>
                </c:pt>
                <c:pt idx="2209">
                  <c:v>11.257199</c:v>
                </c:pt>
                <c:pt idx="2210">
                  <c:v>11.262198</c:v>
                </c:pt>
                <c:pt idx="2211">
                  <c:v>11.267198</c:v>
                </c:pt>
                <c:pt idx="2212">
                  <c:v>11.272197999999999</c:v>
                </c:pt>
                <c:pt idx="2213">
                  <c:v>11.277198</c:v>
                </c:pt>
                <c:pt idx="2214">
                  <c:v>11.282198000000001</c:v>
                </c:pt>
                <c:pt idx="2215">
                  <c:v>11.287198</c:v>
                </c:pt>
                <c:pt idx="2216">
                  <c:v>11.292198000000001</c:v>
                </c:pt>
                <c:pt idx="2217">
                  <c:v>11.297198</c:v>
                </c:pt>
                <c:pt idx="2218">
                  <c:v>11.302198000000001</c:v>
                </c:pt>
                <c:pt idx="2219">
                  <c:v>11.307198</c:v>
                </c:pt>
                <c:pt idx="2220">
                  <c:v>11.312198</c:v>
                </c:pt>
                <c:pt idx="2221">
                  <c:v>11.317199</c:v>
                </c:pt>
                <c:pt idx="2222">
                  <c:v>11.322198</c:v>
                </c:pt>
                <c:pt idx="2223">
                  <c:v>11.327198000000001</c:v>
                </c:pt>
                <c:pt idx="2224">
                  <c:v>11.332198</c:v>
                </c:pt>
                <c:pt idx="2225">
                  <c:v>11.337198000000001</c:v>
                </c:pt>
                <c:pt idx="2226">
                  <c:v>11.342198</c:v>
                </c:pt>
                <c:pt idx="2227">
                  <c:v>11.347198000000001</c:v>
                </c:pt>
                <c:pt idx="2228">
                  <c:v>11.356366</c:v>
                </c:pt>
                <c:pt idx="2229">
                  <c:v>11.357198</c:v>
                </c:pt>
                <c:pt idx="2230">
                  <c:v>11.362198000000001</c:v>
                </c:pt>
                <c:pt idx="2231">
                  <c:v>11.367198</c:v>
                </c:pt>
                <c:pt idx="2232">
                  <c:v>11.372198000000001</c:v>
                </c:pt>
                <c:pt idx="2233">
                  <c:v>11.377198</c:v>
                </c:pt>
                <c:pt idx="2234">
                  <c:v>11.382198000000001</c:v>
                </c:pt>
                <c:pt idx="2235">
                  <c:v>11.387198</c:v>
                </c:pt>
                <c:pt idx="2236">
                  <c:v>11.392198</c:v>
                </c:pt>
                <c:pt idx="2237">
                  <c:v>11.397197999999999</c:v>
                </c:pt>
                <c:pt idx="2238">
                  <c:v>11.402198</c:v>
                </c:pt>
                <c:pt idx="2239">
                  <c:v>11.407199</c:v>
                </c:pt>
                <c:pt idx="2240">
                  <c:v>11.412198</c:v>
                </c:pt>
                <c:pt idx="2241">
                  <c:v>11.417198000000001</c:v>
                </c:pt>
                <c:pt idx="2242">
                  <c:v>11.422197000000001</c:v>
                </c:pt>
                <c:pt idx="2243">
                  <c:v>11.427198000000001</c:v>
                </c:pt>
                <c:pt idx="2244">
                  <c:v>11.432198</c:v>
                </c:pt>
                <c:pt idx="2245">
                  <c:v>11.437198</c:v>
                </c:pt>
                <c:pt idx="2246">
                  <c:v>11.442198000000001</c:v>
                </c:pt>
                <c:pt idx="2247">
                  <c:v>11.447198</c:v>
                </c:pt>
                <c:pt idx="2248">
                  <c:v>11.452198000000001</c:v>
                </c:pt>
                <c:pt idx="2249">
                  <c:v>11.457198</c:v>
                </c:pt>
                <c:pt idx="2250">
                  <c:v>11.462198000000001</c:v>
                </c:pt>
                <c:pt idx="2251">
                  <c:v>11.467198</c:v>
                </c:pt>
                <c:pt idx="2252">
                  <c:v>11.472198000000001</c:v>
                </c:pt>
                <c:pt idx="2253">
                  <c:v>11.477198</c:v>
                </c:pt>
                <c:pt idx="2254">
                  <c:v>11.482198</c:v>
                </c:pt>
                <c:pt idx="2255">
                  <c:v>11.487198000000001</c:v>
                </c:pt>
                <c:pt idx="2256">
                  <c:v>11.492198</c:v>
                </c:pt>
                <c:pt idx="2257">
                  <c:v>11.497198000000001</c:v>
                </c:pt>
                <c:pt idx="2258">
                  <c:v>11.502198</c:v>
                </c:pt>
                <c:pt idx="2259">
                  <c:v>11.507198000000001</c:v>
                </c:pt>
                <c:pt idx="2260">
                  <c:v>11.512198</c:v>
                </c:pt>
                <c:pt idx="2261">
                  <c:v>11.517198</c:v>
                </c:pt>
                <c:pt idx="2262">
                  <c:v>11.522197999999999</c:v>
                </c:pt>
                <c:pt idx="2263">
                  <c:v>11.527199000000001</c:v>
                </c:pt>
                <c:pt idx="2264">
                  <c:v>11.532198000000001</c:v>
                </c:pt>
                <c:pt idx="2265">
                  <c:v>11.541402</c:v>
                </c:pt>
                <c:pt idx="2266">
                  <c:v>11.542198000000001</c:v>
                </c:pt>
                <c:pt idx="2267">
                  <c:v>11.547198</c:v>
                </c:pt>
                <c:pt idx="2268">
                  <c:v>11.552198000000001</c:v>
                </c:pt>
                <c:pt idx="2269">
                  <c:v>11.557199000000001</c:v>
                </c:pt>
                <c:pt idx="2270">
                  <c:v>11.562196999999999</c:v>
                </c:pt>
                <c:pt idx="2271">
                  <c:v>11.567198000000001</c:v>
                </c:pt>
                <c:pt idx="2272">
                  <c:v>11.572198</c:v>
                </c:pt>
                <c:pt idx="2273">
                  <c:v>11.577198000000001</c:v>
                </c:pt>
                <c:pt idx="2274">
                  <c:v>11.582198</c:v>
                </c:pt>
                <c:pt idx="2275">
                  <c:v>11.587198000000001</c:v>
                </c:pt>
                <c:pt idx="2276">
                  <c:v>11.592198</c:v>
                </c:pt>
                <c:pt idx="2277">
                  <c:v>11.597198000000001</c:v>
                </c:pt>
                <c:pt idx="2278">
                  <c:v>11.602198</c:v>
                </c:pt>
                <c:pt idx="2279">
                  <c:v>11.607198</c:v>
                </c:pt>
                <c:pt idx="2280">
                  <c:v>11.612198000000001</c:v>
                </c:pt>
                <c:pt idx="2281">
                  <c:v>11.617198</c:v>
                </c:pt>
                <c:pt idx="2282">
                  <c:v>11.622198000000001</c:v>
                </c:pt>
                <c:pt idx="2283">
                  <c:v>11.627198</c:v>
                </c:pt>
                <c:pt idx="2284">
                  <c:v>11.632198000000001</c:v>
                </c:pt>
                <c:pt idx="2285">
                  <c:v>11.637198</c:v>
                </c:pt>
                <c:pt idx="2286">
                  <c:v>11.642198</c:v>
                </c:pt>
                <c:pt idx="2287">
                  <c:v>11.647197999999999</c:v>
                </c:pt>
                <c:pt idx="2288">
                  <c:v>11.652198</c:v>
                </c:pt>
                <c:pt idx="2289">
                  <c:v>11.657199</c:v>
                </c:pt>
                <c:pt idx="2290">
                  <c:v>11.662198</c:v>
                </c:pt>
                <c:pt idx="2291">
                  <c:v>11.667198000000001</c:v>
                </c:pt>
                <c:pt idx="2292">
                  <c:v>11.672198</c:v>
                </c:pt>
                <c:pt idx="2293">
                  <c:v>11.677198000000001</c:v>
                </c:pt>
                <c:pt idx="2294">
                  <c:v>11.682198</c:v>
                </c:pt>
                <c:pt idx="2295">
                  <c:v>11.687198</c:v>
                </c:pt>
                <c:pt idx="2296">
                  <c:v>11.692198000000001</c:v>
                </c:pt>
                <c:pt idx="2297">
                  <c:v>11.697198</c:v>
                </c:pt>
                <c:pt idx="2298">
                  <c:v>11.702198000000001</c:v>
                </c:pt>
                <c:pt idx="2299">
                  <c:v>11.707198</c:v>
                </c:pt>
                <c:pt idx="2300">
                  <c:v>11.712198000000001</c:v>
                </c:pt>
                <c:pt idx="2301">
                  <c:v>11.717198</c:v>
                </c:pt>
                <c:pt idx="2302">
                  <c:v>11.727532</c:v>
                </c:pt>
                <c:pt idx="2303">
                  <c:v>11.727540999999999</c:v>
                </c:pt>
                <c:pt idx="2304">
                  <c:v>11.732198</c:v>
                </c:pt>
                <c:pt idx="2305">
                  <c:v>11.737198000000001</c:v>
                </c:pt>
                <c:pt idx="2306">
                  <c:v>11.742198</c:v>
                </c:pt>
                <c:pt idx="2307">
                  <c:v>11.747198000000001</c:v>
                </c:pt>
                <c:pt idx="2308">
                  <c:v>11.752198</c:v>
                </c:pt>
                <c:pt idx="2309">
                  <c:v>11.757198000000001</c:v>
                </c:pt>
                <c:pt idx="2310">
                  <c:v>11.762198</c:v>
                </c:pt>
                <c:pt idx="2311">
                  <c:v>11.767198</c:v>
                </c:pt>
                <c:pt idx="2312">
                  <c:v>11.772197999999999</c:v>
                </c:pt>
                <c:pt idx="2313">
                  <c:v>11.777198</c:v>
                </c:pt>
                <c:pt idx="2314">
                  <c:v>11.782198000000001</c:v>
                </c:pt>
                <c:pt idx="2315">
                  <c:v>11.787198</c:v>
                </c:pt>
                <c:pt idx="2316">
                  <c:v>11.792198000000001</c:v>
                </c:pt>
                <c:pt idx="2317">
                  <c:v>11.797198</c:v>
                </c:pt>
                <c:pt idx="2318">
                  <c:v>11.802198000000001</c:v>
                </c:pt>
                <c:pt idx="2319">
                  <c:v>11.807198</c:v>
                </c:pt>
                <c:pt idx="2320">
                  <c:v>11.812198</c:v>
                </c:pt>
                <c:pt idx="2321">
                  <c:v>11.817198000000001</c:v>
                </c:pt>
                <c:pt idx="2322">
                  <c:v>11.822198</c:v>
                </c:pt>
                <c:pt idx="2323">
                  <c:v>11.827198000000001</c:v>
                </c:pt>
                <c:pt idx="2324">
                  <c:v>11.832198</c:v>
                </c:pt>
                <c:pt idx="2325">
                  <c:v>11.837198000000001</c:v>
                </c:pt>
                <c:pt idx="2326">
                  <c:v>11.842198</c:v>
                </c:pt>
                <c:pt idx="2327">
                  <c:v>11.847198000000001</c:v>
                </c:pt>
                <c:pt idx="2328">
                  <c:v>11.852198</c:v>
                </c:pt>
                <c:pt idx="2329">
                  <c:v>11.857198</c:v>
                </c:pt>
                <c:pt idx="2330">
                  <c:v>11.862198000000001</c:v>
                </c:pt>
                <c:pt idx="2331">
                  <c:v>11.867198</c:v>
                </c:pt>
                <c:pt idx="2332">
                  <c:v>11.872198000000001</c:v>
                </c:pt>
                <c:pt idx="2333">
                  <c:v>11.877198</c:v>
                </c:pt>
                <c:pt idx="2334">
                  <c:v>11.882198000000001</c:v>
                </c:pt>
                <c:pt idx="2335">
                  <c:v>11.887198</c:v>
                </c:pt>
                <c:pt idx="2336">
                  <c:v>11.892198</c:v>
                </c:pt>
                <c:pt idx="2337">
                  <c:v>11.897197999999999</c:v>
                </c:pt>
                <c:pt idx="2338">
                  <c:v>11.90728</c:v>
                </c:pt>
                <c:pt idx="2339">
                  <c:v>11.907289</c:v>
                </c:pt>
                <c:pt idx="2340">
                  <c:v>11.912198</c:v>
                </c:pt>
                <c:pt idx="2341">
                  <c:v>11.917198000000001</c:v>
                </c:pt>
                <c:pt idx="2342">
                  <c:v>11.922198</c:v>
                </c:pt>
                <c:pt idx="2343">
                  <c:v>11.927199</c:v>
                </c:pt>
                <c:pt idx="2344">
                  <c:v>11.932198</c:v>
                </c:pt>
                <c:pt idx="2345">
                  <c:v>11.937198</c:v>
                </c:pt>
                <c:pt idx="2346">
                  <c:v>11.942198000000001</c:v>
                </c:pt>
                <c:pt idx="2347">
                  <c:v>11.947198</c:v>
                </c:pt>
                <c:pt idx="2348">
                  <c:v>11.952198000000001</c:v>
                </c:pt>
                <c:pt idx="2349">
                  <c:v>11.957198</c:v>
                </c:pt>
                <c:pt idx="2350">
                  <c:v>11.962198000000001</c:v>
                </c:pt>
                <c:pt idx="2351">
                  <c:v>11.967198</c:v>
                </c:pt>
                <c:pt idx="2352">
                  <c:v>11.972198000000001</c:v>
                </c:pt>
                <c:pt idx="2353">
                  <c:v>11.977198</c:v>
                </c:pt>
                <c:pt idx="2354">
                  <c:v>11.982198</c:v>
                </c:pt>
                <c:pt idx="2355">
                  <c:v>11.987198000000001</c:v>
                </c:pt>
                <c:pt idx="2356">
                  <c:v>11.992198</c:v>
                </c:pt>
                <c:pt idx="2357">
                  <c:v>11.997198000000001</c:v>
                </c:pt>
                <c:pt idx="2358">
                  <c:v>12.002198</c:v>
                </c:pt>
                <c:pt idx="2359">
                  <c:v>12.007198000000001</c:v>
                </c:pt>
                <c:pt idx="2360">
                  <c:v>12.012198</c:v>
                </c:pt>
                <c:pt idx="2361">
                  <c:v>12.017198</c:v>
                </c:pt>
                <c:pt idx="2362">
                  <c:v>12.022197999999999</c:v>
                </c:pt>
                <c:pt idx="2363">
                  <c:v>12.027198</c:v>
                </c:pt>
                <c:pt idx="2364">
                  <c:v>12.032198000000001</c:v>
                </c:pt>
                <c:pt idx="2365">
                  <c:v>12.037199000000001</c:v>
                </c:pt>
                <c:pt idx="2366">
                  <c:v>12.042198000000001</c:v>
                </c:pt>
                <c:pt idx="2367">
                  <c:v>12.047198</c:v>
                </c:pt>
                <c:pt idx="2368">
                  <c:v>12.052198000000001</c:v>
                </c:pt>
                <c:pt idx="2369">
                  <c:v>12.057198</c:v>
                </c:pt>
                <c:pt idx="2370">
                  <c:v>12.062198</c:v>
                </c:pt>
                <c:pt idx="2371">
                  <c:v>12.067198000000001</c:v>
                </c:pt>
                <c:pt idx="2372">
                  <c:v>12.072198</c:v>
                </c:pt>
                <c:pt idx="2373">
                  <c:v>12.077198000000001</c:v>
                </c:pt>
                <c:pt idx="2374">
                  <c:v>12.082198</c:v>
                </c:pt>
                <c:pt idx="2375">
                  <c:v>12.091358</c:v>
                </c:pt>
                <c:pt idx="2376">
                  <c:v>12.092198</c:v>
                </c:pt>
                <c:pt idx="2377">
                  <c:v>12.097198000000001</c:v>
                </c:pt>
                <c:pt idx="2378">
                  <c:v>12.102198</c:v>
                </c:pt>
                <c:pt idx="2379">
                  <c:v>12.107199000000001</c:v>
                </c:pt>
                <c:pt idx="2380">
                  <c:v>12.112198000000001</c:v>
                </c:pt>
                <c:pt idx="2381">
                  <c:v>12.117198</c:v>
                </c:pt>
                <c:pt idx="2382">
                  <c:v>12.122198000000001</c:v>
                </c:pt>
                <c:pt idx="2383">
                  <c:v>12.127199000000001</c:v>
                </c:pt>
                <c:pt idx="2384">
                  <c:v>12.132198000000001</c:v>
                </c:pt>
                <c:pt idx="2385">
                  <c:v>12.137198</c:v>
                </c:pt>
                <c:pt idx="2386">
                  <c:v>12.142198</c:v>
                </c:pt>
                <c:pt idx="2387">
                  <c:v>12.147199000000001</c:v>
                </c:pt>
                <c:pt idx="2388">
                  <c:v>12.152199000000001</c:v>
                </c:pt>
                <c:pt idx="2389">
                  <c:v>12.157198000000001</c:v>
                </c:pt>
                <c:pt idx="2390">
                  <c:v>12.162198</c:v>
                </c:pt>
                <c:pt idx="2391">
                  <c:v>12.167198000000001</c:v>
                </c:pt>
                <c:pt idx="2392">
                  <c:v>12.172198</c:v>
                </c:pt>
                <c:pt idx="2393">
                  <c:v>12.177198000000001</c:v>
                </c:pt>
                <c:pt idx="2394">
                  <c:v>12.182198</c:v>
                </c:pt>
                <c:pt idx="2395">
                  <c:v>12.187198</c:v>
                </c:pt>
                <c:pt idx="2396">
                  <c:v>12.192198000000001</c:v>
                </c:pt>
                <c:pt idx="2397">
                  <c:v>12.197198</c:v>
                </c:pt>
                <c:pt idx="2398">
                  <c:v>12.202198000000001</c:v>
                </c:pt>
                <c:pt idx="2399">
                  <c:v>12.207198</c:v>
                </c:pt>
                <c:pt idx="2400">
                  <c:v>12.212198000000001</c:v>
                </c:pt>
                <c:pt idx="2401">
                  <c:v>12.217198</c:v>
                </c:pt>
                <c:pt idx="2402">
                  <c:v>12.222198000000001</c:v>
                </c:pt>
                <c:pt idx="2403">
                  <c:v>12.227198</c:v>
                </c:pt>
                <c:pt idx="2404">
                  <c:v>12.232198</c:v>
                </c:pt>
                <c:pt idx="2405">
                  <c:v>12.237198000000001</c:v>
                </c:pt>
                <c:pt idx="2406">
                  <c:v>12.242198</c:v>
                </c:pt>
                <c:pt idx="2407">
                  <c:v>12.247198000000001</c:v>
                </c:pt>
                <c:pt idx="2408">
                  <c:v>12.252198</c:v>
                </c:pt>
                <c:pt idx="2409">
                  <c:v>12.257198000000001</c:v>
                </c:pt>
                <c:pt idx="2410">
                  <c:v>12.262198</c:v>
                </c:pt>
                <c:pt idx="2411">
                  <c:v>12.271372999999999</c:v>
                </c:pt>
                <c:pt idx="2412">
                  <c:v>12.272197999999999</c:v>
                </c:pt>
                <c:pt idx="2413">
                  <c:v>12.277198</c:v>
                </c:pt>
                <c:pt idx="2414">
                  <c:v>12.282198000000001</c:v>
                </c:pt>
                <c:pt idx="2415">
                  <c:v>12.287198</c:v>
                </c:pt>
                <c:pt idx="2416">
                  <c:v>12.292198000000001</c:v>
                </c:pt>
                <c:pt idx="2417">
                  <c:v>12.297199000000001</c:v>
                </c:pt>
                <c:pt idx="2418">
                  <c:v>12.302199</c:v>
                </c:pt>
                <c:pt idx="2419">
                  <c:v>12.307198</c:v>
                </c:pt>
                <c:pt idx="2420">
                  <c:v>12.312198</c:v>
                </c:pt>
                <c:pt idx="2421">
                  <c:v>12.317198000000001</c:v>
                </c:pt>
                <c:pt idx="2422">
                  <c:v>12.322198</c:v>
                </c:pt>
                <c:pt idx="2423">
                  <c:v>12.327198000000001</c:v>
                </c:pt>
                <c:pt idx="2424">
                  <c:v>12.332198</c:v>
                </c:pt>
                <c:pt idx="2425">
                  <c:v>12.337198000000001</c:v>
                </c:pt>
                <c:pt idx="2426">
                  <c:v>12.342198</c:v>
                </c:pt>
                <c:pt idx="2427">
                  <c:v>12.347198000000001</c:v>
                </c:pt>
                <c:pt idx="2428">
                  <c:v>12.352198</c:v>
                </c:pt>
                <c:pt idx="2429">
                  <c:v>12.357198</c:v>
                </c:pt>
                <c:pt idx="2430">
                  <c:v>12.362198000000001</c:v>
                </c:pt>
                <c:pt idx="2431">
                  <c:v>12.367198</c:v>
                </c:pt>
                <c:pt idx="2432">
                  <c:v>12.372198000000001</c:v>
                </c:pt>
                <c:pt idx="2433">
                  <c:v>12.377198</c:v>
                </c:pt>
                <c:pt idx="2434">
                  <c:v>12.382198000000001</c:v>
                </c:pt>
                <c:pt idx="2435">
                  <c:v>12.387198</c:v>
                </c:pt>
                <c:pt idx="2436">
                  <c:v>12.392198</c:v>
                </c:pt>
                <c:pt idx="2437">
                  <c:v>12.397197999999999</c:v>
                </c:pt>
                <c:pt idx="2438">
                  <c:v>12.402198</c:v>
                </c:pt>
                <c:pt idx="2439">
                  <c:v>12.407198000000001</c:v>
                </c:pt>
                <c:pt idx="2440">
                  <c:v>12.412198</c:v>
                </c:pt>
                <c:pt idx="2441">
                  <c:v>12.417198000000001</c:v>
                </c:pt>
                <c:pt idx="2442">
                  <c:v>12.422198</c:v>
                </c:pt>
                <c:pt idx="2443">
                  <c:v>12.427198000000001</c:v>
                </c:pt>
                <c:pt idx="2444">
                  <c:v>12.432198</c:v>
                </c:pt>
                <c:pt idx="2445">
                  <c:v>12.437198</c:v>
                </c:pt>
                <c:pt idx="2446">
                  <c:v>12.442198000000001</c:v>
                </c:pt>
                <c:pt idx="2447">
                  <c:v>12.447198</c:v>
                </c:pt>
                <c:pt idx="2448">
                  <c:v>12.457531999999999</c:v>
                </c:pt>
                <c:pt idx="2449">
                  <c:v>12.457540999999999</c:v>
                </c:pt>
                <c:pt idx="2450">
                  <c:v>12.462198000000001</c:v>
                </c:pt>
                <c:pt idx="2451">
                  <c:v>12.467198</c:v>
                </c:pt>
                <c:pt idx="2452">
                  <c:v>12.472198000000001</c:v>
                </c:pt>
                <c:pt idx="2453">
                  <c:v>12.477199000000001</c:v>
                </c:pt>
                <c:pt idx="2454">
                  <c:v>12.482198</c:v>
                </c:pt>
                <c:pt idx="2455">
                  <c:v>12.487198000000001</c:v>
                </c:pt>
                <c:pt idx="2456">
                  <c:v>12.492198</c:v>
                </c:pt>
                <c:pt idx="2457">
                  <c:v>12.497198000000001</c:v>
                </c:pt>
                <c:pt idx="2458">
                  <c:v>12.502198</c:v>
                </c:pt>
                <c:pt idx="2459">
                  <c:v>12.507198000000001</c:v>
                </c:pt>
                <c:pt idx="2460">
                  <c:v>12.512198</c:v>
                </c:pt>
                <c:pt idx="2461">
                  <c:v>12.517198</c:v>
                </c:pt>
                <c:pt idx="2462">
                  <c:v>12.522197999999999</c:v>
                </c:pt>
                <c:pt idx="2463">
                  <c:v>12.527198</c:v>
                </c:pt>
                <c:pt idx="2464">
                  <c:v>12.532198000000001</c:v>
                </c:pt>
                <c:pt idx="2465">
                  <c:v>12.537198</c:v>
                </c:pt>
                <c:pt idx="2466">
                  <c:v>12.542198000000001</c:v>
                </c:pt>
                <c:pt idx="2467">
                  <c:v>12.547198</c:v>
                </c:pt>
                <c:pt idx="2468">
                  <c:v>12.552198000000001</c:v>
                </c:pt>
                <c:pt idx="2469">
                  <c:v>12.557198</c:v>
                </c:pt>
                <c:pt idx="2470">
                  <c:v>12.562198</c:v>
                </c:pt>
                <c:pt idx="2471">
                  <c:v>12.567198000000001</c:v>
                </c:pt>
                <c:pt idx="2472">
                  <c:v>12.572198</c:v>
                </c:pt>
                <c:pt idx="2473">
                  <c:v>12.577198000000001</c:v>
                </c:pt>
                <c:pt idx="2474">
                  <c:v>12.582198</c:v>
                </c:pt>
                <c:pt idx="2475">
                  <c:v>12.587198000000001</c:v>
                </c:pt>
                <c:pt idx="2476">
                  <c:v>12.592198</c:v>
                </c:pt>
                <c:pt idx="2477">
                  <c:v>12.597198000000001</c:v>
                </c:pt>
                <c:pt idx="2478">
                  <c:v>12.602198</c:v>
                </c:pt>
                <c:pt idx="2479">
                  <c:v>12.607198</c:v>
                </c:pt>
                <c:pt idx="2480">
                  <c:v>12.612198000000001</c:v>
                </c:pt>
                <c:pt idx="2481">
                  <c:v>12.617198</c:v>
                </c:pt>
                <c:pt idx="2482">
                  <c:v>12.622198000000001</c:v>
                </c:pt>
                <c:pt idx="2483">
                  <c:v>12.627198</c:v>
                </c:pt>
                <c:pt idx="2484">
                  <c:v>12.637234000000001</c:v>
                </c:pt>
                <c:pt idx="2485">
                  <c:v>12.637243</c:v>
                </c:pt>
                <c:pt idx="2486">
                  <c:v>12.642198</c:v>
                </c:pt>
                <c:pt idx="2487">
                  <c:v>12.647197999999999</c:v>
                </c:pt>
                <c:pt idx="2488">
                  <c:v>12.652198</c:v>
                </c:pt>
                <c:pt idx="2489">
                  <c:v>12.657198000000001</c:v>
                </c:pt>
                <c:pt idx="2490">
                  <c:v>12.662198</c:v>
                </c:pt>
                <c:pt idx="2491">
                  <c:v>12.667198000000001</c:v>
                </c:pt>
                <c:pt idx="2492">
                  <c:v>12.672198</c:v>
                </c:pt>
                <c:pt idx="2493">
                  <c:v>12.677198000000001</c:v>
                </c:pt>
                <c:pt idx="2494">
                  <c:v>12.682198</c:v>
                </c:pt>
                <c:pt idx="2495">
                  <c:v>12.687199</c:v>
                </c:pt>
                <c:pt idx="2496">
                  <c:v>12.692198000000001</c:v>
                </c:pt>
                <c:pt idx="2497">
                  <c:v>12.697199000000001</c:v>
                </c:pt>
                <c:pt idx="2498">
                  <c:v>12.702198000000001</c:v>
                </c:pt>
                <c:pt idx="2499">
                  <c:v>12.707198</c:v>
                </c:pt>
                <c:pt idx="2500">
                  <c:v>12.712198000000001</c:v>
                </c:pt>
                <c:pt idx="2501">
                  <c:v>12.717198</c:v>
                </c:pt>
                <c:pt idx="2502">
                  <c:v>12.722198000000001</c:v>
                </c:pt>
                <c:pt idx="2503">
                  <c:v>12.727198</c:v>
                </c:pt>
                <c:pt idx="2504">
                  <c:v>12.732198</c:v>
                </c:pt>
                <c:pt idx="2505">
                  <c:v>12.737198000000001</c:v>
                </c:pt>
                <c:pt idx="2506">
                  <c:v>12.742198</c:v>
                </c:pt>
                <c:pt idx="2507">
                  <c:v>12.747198000000001</c:v>
                </c:pt>
                <c:pt idx="2508">
                  <c:v>12.752198</c:v>
                </c:pt>
                <c:pt idx="2509">
                  <c:v>12.757198000000001</c:v>
                </c:pt>
                <c:pt idx="2510">
                  <c:v>12.762198</c:v>
                </c:pt>
                <c:pt idx="2511">
                  <c:v>12.767198</c:v>
                </c:pt>
                <c:pt idx="2512">
                  <c:v>12.772197999999999</c:v>
                </c:pt>
                <c:pt idx="2513">
                  <c:v>12.777198</c:v>
                </c:pt>
                <c:pt idx="2514">
                  <c:v>12.782198000000001</c:v>
                </c:pt>
                <c:pt idx="2515">
                  <c:v>12.787199000000001</c:v>
                </c:pt>
                <c:pt idx="2516">
                  <c:v>12.792198000000001</c:v>
                </c:pt>
                <c:pt idx="2517">
                  <c:v>12.797199000000001</c:v>
                </c:pt>
                <c:pt idx="2518">
                  <c:v>12.802199</c:v>
                </c:pt>
                <c:pt idx="2519">
                  <c:v>12.807198</c:v>
                </c:pt>
                <c:pt idx="2520">
                  <c:v>12.812198</c:v>
                </c:pt>
                <c:pt idx="2521">
                  <c:v>12.821325</c:v>
                </c:pt>
                <c:pt idx="2522">
                  <c:v>12.822198</c:v>
                </c:pt>
                <c:pt idx="2523">
                  <c:v>12.827198000000001</c:v>
                </c:pt>
                <c:pt idx="2524">
                  <c:v>12.832198</c:v>
                </c:pt>
                <c:pt idx="2525">
                  <c:v>12.837198000000001</c:v>
                </c:pt>
                <c:pt idx="2526">
                  <c:v>12.842198</c:v>
                </c:pt>
                <c:pt idx="2527">
                  <c:v>12.847198000000001</c:v>
                </c:pt>
                <c:pt idx="2528">
                  <c:v>12.852198</c:v>
                </c:pt>
                <c:pt idx="2529">
                  <c:v>12.857198</c:v>
                </c:pt>
                <c:pt idx="2530">
                  <c:v>12.862198000000001</c:v>
                </c:pt>
                <c:pt idx="2531">
                  <c:v>12.867198</c:v>
                </c:pt>
                <c:pt idx="2532">
                  <c:v>12.872198000000001</c:v>
                </c:pt>
                <c:pt idx="2533">
                  <c:v>12.877199000000001</c:v>
                </c:pt>
                <c:pt idx="2534">
                  <c:v>12.882198000000001</c:v>
                </c:pt>
                <c:pt idx="2535">
                  <c:v>12.887198</c:v>
                </c:pt>
                <c:pt idx="2536">
                  <c:v>12.892198</c:v>
                </c:pt>
                <c:pt idx="2537">
                  <c:v>12.897197999999999</c:v>
                </c:pt>
                <c:pt idx="2538">
                  <c:v>12.902198</c:v>
                </c:pt>
                <c:pt idx="2539">
                  <c:v>12.907198000000001</c:v>
                </c:pt>
                <c:pt idx="2540">
                  <c:v>12.912198</c:v>
                </c:pt>
                <c:pt idx="2541">
                  <c:v>12.917198000000001</c:v>
                </c:pt>
                <c:pt idx="2542">
                  <c:v>12.922198</c:v>
                </c:pt>
                <c:pt idx="2543">
                  <c:v>12.927198000000001</c:v>
                </c:pt>
                <c:pt idx="2544">
                  <c:v>12.932198</c:v>
                </c:pt>
                <c:pt idx="2545">
                  <c:v>12.937198</c:v>
                </c:pt>
                <c:pt idx="2546">
                  <c:v>12.942198000000001</c:v>
                </c:pt>
                <c:pt idx="2547">
                  <c:v>12.947198</c:v>
                </c:pt>
                <c:pt idx="2548">
                  <c:v>12.952198000000001</c:v>
                </c:pt>
                <c:pt idx="2549">
                  <c:v>12.957198</c:v>
                </c:pt>
                <c:pt idx="2550">
                  <c:v>12.962198000000001</c:v>
                </c:pt>
                <c:pt idx="2551">
                  <c:v>12.967199000000001</c:v>
                </c:pt>
                <c:pt idx="2552">
                  <c:v>12.972198000000001</c:v>
                </c:pt>
                <c:pt idx="2553">
                  <c:v>12.977198</c:v>
                </c:pt>
                <c:pt idx="2554">
                  <c:v>12.982198</c:v>
                </c:pt>
                <c:pt idx="2555">
                  <c:v>12.987198000000001</c:v>
                </c:pt>
                <c:pt idx="2556">
                  <c:v>12.992198</c:v>
                </c:pt>
                <c:pt idx="2557">
                  <c:v>12.997198000000001</c:v>
                </c:pt>
                <c:pt idx="2558">
                  <c:v>13.006416</c:v>
                </c:pt>
                <c:pt idx="2559">
                  <c:v>13.007198000000001</c:v>
                </c:pt>
                <c:pt idx="2560">
                  <c:v>13.012198</c:v>
                </c:pt>
                <c:pt idx="2561">
                  <c:v>13.017198</c:v>
                </c:pt>
                <c:pt idx="2562">
                  <c:v>13.022197999999999</c:v>
                </c:pt>
                <c:pt idx="2563">
                  <c:v>13.027198</c:v>
                </c:pt>
                <c:pt idx="2564">
                  <c:v>13.032198000000001</c:v>
                </c:pt>
                <c:pt idx="2565">
                  <c:v>13.037198</c:v>
                </c:pt>
                <c:pt idx="2566">
                  <c:v>13.042198000000001</c:v>
                </c:pt>
                <c:pt idx="2567">
                  <c:v>13.047198</c:v>
                </c:pt>
                <c:pt idx="2568">
                  <c:v>13.052198000000001</c:v>
                </c:pt>
                <c:pt idx="2569">
                  <c:v>13.057198</c:v>
                </c:pt>
                <c:pt idx="2570">
                  <c:v>13.062198</c:v>
                </c:pt>
                <c:pt idx="2571">
                  <c:v>13.067198000000001</c:v>
                </c:pt>
                <c:pt idx="2572">
                  <c:v>13.072198</c:v>
                </c:pt>
                <c:pt idx="2573">
                  <c:v>13.077198000000001</c:v>
                </c:pt>
                <c:pt idx="2574">
                  <c:v>13.082198</c:v>
                </c:pt>
                <c:pt idx="2575">
                  <c:v>13.087198000000001</c:v>
                </c:pt>
                <c:pt idx="2576">
                  <c:v>13.092198</c:v>
                </c:pt>
                <c:pt idx="2577">
                  <c:v>13.097198000000001</c:v>
                </c:pt>
                <c:pt idx="2578">
                  <c:v>13.102198</c:v>
                </c:pt>
                <c:pt idx="2579">
                  <c:v>13.107198</c:v>
                </c:pt>
                <c:pt idx="2580">
                  <c:v>13.112198000000001</c:v>
                </c:pt>
                <c:pt idx="2581">
                  <c:v>13.117198</c:v>
                </c:pt>
                <c:pt idx="2582">
                  <c:v>13.122198000000001</c:v>
                </c:pt>
                <c:pt idx="2583">
                  <c:v>13.127198</c:v>
                </c:pt>
                <c:pt idx="2584">
                  <c:v>13.132198000000001</c:v>
                </c:pt>
                <c:pt idx="2585">
                  <c:v>13.137198</c:v>
                </c:pt>
                <c:pt idx="2586">
                  <c:v>13.142198</c:v>
                </c:pt>
                <c:pt idx="2587">
                  <c:v>13.147197999999999</c:v>
                </c:pt>
                <c:pt idx="2588">
                  <c:v>13.152198</c:v>
                </c:pt>
                <c:pt idx="2589">
                  <c:v>13.157198000000001</c:v>
                </c:pt>
                <c:pt idx="2590">
                  <c:v>13.162198</c:v>
                </c:pt>
                <c:pt idx="2591">
                  <c:v>13.167198000000001</c:v>
                </c:pt>
                <c:pt idx="2592">
                  <c:v>13.172198</c:v>
                </c:pt>
                <c:pt idx="2593">
                  <c:v>13.177198000000001</c:v>
                </c:pt>
                <c:pt idx="2594">
                  <c:v>13.187476</c:v>
                </c:pt>
                <c:pt idx="2595">
                  <c:v>13.187485000000001</c:v>
                </c:pt>
                <c:pt idx="2596">
                  <c:v>13.192198000000001</c:v>
                </c:pt>
                <c:pt idx="2597">
                  <c:v>13.197198</c:v>
                </c:pt>
                <c:pt idx="2598">
                  <c:v>13.202198000000001</c:v>
                </c:pt>
                <c:pt idx="2599">
                  <c:v>13.207199000000001</c:v>
                </c:pt>
                <c:pt idx="2600">
                  <c:v>13.212198000000001</c:v>
                </c:pt>
                <c:pt idx="2601">
                  <c:v>13.217199000000001</c:v>
                </c:pt>
                <c:pt idx="2602">
                  <c:v>13.222198000000001</c:v>
                </c:pt>
                <c:pt idx="2603">
                  <c:v>13.227198</c:v>
                </c:pt>
                <c:pt idx="2604">
                  <c:v>13.232198</c:v>
                </c:pt>
                <c:pt idx="2605">
                  <c:v>13.237198000000001</c:v>
                </c:pt>
                <c:pt idx="2606">
                  <c:v>13.242198</c:v>
                </c:pt>
                <c:pt idx="2607">
                  <c:v>13.247199</c:v>
                </c:pt>
                <c:pt idx="2608">
                  <c:v>13.252198</c:v>
                </c:pt>
                <c:pt idx="2609">
                  <c:v>13.257198000000001</c:v>
                </c:pt>
                <c:pt idx="2610">
                  <c:v>13.262198</c:v>
                </c:pt>
                <c:pt idx="2611">
                  <c:v>13.267198</c:v>
                </c:pt>
                <c:pt idx="2612">
                  <c:v>13.272197999999999</c:v>
                </c:pt>
                <c:pt idx="2613">
                  <c:v>13.277198</c:v>
                </c:pt>
                <c:pt idx="2614">
                  <c:v>13.282198000000001</c:v>
                </c:pt>
                <c:pt idx="2615">
                  <c:v>13.287198</c:v>
                </c:pt>
                <c:pt idx="2616">
                  <c:v>13.292198000000001</c:v>
                </c:pt>
                <c:pt idx="2617">
                  <c:v>13.297198</c:v>
                </c:pt>
                <c:pt idx="2618">
                  <c:v>13.302198000000001</c:v>
                </c:pt>
                <c:pt idx="2619">
                  <c:v>13.307198</c:v>
                </c:pt>
                <c:pt idx="2620">
                  <c:v>13.312198</c:v>
                </c:pt>
                <c:pt idx="2621">
                  <c:v>13.317198000000001</c:v>
                </c:pt>
                <c:pt idx="2622">
                  <c:v>13.322198</c:v>
                </c:pt>
                <c:pt idx="2623">
                  <c:v>13.327198000000001</c:v>
                </c:pt>
                <c:pt idx="2624">
                  <c:v>13.332198</c:v>
                </c:pt>
                <c:pt idx="2625">
                  <c:v>13.337199</c:v>
                </c:pt>
                <c:pt idx="2626">
                  <c:v>13.342198</c:v>
                </c:pt>
                <c:pt idx="2627">
                  <c:v>13.347198000000001</c:v>
                </c:pt>
                <c:pt idx="2628">
                  <c:v>13.352198</c:v>
                </c:pt>
                <c:pt idx="2629">
                  <c:v>13.357198</c:v>
                </c:pt>
                <c:pt idx="2630">
                  <c:v>13.362198000000001</c:v>
                </c:pt>
                <c:pt idx="2631">
                  <c:v>13.372235</c:v>
                </c:pt>
                <c:pt idx="2632">
                  <c:v>13.372244</c:v>
                </c:pt>
                <c:pt idx="2633">
                  <c:v>13.377198</c:v>
                </c:pt>
                <c:pt idx="2634">
                  <c:v>13.382198000000001</c:v>
                </c:pt>
                <c:pt idx="2635">
                  <c:v>13.387198</c:v>
                </c:pt>
                <c:pt idx="2636">
                  <c:v>13.392198</c:v>
                </c:pt>
                <c:pt idx="2637">
                  <c:v>13.397197999999999</c:v>
                </c:pt>
                <c:pt idx="2638">
                  <c:v>13.402198</c:v>
                </c:pt>
                <c:pt idx="2639">
                  <c:v>13.407198000000001</c:v>
                </c:pt>
                <c:pt idx="2640">
                  <c:v>13.412198</c:v>
                </c:pt>
                <c:pt idx="2641">
                  <c:v>13.417198000000001</c:v>
                </c:pt>
                <c:pt idx="2642">
                  <c:v>13.422198</c:v>
                </c:pt>
                <c:pt idx="2643">
                  <c:v>13.427198000000001</c:v>
                </c:pt>
                <c:pt idx="2644">
                  <c:v>13.432198</c:v>
                </c:pt>
                <c:pt idx="2645">
                  <c:v>13.437198</c:v>
                </c:pt>
                <c:pt idx="2646">
                  <c:v>13.442198000000001</c:v>
                </c:pt>
                <c:pt idx="2647">
                  <c:v>13.447198</c:v>
                </c:pt>
                <c:pt idx="2648">
                  <c:v>13.452198000000001</c:v>
                </c:pt>
                <c:pt idx="2649">
                  <c:v>13.457198</c:v>
                </c:pt>
                <c:pt idx="2650">
                  <c:v>13.462198000000001</c:v>
                </c:pt>
                <c:pt idx="2651">
                  <c:v>13.467198</c:v>
                </c:pt>
                <c:pt idx="2652">
                  <c:v>13.472198000000001</c:v>
                </c:pt>
                <c:pt idx="2653">
                  <c:v>13.477198</c:v>
                </c:pt>
                <c:pt idx="2654">
                  <c:v>13.482198</c:v>
                </c:pt>
                <c:pt idx="2655">
                  <c:v>13.487198000000001</c:v>
                </c:pt>
                <c:pt idx="2656">
                  <c:v>13.492198</c:v>
                </c:pt>
                <c:pt idx="2657">
                  <c:v>13.497198000000001</c:v>
                </c:pt>
                <c:pt idx="2658">
                  <c:v>13.502198</c:v>
                </c:pt>
                <c:pt idx="2659">
                  <c:v>13.507198000000001</c:v>
                </c:pt>
                <c:pt idx="2660">
                  <c:v>13.512198</c:v>
                </c:pt>
                <c:pt idx="2661">
                  <c:v>13.517198</c:v>
                </c:pt>
                <c:pt idx="2662">
                  <c:v>13.522197999999999</c:v>
                </c:pt>
                <c:pt idx="2663">
                  <c:v>13.527198</c:v>
                </c:pt>
                <c:pt idx="2664">
                  <c:v>13.532198000000001</c:v>
                </c:pt>
                <c:pt idx="2665">
                  <c:v>13.537199000000001</c:v>
                </c:pt>
                <c:pt idx="2666">
                  <c:v>13.542198000000001</c:v>
                </c:pt>
                <c:pt idx="2667">
                  <c:v>13.551328</c:v>
                </c:pt>
                <c:pt idx="2668">
                  <c:v>13.552198000000001</c:v>
                </c:pt>
                <c:pt idx="2669">
                  <c:v>13.557198</c:v>
                </c:pt>
                <c:pt idx="2670">
                  <c:v>13.562198</c:v>
                </c:pt>
                <c:pt idx="2671">
                  <c:v>13.567198000000001</c:v>
                </c:pt>
                <c:pt idx="2672">
                  <c:v>13.572198</c:v>
                </c:pt>
                <c:pt idx="2673">
                  <c:v>13.577199</c:v>
                </c:pt>
                <c:pt idx="2674">
                  <c:v>13.582198</c:v>
                </c:pt>
                <c:pt idx="2675">
                  <c:v>13.587199</c:v>
                </c:pt>
                <c:pt idx="2676">
                  <c:v>13.592198</c:v>
                </c:pt>
                <c:pt idx="2677">
                  <c:v>13.597199</c:v>
                </c:pt>
                <c:pt idx="2678">
                  <c:v>13.602198</c:v>
                </c:pt>
                <c:pt idx="2679">
                  <c:v>13.607198</c:v>
                </c:pt>
                <c:pt idx="2680">
                  <c:v>13.612198000000001</c:v>
                </c:pt>
                <c:pt idx="2681">
                  <c:v>13.617198</c:v>
                </c:pt>
                <c:pt idx="2682">
                  <c:v>13.622199</c:v>
                </c:pt>
                <c:pt idx="2683">
                  <c:v>13.627198</c:v>
                </c:pt>
                <c:pt idx="2684">
                  <c:v>13.632198000000001</c:v>
                </c:pt>
                <c:pt idx="2685">
                  <c:v>13.637198</c:v>
                </c:pt>
                <c:pt idx="2686">
                  <c:v>13.642198</c:v>
                </c:pt>
                <c:pt idx="2687">
                  <c:v>13.647197999999999</c:v>
                </c:pt>
                <c:pt idx="2688">
                  <c:v>13.652198</c:v>
                </c:pt>
                <c:pt idx="2689">
                  <c:v>13.657198000000001</c:v>
                </c:pt>
                <c:pt idx="2690">
                  <c:v>13.662198</c:v>
                </c:pt>
                <c:pt idx="2691">
                  <c:v>13.667198000000001</c:v>
                </c:pt>
                <c:pt idx="2692">
                  <c:v>13.672198</c:v>
                </c:pt>
                <c:pt idx="2693">
                  <c:v>13.677198000000001</c:v>
                </c:pt>
                <c:pt idx="2694">
                  <c:v>13.682198</c:v>
                </c:pt>
                <c:pt idx="2695">
                  <c:v>13.687198</c:v>
                </c:pt>
                <c:pt idx="2696">
                  <c:v>13.692198000000001</c:v>
                </c:pt>
                <c:pt idx="2697">
                  <c:v>13.697198</c:v>
                </c:pt>
                <c:pt idx="2698">
                  <c:v>13.702198000000001</c:v>
                </c:pt>
                <c:pt idx="2699">
                  <c:v>13.707198</c:v>
                </c:pt>
                <c:pt idx="2700">
                  <c:v>13.712198000000001</c:v>
                </c:pt>
                <c:pt idx="2701">
                  <c:v>13.717198</c:v>
                </c:pt>
                <c:pt idx="2702">
                  <c:v>13.722198000000001</c:v>
                </c:pt>
                <c:pt idx="2703">
                  <c:v>13.727198</c:v>
                </c:pt>
                <c:pt idx="2704">
                  <c:v>13.736371999999999</c:v>
                </c:pt>
                <c:pt idx="2705">
                  <c:v>13.737198000000001</c:v>
                </c:pt>
                <c:pt idx="2706">
                  <c:v>13.742198</c:v>
                </c:pt>
                <c:pt idx="2707">
                  <c:v>13.747198000000001</c:v>
                </c:pt>
                <c:pt idx="2708">
                  <c:v>13.752198</c:v>
                </c:pt>
                <c:pt idx="2709">
                  <c:v>13.757198000000001</c:v>
                </c:pt>
                <c:pt idx="2710">
                  <c:v>13.762198</c:v>
                </c:pt>
                <c:pt idx="2711">
                  <c:v>13.767198</c:v>
                </c:pt>
                <c:pt idx="2712">
                  <c:v>13.772197999999999</c:v>
                </c:pt>
                <c:pt idx="2713">
                  <c:v>13.777198</c:v>
                </c:pt>
                <c:pt idx="2714">
                  <c:v>13.782198000000001</c:v>
                </c:pt>
                <c:pt idx="2715">
                  <c:v>13.787198</c:v>
                </c:pt>
                <c:pt idx="2716">
                  <c:v>13.792198000000001</c:v>
                </c:pt>
                <c:pt idx="2717">
                  <c:v>13.797198</c:v>
                </c:pt>
                <c:pt idx="2718">
                  <c:v>13.802198000000001</c:v>
                </c:pt>
                <c:pt idx="2719">
                  <c:v>13.807198</c:v>
                </c:pt>
                <c:pt idx="2720">
                  <c:v>13.812198</c:v>
                </c:pt>
                <c:pt idx="2721">
                  <c:v>13.817198000000001</c:v>
                </c:pt>
                <c:pt idx="2722">
                  <c:v>13.822198</c:v>
                </c:pt>
                <c:pt idx="2723">
                  <c:v>13.827198000000001</c:v>
                </c:pt>
                <c:pt idx="2724">
                  <c:v>13.832198</c:v>
                </c:pt>
                <c:pt idx="2725">
                  <c:v>13.837198000000001</c:v>
                </c:pt>
                <c:pt idx="2726">
                  <c:v>13.842198</c:v>
                </c:pt>
                <c:pt idx="2727">
                  <c:v>13.847198000000001</c:v>
                </c:pt>
                <c:pt idx="2728">
                  <c:v>13.852198</c:v>
                </c:pt>
                <c:pt idx="2729">
                  <c:v>13.857198</c:v>
                </c:pt>
                <c:pt idx="2730">
                  <c:v>13.862198000000001</c:v>
                </c:pt>
                <c:pt idx="2731">
                  <c:v>13.867198</c:v>
                </c:pt>
                <c:pt idx="2732">
                  <c:v>13.872198000000001</c:v>
                </c:pt>
                <c:pt idx="2733">
                  <c:v>13.877198</c:v>
                </c:pt>
                <c:pt idx="2734">
                  <c:v>13.882198000000001</c:v>
                </c:pt>
                <c:pt idx="2735">
                  <c:v>13.887198</c:v>
                </c:pt>
                <c:pt idx="2736">
                  <c:v>13.892198</c:v>
                </c:pt>
                <c:pt idx="2737">
                  <c:v>13.897197999999999</c:v>
                </c:pt>
                <c:pt idx="2738">
                  <c:v>13.902198</c:v>
                </c:pt>
                <c:pt idx="2739">
                  <c:v>13.907197</c:v>
                </c:pt>
                <c:pt idx="2740">
                  <c:v>13.917477999999999</c:v>
                </c:pt>
                <c:pt idx="2741">
                  <c:v>13.917486999999999</c:v>
                </c:pt>
                <c:pt idx="2742">
                  <c:v>13.922198</c:v>
                </c:pt>
                <c:pt idx="2743">
                  <c:v>13.927198000000001</c:v>
                </c:pt>
                <c:pt idx="2744">
                  <c:v>13.932198</c:v>
                </c:pt>
                <c:pt idx="2745">
                  <c:v>13.937198</c:v>
                </c:pt>
                <c:pt idx="2746">
                  <c:v>13.942198000000001</c:v>
                </c:pt>
                <c:pt idx="2747">
                  <c:v>13.947198</c:v>
                </c:pt>
                <c:pt idx="2748">
                  <c:v>13.952199</c:v>
                </c:pt>
                <c:pt idx="2749">
                  <c:v>13.957198</c:v>
                </c:pt>
                <c:pt idx="2750">
                  <c:v>13.962198000000001</c:v>
                </c:pt>
                <c:pt idx="2751">
                  <c:v>13.967198</c:v>
                </c:pt>
                <c:pt idx="2752">
                  <c:v>13.972198000000001</c:v>
                </c:pt>
                <c:pt idx="2753">
                  <c:v>13.977198</c:v>
                </c:pt>
                <c:pt idx="2754">
                  <c:v>13.982198</c:v>
                </c:pt>
                <c:pt idx="2755">
                  <c:v>13.987198000000001</c:v>
                </c:pt>
                <c:pt idx="2756">
                  <c:v>13.992198</c:v>
                </c:pt>
                <c:pt idx="2757">
                  <c:v>13.997198000000001</c:v>
                </c:pt>
                <c:pt idx="2758">
                  <c:v>14.002198</c:v>
                </c:pt>
                <c:pt idx="2759">
                  <c:v>14.007198000000001</c:v>
                </c:pt>
                <c:pt idx="2760">
                  <c:v>14.012198</c:v>
                </c:pt>
                <c:pt idx="2761">
                  <c:v>14.017198</c:v>
                </c:pt>
                <c:pt idx="2762">
                  <c:v>14.022197999999999</c:v>
                </c:pt>
                <c:pt idx="2763">
                  <c:v>14.027198</c:v>
                </c:pt>
                <c:pt idx="2764">
                  <c:v>14.032198000000001</c:v>
                </c:pt>
                <c:pt idx="2765">
                  <c:v>14.037198</c:v>
                </c:pt>
                <c:pt idx="2766">
                  <c:v>14.042198000000001</c:v>
                </c:pt>
                <c:pt idx="2767">
                  <c:v>14.047198</c:v>
                </c:pt>
                <c:pt idx="2768">
                  <c:v>14.052199</c:v>
                </c:pt>
                <c:pt idx="2769">
                  <c:v>14.057198</c:v>
                </c:pt>
                <c:pt idx="2770">
                  <c:v>14.062199</c:v>
                </c:pt>
                <c:pt idx="2771">
                  <c:v>14.067198000000001</c:v>
                </c:pt>
                <c:pt idx="2772">
                  <c:v>14.072198</c:v>
                </c:pt>
                <c:pt idx="2773">
                  <c:v>14.077198000000001</c:v>
                </c:pt>
                <c:pt idx="2774">
                  <c:v>14.082199000000001</c:v>
                </c:pt>
                <c:pt idx="2775">
                  <c:v>14.087198000000001</c:v>
                </c:pt>
                <c:pt idx="2776">
                  <c:v>14.092198</c:v>
                </c:pt>
                <c:pt idx="2777">
                  <c:v>14.102259999999999</c:v>
                </c:pt>
                <c:pt idx="2778">
                  <c:v>14.102269</c:v>
                </c:pt>
                <c:pt idx="2779">
                  <c:v>14.107198</c:v>
                </c:pt>
                <c:pt idx="2780">
                  <c:v>14.112198000000001</c:v>
                </c:pt>
                <c:pt idx="2781">
                  <c:v>14.117199000000001</c:v>
                </c:pt>
                <c:pt idx="2782">
                  <c:v>14.122198000000001</c:v>
                </c:pt>
                <c:pt idx="2783">
                  <c:v>14.127198</c:v>
                </c:pt>
                <c:pt idx="2784">
                  <c:v>14.132198000000001</c:v>
                </c:pt>
                <c:pt idx="2785">
                  <c:v>14.137198</c:v>
                </c:pt>
                <c:pt idx="2786">
                  <c:v>14.142198</c:v>
                </c:pt>
                <c:pt idx="2787">
                  <c:v>14.147197999999999</c:v>
                </c:pt>
                <c:pt idx="2788">
                  <c:v>14.152198</c:v>
                </c:pt>
                <c:pt idx="2789">
                  <c:v>14.157198000000001</c:v>
                </c:pt>
                <c:pt idx="2790">
                  <c:v>14.162199000000001</c:v>
                </c:pt>
                <c:pt idx="2791">
                  <c:v>14.167198000000001</c:v>
                </c:pt>
                <c:pt idx="2792">
                  <c:v>14.172198</c:v>
                </c:pt>
                <c:pt idx="2793">
                  <c:v>14.177198000000001</c:v>
                </c:pt>
                <c:pt idx="2794">
                  <c:v>14.182198</c:v>
                </c:pt>
                <c:pt idx="2795">
                  <c:v>14.187198</c:v>
                </c:pt>
                <c:pt idx="2796">
                  <c:v>14.192198000000001</c:v>
                </c:pt>
                <c:pt idx="2797">
                  <c:v>14.197198</c:v>
                </c:pt>
                <c:pt idx="2798">
                  <c:v>14.202198000000001</c:v>
                </c:pt>
                <c:pt idx="2799">
                  <c:v>14.207198</c:v>
                </c:pt>
                <c:pt idx="2800">
                  <c:v>14.212198000000001</c:v>
                </c:pt>
                <c:pt idx="2801">
                  <c:v>14.217198</c:v>
                </c:pt>
                <c:pt idx="2802">
                  <c:v>14.222198000000001</c:v>
                </c:pt>
                <c:pt idx="2803">
                  <c:v>14.227198</c:v>
                </c:pt>
                <c:pt idx="2804">
                  <c:v>14.232198</c:v>
                </c:pt>
                <c:pt idx="2805">
                  <c:v>14.237199</c:v>
                </c:pt>
                <c:pt idx="2806">
                  <c:v>14.242198</c:v>
                </c:pt>
                <c:pt idx="2807">
                  <c:v>14.247198000000001</c:v>
                </c:pt>
                <c:pt idx="2808">
                  <c:v>14.252198</c:v>
                </c:pt>
                <c:pt idx="2809">
                  <c:v>14.257198000000001</c:v>
                </c:pt>
                <c:pt idx="2810">
                  <c:v>14.262198</c:v>
                </c:pt>
                <c:pt idx="2811">
                  <c:v>14.267198</c:v>
                </c:pt>
                <c:pt idx="2812">
                  <c:v>14.272197999999999</c:v>
                </c:pt>
                <c:pt idx="2813">
                  <c:v>14.277198</c:v>
                </c:pt>
                <c:pt idx="2814">
                  <c:v>14.286357000000001</c:v>
                </c:pt>
                <c:pt idx="2815">
                  <c:v>14.287198</c:v>
                </c:pt>
                <c:pt idx="2816">
                  <c:v>14.292198000000001</c:v>
                </c:pt>
                <c:pt idx="2817">
                  <c:v>14.297198</c:v>
                </c:pt>
                <c:pt idx="2818">
                  <c:v>14.302198000000001</c:v>
                </c:pt>
                <c:pt idx="2819">
                  <c:v>14.307198</c:v>
                </c:pt>
                <c:pt idx="2820">
                  <c:v>14.312198</c:v>
                </c:pt>
                <c:pt idx="2821">
                  <c:v>14.317198000000001</c:v>
                </c:pt>
                <c:pt idx="2822">
                  <c:v>14.322198</c:v>
                </c:pt>
                <c:pt idx="2823">
                  <c:v>14.327198000000001</c:v>
                </c:pt>
                <c:pt idx="2824">
                  <c:v>14.332198</c:v>
                </c:pt>
                <c:pt idx="2825">
                  <c:v>14.337198000000001</c:v>
                </c:pt>
                <c:pt idx="2826">
                  <c:v>14.342198</c:v>
                </c:pt>
                <c:pt idx="2827">
                  <c:v>14.347198000000001</c:v>
                </c:pt>
                <c:pt idx="2828">
                  <c:v>14.352198</c:v>
                </c:pt>
                <c:pt idx="2829">
                  <c:v>14.357198</c:v>
                </c:pt>
                <c:pt idx="2830">
                  <c:v>14.362198000000001</c:v>
                </c:pt>
                <c:pt idx="2831">
                  <c:v>14.367198</c:v>
                </c:pt>
                <c:pt idx="2832">
                  <c:v>14.372198000000001</c:v>
                </c:pt>
                <c:pt idx="2833">
                  <c:v>14.377198</c:v>
                </c:pt>
                <c:pt idx="2834">
                  <c:v>14.382198000000001</c:v>
                </c:pt>
                <c:pt idx="2835">
                  <c:v>14.387198</c:v>
                </c:pt>
                <c:pt idx="2836">
                  <c:v>14.392198</c:v>
                </c:pt>
                <c:pt idx="2837">
                  <c:v>14.397197999999999</c:v>
                </c:pt>
                <c:pt idx="2838">
                  <c:v>14.402198</c:v>
                </c:pt>
                <c:pt idx="2839">
                  <c:v>14.407198000000001</c:v>
                </c:pt>
                <c:pt idx="2840">
                  <c:v>14.412198</c:v>
                </c:pt>
                <c:pt idx="2841">
                  <c:v>14.417198000000001</c:v>
                </c:pt>
                <c:pt idx="2842">
                  <c:v>14.422198</c:v>
                </c:pt>
                <c:pt idx="2843">
                  <c:v>14.427198000000001</c:v>
                </c:pt>
                <c:pt idx="2844">
                  <c:v>14.432198</c:v>
                </c:pt>
                <c:pt idx="2845">
                  <c:v>14.437198</c:v>
                </c:pt>
                <c:pt idx="2846">
                  <c:v>14.442198000000001</c:v>
                </c:pt>
                <c:pt idx="2847">
                  <c:v>14.447198</c:v>
                </c:pt>
                <c:pt idx="2848">
                  <c:v>14.452198000000001</c:v>
                </c:pt>
                <c:pt idx="2849">
                  <c:v>14.457198</c:v>
                </c:pt>
                <c:pt idx="2850">
                  <c:v>14.466370999999999</c:v>
                </c:pt>
                <c:pt idx="2851">
                  <c:v>14.467198</c:v>
                </c:pt>
                <c:pt idx="2852">
                  <c:v>14.472198000000001</c:v>
                </c:pt>
                <c:pt idx="2853">
                  <c:v>14.477198</c:v>
                </c:pt>
                <c:pt idx="2854">
                  <c:v>14.482198</c:v>
                </c:pt>
                <c:pt idx="2855">
                  <c:v>14.487198000000001</c:v>
                </c:pt>
                <c:pt idx="2856">
                  <c:v>14.492198</c:v>
                </c:pt>
                <c:pt idx="2857">
                  <c:v>14.497198000000001</c:v>
                </c:pt>
                <c:pt idx="2858">
                  <c:v>14.502198</c:v>
                </c:pt>
                <c:pt idx="2859">
                  <c:v>14.507198000000001</c:v>
                </c:pt>
                <c:pt idx="2860">
                  <c:v>14.512198</c:v>
                </c:pt>
                <c:pt idx="2861">
                  <c:v>14.517198</c:v>
                </c:pt>
                <c:pt idx="2862">
                  <c:v>14.522197999999999</c:v>
                </c:pt>
                <c:pt idx="2863">
                  <c:v>14.527198</c:v>
                </c:pt>
                <c:pt idx="2864">
                  <c:v>14.532198000000001</c:v>
                </c:pt>
                <c:pt idx="2865">
                  <c:v>14.537198</c:v>
                </c:pt>
                <c:pt idx="2866">
                  <c:v>14.542198000000001</c:v>
                </c:pt>
                <c:pt idx="2867">
                  <c:v>14.547198</c:v>
                </c:pt>
                <c:pt idx="2868">
                  <c:v>14.552198000000001</c:v>
                </c:pt>
                <c:pt idx="2869">
                  <c:v>14.557198</c:v>
                </c:pt>
                <c:pt idx="2870">
                  <c:v>14.562198</c:v>
                </c:pt>
                <c:pt idx="2871">
                  <c:v>14.567198000000001</c:v>
                </c:pt>
                <c:pt idx="2872">
                  <c:v>14.572198</c:v>
                </c:pt>
                <c:pt idx="2873">
                  <c:v>14.577198000000001</c:v>
                </c:pt>
                <c:pt idx="2874">
                  <c:v>14.582198</c:v>
                </c:pt>
                <c:pt idx="2875">
                  <c:v>14.587198000000001</c:v>
                </c:pt>
                <c:pt idx="2876">
                  <c:v>14.592198</c:v>
                </c:pt>
                <c:pt idx="2877">
                  <c:v>14.597198000000001</c:v>
                </c:pt>
                <c:pt idx="2878">
                  <c:v>14.602198</c:v>
                </c:pt>
                <c:pt idx="2879">
                  <c:v>14.607198</c:v>
                </c:pt>
                <c:pt idx="2880">
                  <c:v>14.612198000000001</c:v>
                </c:pt>
                <c:pt idx="2881">
                  <c:v>14.617198</c:v>
                </c:pt>
                <c:pt idx="2882">
                  <c:v>14.622198000000001</c:v>
                </c:pt>
                <c:pt idx="2883">
                  <c:v>14.627198</c:v>
                </c:pt>
                <c:pt idx="2884">
                  <c:v>14.632198000000001</c:v>
                </c:pt>
                <c:pt idx="2885">
                  <c:v>14.637198</c:v>
                </c:pt>
                <c:pt idx="2886">
                  <c:v>14.642198</c:v>
                </c:pt>
                <c:pt idx="2887">
                  <c:v>14.652674999999999</c:v>
                </c:pt>
                <c:pt idx="2888">
                  <c:v>14.652683999999999</c:v>
                </c:pt>
                <c:pt idx="2889">
                  <c:v>14.657198000000001</c:v>
                </c:pt>
                <c:pt idx="2890">
                  <c:v>14.662198</c:v>
                </c:pt>
                <c:pt idx="2891">
                  <c:v>14.667198000000001</c:v>
                </c:pt>
                <c:pt idx="2892">
                  <c:v>14.672198</c:v>
                </c:pt>
                <c:pt idx="2893">
                  <c:v>14.677198000000001</c:v>
                </c:pt>
                <c:pt idx="2894">
                  <c:v>14.682198</c:v>
                </c:pt>
                <c:pt idx="2895">
                  <c:v>14.687198</c:v>
                </c:pt>
                <c:pt idx="2896">
                  <c:v>14.692198000000001</c:v>
                </c:pt>
                <c:pt idx="2897">
                  <c:v>14.697198</c:v>
                </c:pt>
                <c:pt idx="2898">
                  <c:v>14.702198000000001</c:v>
                </c:pt>
                <c:pt idx="2899">
                  <c:v>14.707198</c:v>
                </c:pt>
                <c:pt idx="2900">
                  <c:v>14.712198000000001</c:v>
                </c:pt>
                <c:pt idx="2901">
                  <c:v>14.717198</c:v>
                </c:pt>
                <c:pt idx="2902">
                  <c:v>14.722198000000001</c:v>
                </c:pt>
                <c:pt idx="2903">
                  <c:v>14.727198</c:v>
                </c:pt>
                <c:pt idx="2904">
                  <c:v>14.732198</c:v>
                </c:pt>
                <c:pt idx="2905">
                  <c:v>14.737198000000001</c:v>
                </c:pt>
                <c:pt idx="2906">
                  <c:v>14.742198</c:v>
                </c:pt>
                <c:pt idx="2907">
                  <c:v>14.747198000000001</c:v>
                </c:pt>
                <c:pt idx="2908">
                  <c:v>14.752198</c:v>
                </c:pt>
                <c:pt idx="2909">
                  <c:v>14.757198000000001</c:v>
                </c:pt>
                <c:pt idx="2910">
                  <c:v>14.762198</c:v>
                </c:pt>
                <c:pt idx="2911">
                  <c:v>14.767198</c:v>
                </c:pt>
                <c:pt idx="2912">
                  <c:v>14.772197999999999</c:v>
                </c:pt>
                <c:pt idx="2913">
                  <c:v>14.777198</c:v>
                </c:pt>
                <c:pt idx="2914">
                  <c:v>14.782198000000001</c:v>
                </c:pt>
                <c:pt idx="2915">
                  <c:v>14.787198</c:v>
                </c:pt>
                <c:pt idx="2916">
                  <c:v>14.792199</c:v>
                </c:pt>
                <c:pt idx="2917">
                  <c:v>14.797198</c:v>
                </c:pt>
                <c:pt idx="2918">
                  <c:v>14.802198000000001</c:v>
                </c:pt>
                <c:pt idx="2919">
                  <c:v>14.807198</c:v>
                </c:pt>
                <c:pt idx="2920">
                  <c:v>14.812198</c:v>
                </c:pt>
                <c:pt idx="2921">
                  <c:v>14.817198000000001</c:v>
                </c:pt>
                <c:pt idx="2922">
                  <c:v>14.822198</c:v>
                </c:pt>
                <c:pt idx="2923">
                  <c:v>14.832255999999999</c:v>
                </c:pt>
                <c:pt idx="2924">
                  <c:v>14.832265</c:v>
                </c:pt>
                <c:pt idx="2925">
                  <c:v>14.837198000000001</c:v>
                </c:pt>
                <c:pt idx="2926">
                  <c:v>14.842198</c:v>
                </c:pt>
                <c:pt idx="2927">
                  <c:v>14.847198000000001</c:v>
                </c:pt>
                <c:pt idx="2928">
                  <c:v>14.852198</c:v>
                </c:pt>
                <c:pt idx="2929">
                  <c:v>14.857198</c:v>
                </c:pt>
                <c:pt idx="2930">
                  <c:v>14.862198000000001</c:v>
                </c:pt>
                <c:pt idx="2931">
                  <c:v>14.867198</c:v>
                </c:pt>
                <c:pt idx="2932">
                  <c:v>14.872198000000001</c:v>
                </c:pt>
                <c:pt idx="2933">
                  <c:v>14.877198</c:v>
                </c:pt>
                <c:pt idx="2934">
                  <c:v>14.882198000000001</c:v>
                </c:pt>
                <c:pt idx="2935">
                  <c:v>14.887198</c:v>
                </c:pt>
                <c:pt idx="2936">
                  <c:v>14.892198</c:v>
                </c:pt>
                <c:pt idx="2937">
                  <c:v>14.897197999999999</c:v>
                </c:pt>
                <c:pt idx="2938">
                  <c:v>14.902198</c:v>
                </c:pt>
                <c:pt idx="2939">
                  <c:v>14.907198000000001</c:v>
                </c:pt>
                <c:pt idx="2940">
                  <c:v>14.912198</c:v>
                </c:pt>
                <c:pt idx="2941">
                  <c:v>14.917198000000001</c:v>
                </c:pt>
                <c:pt idx="2942">
                  <c:v>14.922198</c:v>
                </c:pt>
                <c:pt idx="2943">
                  <c:v>14.927198000000001</c:v>
                </c:pt>
                <c:pt idx="2944">
                  <c:v>14.932198</c:v>
                </c:pt>
                <c:pt idx="2945">
                  <c:v>14.937198</c:v>
                </c:pt>
                <c:pt idx="2946">
                  <c:v>14.942198000000001</c:v>
                </c:pt>
                <c:pt idx="2947">
                  <c:v>14.947198</c:v>
                </c:pt>
                <c:pt idx="2948">
                  <c:v>14.952198000000001</c:v>
                </c:pt>
                <c:pt idx="2949">
                  <c:v>14.957198</c:v>
                </c:pt>
                <c:pt idx="2950">
                  <c:v>14.962198000000001</c:v>
                </c:pt>
                <c:pt idx="2951">
                  <c:v>14.967198</c:v>
                </c:pt>
                <c:pt idx="2952">
                  <c:v>14.972198000000001</c:v>
                </c:pt>
                <c:pt idx="2953">
                  <c:v>14.977198</c:v>
                </c:pt>
                <c:pt idx="2954">
                  <c:v>14.982198</c:v>
                </c:pt>
                <c:pt idx="2955">
                  <c:v>14.987198000000001</c:v>
                </c:pt>
                <c:pt idx="2956">
                  <c:v>14.992198</c:v>
                </c:pt>
                <c:pt idx="2957">
                  <c:v>14.997198000000001</c:v>
                </c:pt>
                <c:pt idx="2958">
                  <c:v>15.002198</c:v>
                </c:pt>
                <c:pt idx="2959">
                  <c:v>15.007198000000001</c:v>
                </c:pt>
                <c:pt idx="2960">
                  <c:v>15.016349</c:v>
                </c:pt>
                <c:pt idx="2961">
                  <c:v>15.017199</c:v>
                </c:pt>
                <c:pt idx="2962">
                  <c:v>15.022197999999999</c:v>
                </c:pt>
                <c:pt idx="2963">
                  <c:v>15.027198</c:v>
                </c:pt>
                <c:pt idx="2964">
                  <c:v>15.032198000000001</c:v>
                </c:pt>
                <c:pt idx="2965">
                  <c:v>15.037198</c:v>
                </c:pt>
                <c:pt idx="2966">
                  <c:v>15.042198000000001</c:v>
                </c:pt>
                <c:pt idx="2967">
                  <c:v>15.047198</c:v>
                </c:pt>
                <c:pt idx="2968">
                  <c:v>15.052198000000001</c:v>
                </c:pt>
                <c:pt idx="2969">
                  <c:v>15.057198</c:v>
                </c:pt>
                <c:pt idx="2970">
                  <c:v>15.062198</c:v>
                </c:pt>
                <c:pt idx="2971">
                  <c:v>15.067198000000001</c:v>
                </c:pt>
                <c:pt idx="2972">
                  <c:v>15.072198</c:v>
                </c:pt>
                <c:pt idx="2973">
                  <c:v>15.077198000000001</c:v>
                </c:pt>
                <c:pt idx="2974">
                  <c:v>15.082198</c:v>
                </c:pt>
                <c:pt idx="2975">
                  <c:v>15.087198000000001</c:v>
                </c:pt>
                <c:pt idx="2976">
                  <c:v>15.092198</c:v>
                </c:pt>
                <c:pt idx="2977">
                  <c:v>15.097198000000001</c:v>
                </c:pt>
                <c:pt idx="2978">
                  <c:v>15.102198</c:v>
                </c:pt>
                <c:pt idx="2979">
                  <c:v>15.107198</c:v>
                </c:pt>
                <c:pt idx="2980">
                  <c:v>15.112198000000001</c:v>
                </c:pt>
                <c:pt idx="2981">
                  <c:v>15.117198</c:v>
                </c:pt>
                <c:pt idx="2982">
                  <c:v>15.122198000000001</c:v>
                </c:pt>
                <c:pt idx="2983">
                  <c:v>15.127198</c:v>
                </c:pt>
                <c:pt idx="2984">
                  <c:v>15.132198000000001</c:v>
                </c:pt>
                <c:pt idx="2985">
                  <c:v>15.137198</c:v>
                </c:pt>
                <c:pt idx="2986">
                  <c:v>15.142198</c:v>
                </c:pt>
                <c:pt idx="2987">
                  <c:v>15.147197999999999</c:v>
                </c:pt>
                <c:pt idx="2988">
                  <c:v>15.152198</c:v>
                </c:pt>
                <c:pt idx="2989">
                  <c:v>15.157198000000001</c:v>
                </c:pt>
                <c:pt idx="2990">
                  <c:v>15.162199000000001</c:v>
                </c:pt>
                <c:pt idx="2991">
                  <c:v>15.167198000000001</c:v>
                </c:pt>
                <c:pt idx="2992">
                  <c:v>15.172198</c:v>
                </c:pt>
                <c:pt idx="2993">
                  <c:v>15.177198000000001</c:v>
                </c:pt>
                <c:pt idx="2994">
                  <c:v>15.182198</c:v>
                </c:pt>
                <c:pt idx="2995">
                  <c:v>15.187198</c:v>
                </c:pt>
                <c:pt idx="2996">
                  <c:v>15.196372</c:v>
                </c:pt>
                <c:pt idx="2997">
                  <c:v>15.197198</c:v>
                </c:pt>
                <c:pt idx="2998">
                  <c:v>15.202198000000001</c:v>
                </c:pt>
                <c:pt idx="2999">
                  <c:v>15.207198</c:v>
                </c:pt>
                <c:pt idx="3000">
                  <c:v>15.212198000000001</c:v>
                </c:pt>
                <c:pt idx="3001">
                  <c:v>15.217198</c:v>
                </c:pt>
                <c:pt idx="3002">
                  <c:v>15.222198000000001</c:v>
                </c:pt>
                <c:pt idx="3003">
                  <c:v>15.227198</c:v>
                </c:pt>
                <c:pt idx="3004">
                  <c:v>15.232198</c:v>
                </c:pt>
              </c:numCache>
            </c:numRef>
          </c:xVal>
          <c:yVal>
            <c:numRef>
              <c:f>log_eval_1!$D$1:$D$4007</c:f>
              <c:numCache>
                <c:formatCode>General</c:formatCode>
                <c:ptCount val="40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89.992000000000004</c:v>
                </c:pt>
                <c:pt idx="7">
                  <c:v>133.44800000000001</c:v>
                </c:pt>
                <c:pt idx="8">
                  <c:v>159.52000000000001</c:v>
                </c:pt>
                <c:pt idx="9">
                  <c:v>159.52000000000001</c:v>
                </c:pt>
                <c:pt idx="10">
                  <c:v>160.72800000000001</c:v>
                </c:pt>
                <c:pt idx="11">
                  <c:v>160.72800000000001</c:v>
                </c:pt>
                <c:pt idx="12">
                  <c:v>165.77600000000001</c:v>
                </c:pt>
                <c:pt idx="13">
                  <c:v>165.77600000000001</c:v>
                </c:pt>
                <c:pt idx="14">
                  <c:v>168.43199999999999</c:v>
                </c:pt>
                <c:pt idx="15">
                  <c:v>168.43199999999999</c:v>
                </c:pt>
                <c:pt idx="16">
                  <c:v>171.21600000000001</c:v>
                </c:pt>
                <c:pt idx="17">
                  <c:v>171.21600000000001</c:v>
                </c:pt>
                <c:pt idx="18">
                  <c:v>171.72</c:v>
                </c:pt>
                <c:pt idx="19">
                  <c:v>171.72</c:v>
                </c:pt>
                <c:pt idx="20">
                  <c:v>174.38399999999999</c:v>
                </c:pt>
                <c:pt idx="21">
                  <c:v>174.38399999999999</c:v>
                </c:pt>
                <c:pt idx="22">
                  <c:v>177.624</c:v>
                </c:pt>
                <c:pt idx="23">
                  <c:v>177.624</c:v>
                </c:pt>
                <c:pt idx="24">
                  <c:v>177.8</c:v>
                </c:pt>
                <c:pt idx="25">
                  <c:v>177.8</c:v>
                </c:pt>
                <c:pt idx="26">
                  <c:v>181.66399999999999</c:v>
                </c:pt>
                <c:pt idx="27">
                  <c:v>181.66399999999999</c:v>
                </c:pt>
                <c:pt idx="28">
                  <c:v>184.98400000000001</c:v>
                </c:pt>
                <c:pt idx="29">
                  <c:v>184.98400000000001</c:v>
                </c:pt>
                <c:pt idx="30">
                  <c:v>188.65600000000001</c:v>
                </c:pt>
                <c:pt idx="31">
                  <c:v>188.65600000000001</c:v>
                </c:pt>
                <c:pt idx="32">
                  <c:v>191.05600000000001</c:v>
                </c:pt>
                <c:pt idx="33">
                  <c:v>191.05600000000001</c:v>
                </c:pt>
                <c:pt idx="34">
                  <c:v>194.29599999999999</c:v>
                </c:pt>
                <c:pt idx="35">
                  <c:v>194.29599999999999</c:v>
                </c:pt>
                <c:pt idx="36">
                  <c:v>194.96799999999999</c:v>
                </c:pt>
                <c:pt idx="37">
                  <c:v>194.96799999999999</c:v>
                </c:pt>
                <c:pt idx="38">
                  <c:v>197.864</c:v>
                </c:pt>
                <c:pt idx="39">
                  <c:v>197.864</c:v>
                </c:pt>
                <c:pt idx="40">
                  <c:v>197.864</c:v>
                </c:pt>
                <c:pt idx="41">
                  <c:v>197.864</c:v>
                </c:pt>
                <c:pt idx="42">
                  <c:v>200.32</c:v>
                </c:pt>
                <c:pt idx="43">
                  <c:v>200.32</c:v>
                </c:pt>
                <c:pt idx="44">
                  <c:v>204.952</c:v>
                </c:pt>
                <c:pt idx="45">
                  <c:v>204.952</c:v>
                </c:pt>
                <c:pt idx="46">
                  <c:v>209.744</c:v>
                </c:pt>
                <c:pt idx="47">
                  <c:v>209.744</c:v>
                </c:pt>
                <c:pt idx="48">
                  <c:v>210.54400000000001</c:v>
                </c:pt>
                <c:pt idx="49">
                  <c:v>210.54400000000001</c:v>
                </c:pt>
                <c:pt idx="50">
                  <c:v>213.64</c:v>
                </c:pt>
                <c:pt idx="51">
                  <c:v>213.64</c:v>
                </c:pt>
                <c:pt idx="52">
                  <c:v>218.14400000000001</c:v>
                </c:pt>
                <c:pt idx="53">
                  <c:v>218.14400000000001</c:v>
                </c:pt>
                <c:pt idx="54">
                  <c:v>221.256</c:v>
                </c:pt>
                <c:pt idx="55">
                  <c:v>221.256</c:v>
                </c:pt>
                <c:pt idx="56">
                  <c:v>222.43199999999999</c:v>
                </c:pt>
                <c:pt idx="57">
                  <c:v>222.43199999999999</c:v>
                </c:pt>
                <c:pt idx="58">
                  <c:v>226.17599999999999</c:v>
                </c:pt>
                <c:pt idx="59">
                  <c:v>226.17599999999999</c:v>
                </c:pt>
                <c:pt idx="60">
                  <c:v>228.84</c:v>
                </c:pt>
                <c:pt idx="61">
                  <c:v>228.84</c:v>
                </c:pt>
                <c:pt idx="62">
                  <c:v>232.64</c:v>
                </c:pt>
                <c:pt idx="63">
                  <c:v>232.64</c:v>
                </c:pt>
                <c:pt idx="64">
                  <c:v>237.68799999999999</c:v>
                </c:pt>
                <c:pt idx="65">
                  <c:v>237.68799999999999</c:v>
                </c:pt>
                <c:pt idx="66">
                  <c:v>241.76</c:v>
                </c:pt>
                <c:pt idx="67">
                  <c:v>241.76</c:v>
                </c:pt>
                <c:pt idx="68">
                  <c:v>245.11199999999999</c:v>
                </c:pt>
                <c:pt idx="69">
                  <c:v>245.11199999999999</c:v>
                </c:pt>
                <c:pt idx="70">
                  <c:v>247.80799999999999</c:v>
                </c:pt>
                <c:pt idx="71">
                  <c:v>247.80799999999999</c:v>
                </c:pt>
                <c:pt idx="72">
                  <c:v>250.904</c:v>
                </c:pt>
                <c:pt idx="73">
                  <c:v>250.904</c:v>
                </c:pt>
                <c:pt idx="74">
                  <c:v>252.24799999999999</c:v>
                </c:pt>
                <c:pt idx="75">
                  <c:v>252.24799999999999</c:v>
                </c:pt>
                <c:pt idx="76">
                  <c:v>252.24799999999999</c:v>
                </c:pt>
                <c:pt idx="77">
                  <c:v>252.24799999999999</c:v>
                </c:pt>
                <c:pt idx="78">
                  <c:v>253.68</c:v>
                </c:pt>
                <c:pt idx="79">
                  <c:v>253.68</c:v>
                </c:pt>
                <c:pt idx="80">
                  <c:v>258.2</c:v>
                </c:pt>
                <c:pt idx="81">
                  <c:v>258.2</c:v>
                </c:pt>
                <c:pt idx="82">
                  <c:v>261.15199999999999</c:v>
                </c:pt>
                <c:pt idx="83">
                  <c:v>261.15199999999999</c:v>
                </c:pt>
                <c:pt idx="84">
                  <c:v>264.88799999999998</c:v>
                </c:pt>
                <c:pt idx="85">
                  <c:v>264.88799999999998</c:v>
                </c:pt>
                <c:pt idx="86">
                  <c:v>266.45600000000002</c:v>
                </c:pt>
                <c:pt idx="87">
                  <c:v>266.45600000000002</c:v>
                </c:pt>
                <c:pt idx="88">
                  <c:v>268.64800000000002</c:v>
                </c:pt>
                <c:pt idx="89">
                  <c:v>268.64800000000002</c:v>
                </c:pt>
                <c:pt idx="90">
                  <c:v>272.25599999999997</c:v>
                </c:pt>
                <c:pt idx="91">
                  <c:v>272.25599999999997</c:v>
                </c:pt>
                <c:pt idx="92">
                  <c:v>277.43200000000002</c:v>
                </c:pt>
                <c:pt idx="93">
                  <c:v>277.43200000000002</c:v>
                </c:pt>
                <c:pt idx="94">
                  <c:v>281.05599999999998</c:v>
                </c:pt>
                <c:pt idx="95">
                  <c:v>281.05599999999998</c:v>
                </c:pt>
                <c:pt idx="96">
                  <c:v>284.42399999999998</c:v>
                </c:pt>
                <c:pt idx="97">
                  <c:v>284.42399999999998</c:v>
                </c:pt>
                <c:pt idx="98">
                  <c:v>287.25599999999997</c:v>
                </c:pt>
                <c:pt idx="99">
                  <c:v>287.25599999999997</c:v>
                </c:pt>
                <c:pt idx="100">
                  <c:v>291.72800000000001</c:v>
                </c:pt>
                <c:pt idx="101">
                  <c:v>291.72800000000001</c:v>
                </c:pt>
                <c:pt idx="102">
                  <c:v>295.16000000000003</c:v>
                </c:pt>
                <c:pt idx="103">
                  <c:v>295.16000000000003</c:v>
                </c:pt>
                <c:pt idx="104">
                  <c:v>297.00799999999998</c:v>
                </c:pt>
                <c:pt idx="105">
                  <c:v>297.00799999999998</c:v>
                </c:pt>
                <c:pt idx="106">
                  <c:v>340.976</c:v>
                </c:pt>
                <c:pt idx="107">
                  <c:v>340.976</c:v>
                </c:pt>
                <c:pt idx="108">
                  <c:v>197.26400000000001</c:v>
                </c:pt>
                <c:pt idx="109">
                  <c:v>197.26400000000001</c:v>
                </c:pt>
                <c:pt idx="110">
                  <c:v>198.6</c:v>
                </c:pt>
                <c:pt idx="111">
                  <c:v>198.6</c:v>
                </c:pt>
                <c:pt idx="112">
                  <c:v>201.82400000000001</c:v>
                </c:pt>
                <c:pt idx="113">
                  <c:v>201.82400000000001</c:v>
                </c:pt>
                <c:pt idx="114">
                  <c:v>205.11199999999999</c:v>
                </c:pt>
                <c:pt idx="115">
                  <c:v>205.11199999999999</c:v>
                </c:pt>
                <c:pt idx="116">
                  <c:v>206.976</c:v>
                </c:pt>
                <c:pt idx="117">
                  <c:v>206.976</c:v>
                </c:pt>
                <c:pt idx="118">
                  <c:v>210.85599999999999</c:v>
                </c:pt>
                <c:pt idx="119">
                  <c:v>210.85599999999999</c:v>
                </c:pt>
                <c:pt idx="120">
                  <c:v>214.01599999999999</c:v>
                </c:pt>
                <c:pt idx="121">
                  <c:v>214.01599999999999</c:v>
                </c:pt>
                <c:pt idx="122">
                  <c:v>214.63200000000001</c:v>
                </c:pt>
                <c:pt idx="123">
                  <c:v>214.63200000000001</c:v>
                </c:pt>
                <c:pt idx="124">
                  <c:v>215.672</c:v>
                </c:pt>
                <c:pt idx="125">
                  <c:v>215.672</c:v>
                </c:pt>
                <c:pt idx="126">
                  <c:v>220.43199999999999</c:v>
                </c:pt>
                <c:pt idx="127">
                  <c:v>220.43199999999999</c:v>
                </c:pt>
                <c:pt idx="128">
                  <c:v>224.77600000000001</c:v>
                </c:pt>
                <c:pt idx="129">
                  <c:v>224.77600000000001</c:v>
                </c:pt>
                <c:pt idx="130">
                  <c:v>224.77600000000001</c:v>
                </c:pt>
                <c:pt idx="131">
                  <c:v>229.40799999999999</c:v>
                </c:pt>
                <c:pt idx="132">
                  <c:v>229.40799999999999</c:v>
                </c:pt>
                <c:pt idx="133">
                  <c:v>230.136</c:v>
                </c:pt>
                <c:pt idx="134">
                  <c:v>230.136</c:v>
                </c:pt>
                <c:pt idx="135">
                  <c:v>232.91200000000001</c:v>
                </c:pt>
                <c:pt idx="136">
                  <c:v>232.91200000000001</c:v>
                </c:pt>
                <c:pt idx="137">
                  <c:v>237.32</c:v>
                </c:pt>
                <c:pt idx="138">
                  <c:v>237.32</c:v>
                </c:pt>
                <c:pt idx="139">
                  <c:v>240.57599999999999</c:v>
                </c:pt>
                <c:pt idx="140">
                  <c:v>240.57599999999999</c:v>
                </c:pt>
                <c:pt idx="141">
                  <c:v>244.04</c:v>
                </c:pt>
                <c:pt idx="142">
                  <c:v>244.04</c:v>
                </c:pt>
                <c:pt idx="143">
                  <c:v>248.768</c:v>
                </c:pt>
                <c:pt idx="144">
                  <c:v>248.768</c:v>
                </c:pt>
                <c:pt idx="145">
                  <c:v>249.68799999999999</c:v>
                </c:pt>
                <c:pt idx="146">
                  <c:v>249.68799999999999</c:v>
                </c:pt>
                <c:pt idx="147">
                  <c:v>252.45599999999999</c:v>
                </c:pt>
                <c:pt idx="148">
                  <c:v>252.45599999999999</c:v>
                </c:pt>
                <c:pt idx="149">
                  <c:v>252.45599999999999</c:v>
                </c:pt>
                <c:pt idx="150">
                  <c:v>255.55199999999999</c:v>
                </c:pt>
                <c:pt idx="151">
                  <c:v>255.55199999999999</c:v>
                </c:pt>
                <c:pt idx="152">
                  <c:v>258.26400000000001</c:v>
                </c:pt>
                <c:pt idx="153">
                  <c:v>258.26400000000001</c:v>
                </c:pt>
                <c:pt idx="154">
                  <c:v>258.88</c:v>
                </c:pt>
                <c:pt idx="155">
                  <c:v>258.88</c:v>
                </c:pt>
                <c:pt idx="156">
                  <c:v>261.67200000000003</c:v>
                </c:pt>
                <c:pt idx="157">
                  <c:v>261.67200000000003</c:v>
                </c:pt>
                <c:pt idx="158">
                  <c:v>264.32</c:v>
                </c:pt>
                <c:pt idx="159">
                  <c:v>264.32</c:v>
                </c:pt>
                <c:pt idx="160">
                  <c:v>264.64800000000002</c:v>
                </c:pt>
                <c:pt idx="161">
                  <c:v>264.64800000000002</c:v>
                </c:pt>
                <c:pt idx="162">
                  <c:v>266.536</c:v>
                </c:pt>
                <c:pt idx="163">
                  <c:v>266.536</c:v>
                </c:pt>
                <c:pt idx="164">
                  <c:v>269.36799999999999</c:v>
                </c:pt>
                <c:pt idx="165">
                  <c:v>269.36799999999999</c:v>
                </c:pt>
                <c:pt idx="166">
                  <c:v>272.27999999999997</c:v>
                </c:pt>
                <c:pt idx="167">
                  <c:v>272.27999999999997</c:v>
                </c:pt>
                <c:pt idx="168">
                  <c:v>272.27999999999997</c:v>
                </c:pt>
                <c:pt idx="169">
                  <c:v>277.68</c:v>
                </c:pt>
                <c:pt idx="170">
                  <c:v>277.68</c:v>
                </c:pt>
                <c:pt idx="171">
                  <c:v>278.66399999999999</c:v>
                </c:pt>
                <c:pt idx="172">
                  <c:v>278.66399999999999</c:v>
                </c:pt>
                <c:pt idx="173">
                  <c:v>279.64800000000002</c:v>
                </c:pt>
                <c:pt idx="174">
                  <c:v>279.64800000000002</c:v>
                </c:pt>
                <c:pt idx="175">
                  <c:v>281.976</c:v>
                </c:pt>
                <c:pt idx="176">
                  <c:v>281.976</c:v>
                </c:pt>
                <c:pt idx="177">
                  <c:v>285.27999999999997</c:v>
                </c:pt>
                <c:pt idx="178">
                  <c:v>285.27999999999997</c:v>
                </c:pt>
                <c:pt idx="179">
                  <c:v>288.584</c:v>
                </c:pt>
                <c:pt idx="180">
                  <c:v>288.584</c:v>
                </c:pt>
                <c:pt idx="181">
                  <c:v>292.08</c:v>
                </c:pt>
                <c:pt idx="182">
                  <c:v>292.08</c:v>
                </c:pt>
                <c:pt idx="183">
                  <c:v>292.27999999999997</c:v>
                </c:pt>
                <c:pt idx="184">
                  <c:v>292.27999999999997</c:v>
                </c:pt>
                <c:pt idx="185">
                  <c:v>292.27999999999997</c:v>
                </c:pt>
                <c:pt idx="186">
                  <c:v>292.27999999999997</c:v>
                </c:pt>
                <c:pt idx="187">
                  <c:v>293.52</c:v>
                </c:pt>
                <c:pt idx="188">
                  <c:v>293.52</c:v>
                </c:pt>
                <c:pt idx="189">
                  <c:v>297</c:v>
                </c:pt>
                <c:pt idx="190">
                  <c:v>297</c:v>
                </c:pt>
                <c:pt idx="191">
                  <c:v>299.52800000000002</c:v>
                </c:pt>
                <c:pt idx="192">
                  <c:v>299.52800000000002</c:v>
                </c:pt>
                <c:pt idx="193">
                  <c:v>303.60000000000002</c:v>
                </c:pt>
                <c:pt idx="194">
                  <c:v>303.60000000000002</c:v>
                </c:pt>
                <c:pt idx="195">
                  <c:v>306.464</c:v>
                </c:pt>
                <c:pt idx="196">
                  <c:v>306.464</c:v>
                </c:pt>
                <c:pt idx="197">
                  <c:v>308.488</c:v>
                </c:pt>
                <c:pt idx="198">
                  <c:v>308.488</c:v>
                </c:pt>
                <c:pt idx="199">
                  <c:v>311.85599999999999</c:v>
                </c:pt>
                <c:pt idx="200">
                  <c:v>311.85599999999999</c:v>
                </c:pt>
                <c:pt idx="201">
                  <c:v>315.928</c:v>
                </c:pt>
                <c:pt idx="202">
                  <c:v>315.928</c:v>
                </c:pt>
                <c:pt idx="203">
                  <c:v>318.584</c:v>
                </c:pt>
                <c:pt idx="204">
                  <c:v>318.584</c:v>
                </c:pt>
                <c:pt idx="205">
                  <c:v>320.928</c:v>
                </c:pt>
                <c:pt idx="206">
                  <c:v>320.928</c:v>
                </c:pt>
                <c:pt idx="207">
                  <c:v>322.39999999999998</c:v>
                </c:pt>
                <c:pt idx="208">
                  <c:v>322.39999999999998</c:v>
                </c:pt>
                <c:pt idx="209">
                  <c:v>323.45600000000002</c:v>
                </c:pt>
                <c:pt idx="210">
                  <c:v>323.45600000000002</c:v>
                </c:pt>
                <c:pt idx="211">
                  <c:v>326.024</c:v>
                </c:pt>
                <c:pt idx="212">
                  <c:v>326.024</c:v>
                </c:pt>
                <c:pt idx="213">
                  <c:v>327.86399999999998</c:v>
                </c:pt>
                <c:pt idx="214">
                  <c:v>327.86399999999998</c:v>
                </c:pt>
                <c:pt idx="215">
                  <c:v>329.68</c:v>
                </c:pt>
                <c:pt idx="216">
                  <c:v>329.68</c:v>
                </c:pt>
                <c:pt idx="217">
                  <c:v>333.03199999999998</c:v>
                </c:pt>
                <c:pt idx="218">
                  <c:v>333.03199999999998</c:v>
                </c:pt>
                <c:pt idx="219">
                  <c:v>333.03199999999998</c:v>
                </c:pt>
                <c:pt idx="220">
                  <c:v>333.03199999999998</c:v>
                </c:pt>
                <c:pt idx="221">
                  <c:v>334.50400000000002</c:v>
                </c:pt>
                <c:pt idx="222">
                  <c:v>334.50400000000002</c:v>
                </c:pt>
                <c:pt idx="223">
                  <c:v>337.928</c:v>
                </c:pt>
                <c:pt idx="224">
                  <c:v>337.928</c:v>
                </c:pt>
                <c:pt idx="225">
                  <c:v>340.72</c:v>
                </c:pt>
                <c:pt idx="226">
                  <c:v>340.72</c:v>
                </c:pt>
                <c:pt idx="227">
                  <c:v>343.24</c:v>
                </c:pt>
                <c:pt idx="228">
                  <c:v>343.24</c:v>
                </c:pt>
                <c:pt idx="229">
                  <c:v>347.12799999999999</c:v>
                </c:pt>
                <c:pt idx="230">
                  <c:v>347.12799999999999</c:v>
                </c:pt>
                <c:pt idx="231">
                  <c:v>350.21600000000001</c:v>
                </c:pt>
                <c:pt idx="232">
                  <c:v>350.21600000000001</c:v>
                </c:pt>
                <c:pt idx="233">
                  <c:v>351.71199999999999</c:v>
                </c:pt>
                <c:pt idx="234">
                  <c:v>351.71199999999999</c:v>
                </c:pt>
                <c:pt idx="235">
                  <c:v>353.608</c:v>
                </c:pt>
                <c:pt idx="236">
                  <c:v>353.608</c:v>
                </c:pt>
                <c:pt idx="237">
                  <c:v>357.08800000000002</c:v>
                </c:pt>
                <c:pt idx="238">
                  <c:v>357.08800000000002</c:v>
                </c:pt>
                <c:pt idx="239">
                  <c:v>358.91199999999998</c:v>
                </c:pt>
                <c:pt idx="240">
                  <c:v>358.91199999999998</c:v>
                </c:pt>
                <c:pt idx="241">
                  <c:v>362.72800000000001</c:v>
                </c:pt>
                <c:pt idx="242">
                  <c:v>362.72800000000001</c:v>
                </c:pt>
                <c:pt idx="243">
                  <c:v>365.36</c:v>
                </c:pt>
                <c:pt idx="244">
                  <c:v>365.36</c:v>
                </c:pt>
                <c:pt idx="245">
                  <c:v>367.49599999999998</c:v>
                </c:pt>
                <c:pt idx="246">
                  <c:v>367.49599999999998</c:v>
                </c:pt>
                <c:pt idx="247">
                  <c:v>371.55200000000002</c:v>
                </c:pt>
                <c:pt idx="248">
                  <c:v>371.55200000000002</c:v>
                </c:pt>
                <c:pt idx="249">
                  <c:v>374.63200000000001</c:v>
                </c:pt>
                <c:pt idx="250">
                  <c:v>374.63200000000001</c:v>
                </c:pt>
                <c:pt idx="251">
                  <c:v>377.4</c:v>
                </c:pt>
                <c:pt idx="252">
                  <c:v>377.4</c:v>
                </c:pt>
                <c:pt idx="253">
                  <c:v>377.4</c:v>
                </c:pt>
                <c:pt idx="254">
                  <c:v>378.67200000000003</c:v>
                </c:pt>
                <c:pt idx="255">
                  <c:v>378.67200000000003</c:v>
                </c:pt>
                <c:pt idx="256">
                  <c:v>382.76</c:v>
                </c:pt>
                <c:pt idx="257">
                  <c:v>382.76</c:v>
                </c:pt>
                <c:pt idx="258">
                  <c:v>383.392</c:v>
                </c:pt>
                <c:pt idx="259">
                  <c:v>383.392</c:v>
                </c:pt>
                <c:pt idx="260">
                  <c:v>387.22399999999999</c:v>
                </c:pt>
                <c:pt idx="261">
                  <c:v>387.22399999999999</c:v>
                </c:pt>
                <c:pt idx="262">
                  <c:v>390.88</c:v>
                </c:pt>
                <c:pt idx="263">
                  <c:v>390.88</c:v>
                </c:pt>
                <c:pt idx="264">
                  <c:v>393.79199999999997</c:v>
                </c:pt>
                <c:pt idx="265">
                  <c:v>393.79199999999997</c:v>
                </c:pt>
                <c:pt idx="266">
                  <c:v>395.63200000000001</c:v>
                </c:pt>
                <c:pt idx="267">
                  <c:v>395.63200000000001</c:v>
                </c:pt>
                <c:pt idx="268">
                  <c:v>398.33600000000001</c:v>
                </c:pt>
                <c:pt idx="269">
                  <c:v>398.33600000000001</c:v>
                </c:pt>
                <c:pt idx="270">
                  <c:v>401.64</c:v>
                </c:pt>
                <c:pt idx="271">
                  <c:v>401.64</c:v>
                </c:pt>
                <c:pt idx="272">
                  <c:v>401.64</c:v>
                </c:pt>
                <c:pt idx="273">
                  <c:v>402.048</c:v>
                </c:pt>
                <c:pt idx="274">
                  <c:v>402.048</c:v>
                </c:pt>
                <c:pt idx="275">
                  <c:v>403.31200000000001</c:v>
                </c:pt>
                <c:pt idx="276">
                  <c:v>403.31200000000001</c:v>
                </c:pt>
                <c:pt idx="277">
                  <c:v>405.57600000000002</c:v>
                </c:pt>
                <c:pt idx="278">
                  <c:v>405.57600000000002</c:v>
                </c:pt>
                <c:pt idx="279">
                  <c:v>409.93599999999998</c:v>
                </c:pt>
                <c:pt idx="280">
                  <c:v>409.93599999999998</c:v>
                </c:pt>
                <c:pt idx="281">
                  <c:v>412.15199999999999</c:v>
                </c:pt>
                <c:pt idx="282">
                  <c:v>412.15199999999999</c:v>
                </c:pt>
                <c:pt idx="283">
                  <c:v>417.29599999999999</c:v>
                </c:pt>
                <c:pt idx="284">
                  <c:v>417.29599999999999</c:v>
                </c:pt>
                <c:pt idx="285">
                  <c:v>420.12799999999999</c:v>
                </c:pt>
                <c:pt idx="286">
                  <c:v>420.12799999999999</c:v>
                </c:pt>
                <c:pt idx="287">
                  <c:v>420.12799999999999</c:v>
                </c:pt>
                <c:pt idx="288">
                  <c:v>422.91199999999998</c:v>
                </c:pt>
                <c:pt idx="289">
                  <c:v>422.91199999999998</c:v>
                </c:pt>
                <c:pt idx="290">
                  <c:v>426.06400000000002</c:v>
                </c:pt>
                <c:pt idx="291">
                  <c:v>426.06400000000002</c:v>
                </c:pt>
                <c:pt idx="292">
                  <c:v>427.64800000000002</c:v>
                </c:pt>
                <c:pt idx="293">
                  <c:v>427.64800000000002</c:v>
                </c:pt>
                <c:pt idx="294">
                  <c:v>429.27199999999999</c:v>
                </c:pt>
                <c:pt idx="295">
                  <c:v>429.27199999999999</c:v>
                </c:pt>
                <c:pt idx="296">
                  <c:v>433.63200000000001</c:v>
                </c:pt>
                <c:pt idx="297">
                  <c:v>433.63200000000001</c:v>
                </c:pt>
                <c:pt idx="298">
                  <c:v>436.68</c:v>
                </c:pt>
                <c:pt idx="299">
                  <c:v>436.68</c:v>
                </c:pt>
                <c:pt idx="300">
                  <c:v>438.75200000000001</c:v>
                </c:pt>
                <c:pt idx="301">
                  <c:v>438.75200000000001</c:v>
                </c:pt>
                <c:pt idx="302">
                  <c:v>442.32</c:v>
                </c:pt>
                <c:pt idx="303">
                  <c:v>442.32</c:v>
                </c:pt>
                <c:pt idx="304">
                  <c:v>444.62400000000002</c:v>
                </c:pt>
                <c:pt idx="305">
                  <c:v>446.93599999999998</c:v>
                </c:pt>
                <c:pt idx="306">
                  <c:v>446.93599999999998</c:v>
                </c:pt>
                <c:pt idx="307">
                  <c:v>449.38400000000001</c:v>
                </c:pt>
                <c:pt idx="308">
                  <c:v>449.38400000000001</c:v>
                </c:pt>
                <c:pt idx="309">
                  <c:v>452.56</c:v>
                </c:pt>
                <c:pt idx="310">
                  <c:v>452.56</c:v>
                </c:pt>
                <c:pt idx="311">
                  <c:v>455.91199999999998</c:v>
                </c:pt>
                <c:pt idx="312">
                  <c:v>455.91199999999998</c:v>
                </c:pt>
                <c:pt idx="313">
                  <c:v>459.85599999999999</c:v>
                </c:pt>
                <c:pt idx="314">
                  <c:v>459.85599999999999</c:v>
                </c:pt>
                <c:pt idx="315">
                  <c:v>461.608</c:v>
                </c:pt>
                <c:pt idx="316">
                  <c:v>461.608</c:v>
                </c:pt>
                <c:pt idx="317">
                  <c:v>464.13600000000002</c:v>
                </c:pt>
                <c:pt idx="318">
                  <c:v>464.13600000000002</c:v>
                </c:pt>
                <c:pt idx="319">
                  <c:v>465.37599999999998</c:v>
                </c:pt>
                <c:pt idx="320">
                  <c:v>465.37599999999998</c:v>
                </c:pt>
                <c:pt idx="321">
                  <c:v>465.37599999999998</c:v>
                </c:pt>
                <c:pt idx="322">
                  <c:v>465.37599999999998</c:v>
                </c:pt>
                <c:pt idx="323">
                  <c:v>467.72</c:v>
                </c:pt>
                <c:pt idx="324">
                  <c:v>467.72</c:v>
                </c:pt>
                <c:pt idx="325">
                  <c:v>468.72800000000001</c:v>
                </c:pt>
                <c:pt idx="326">
                  <c:v>468.72800000000001</c:v>
                </c:pt>
                <c:pt idx="327">
                  <c:v>471.6</c:v>
                </c:pt>
                <c:pt idx="328">
                  <c:v>471.6</c:v>
                </c:pt>
                <c:pt idx="329">
                  <c:v>473.16800000000001</c:v>
                </c:pt>
                <c:pt idx="330">
                  <c:v>473.16800000000001</c:v>
                </c:pt>
                <c:pt idx="331">
                  <c:v>474.024</c:v>
                </c:pt>
                <c:pt idx="332">
                  <c:v>474.024</c:v>
                </c:pt>
                <c:pt idx="333">
                  <c:v>475.59199999999998</c:v>
                </c:pt>
                <c:pt idx="334">
                  <c:v>475.59199999999998</c:v>
                </c:pt>
                <c:pt idx="335">
                  <c:v>478.61599999999999</c:v>
                </c:pt>
                <c:pt idx="336">
                  <c:v>478.61599999999999</c:v>
                </c:pt>
                <c:pt idx="337">
                  <c:v>481.072</c:v>
                </c:pt>
                <c:pt idx="338">
                  <c:v>481.072</c:v>
                </c:pt>
                <c:pt idx="339">
                  <c:v>481.72</c:v>
                </c:pt>
                <c:pt idx="340">
                  <c:v>481.72</c:v>
                </c:pt>
                <c:pt idx="341">
                  <c:v>484.21600000000001</c:v>
                </c:pt>
                <c:pt idx="342">
                  <c:v>484.21600000000001</c:v>
                </c:pt>
                <c:pt idx="343">
                  <c:v>487.36</c:v>
                </c:pt>
                <c:pt idx="344">
                  <c:v>487.36</c:v>
                </c:pt>
                <c:pt idx="345">
                  <c:v>491.28800000000001</c:v>
                </c:pt>
                <c:pt idx="346">
                  <c:v>491.28800000000001</c:v>
                </c:pt>
                <c:pt idx="347">
                  <c:v>493.67200000000003</c:v>
                </c:pt>
                <c:pt idx="348">
                  <c:v>493.67200000000003</c:v>
                </c:pt>
                <c:pt idx="349">
                  <c:v>495.25599999999997</c:v>
                </c:pt>
                <c:pt idx="350">
                  <c:v>495.25599999999997</c:v>
                </c:pt>
                <c:pt idx="351">
                  <c:v>497.72</c:v>
                </c:pt>
                <c:pt idx="352">
                  <c:v>497.72</c:v>
                </c:pt>
                <c:pt idx="353">
                  <c:v>501.98399999999998</c:v>
                </c:pt>
                <c:pt idx="354">
                  <c:v>501.98399999999998</c:v>
                </c:pt>
                <c:pt idx="355">
                  <c:v>198.16800000000001</c:v>
                </c:pt>
                <c:pt idx="356">
                  <c:v>198.16800000000001</c:v>
                </c:pt>
                <c:pt idx="357">
                  <c:v>198.16800000000001</c:v>
                </c:pt>
                <c:pt idx="358">
                  <c:v>199.91200000000001</c:v>
                </c:pt>
                <c:pt idx="359">
                  <c:v>199.91200000000001</c:v>
                </c:pt>
                <c:pt idx="360">
                  <c:v>201.672</c:v>
                </c:pt>
                <c:pt idx="361">
                  <c:v>201.672</c:v>
                </c:pt>
                <c:pt idx="362">
                  <c:v>203.68799999999999</c:v>
                </c:pt>
                <c:pt idx="363">
                  <c:v>203.68799999999999</c:v>
                </c:pt>
                <c:pt idx="364">
                  <c:v>205.06399999999999</c:v>
                </c:pt>
                <c:pt idx="365">
                  <c:v>205.06399999999999</c:v>
                </c:pt>
                <c:pt idx="366">
                  <c:v>209.05600000000001</c:v>
                </c:pt>
                <c:pt idx="367">
                  <c:v>209.05600000000001</c:v>
                </c:pt>
                <c:pt idx="368">
                  <c:v>212.38399999999999</c:v>
                </c:pt>
                <c:pt idx="369">
                  <c:v>212.38399999999999</c:v>
                </c:pt>
                <c:pt idx="370">
                  <c:v>215.75200000000001</c:v>
                </c:pt>
                <c:pt idx="371">
                  <c:v>215.75200000000001</c:v>
                </c:pt>
                <c:pt idx="372">
                  <c:v>220.512</c:v>
                </c:pt>
                <c:pt idx="373">
                  <c:v>220.512</c:v>
                </c:pt>
                <c:pt idx="374">
                  <c:v>223.27199999999999</c:v>
                </c:pt>
                <c:pt idx="375">
                  <c:v>223.27199999999999</c:v>
                </c:pt>
                <c:pt idx="376">
                  <c:v>227.80799999999999</c:v>
                </c:pt>
                <c:pt idx="377">
                  <c:v>227.80799999999999</c:v>
                </c:pt>
                <c:pt idx="378">
                  <c:v>230.56800000000001</c:v>
                </c:pt>
                <c:pt idx="379">
                  <c:v>230.56800000000001</c:v>
                </c:pt>
                <c:pt idx="380">
                  <c:v>235.2</c:v>
                </c:pt>
                <c:pt idx="381">
                  <c:v>235.2</c:v>
                </c:pt>
                <c:pt idx="382">
                  <c:v>238.24799999999999</c:v>
                </c:pt>
                <c:pt idx="383">
                  <c:v>238.24799999999999</c:v>
                </c:pt>
                <c:pt idx="384">
                  <c:v>240.84</c:v>
                </c:pt>
                <c:pt idx="385">
                  <c:v>240.84</c:v>
                </c:pt>
                <c:pt idx="386">
                  <c:v>242.792</c:v>
                </c:pt>
                <c:pt idx="387">
                  <c:v>242.792</c:v>
                </c:pt>
                <c:pt idx="388">
                  <c:v>244.76</c:v>
                </c:pt>
                <c:pt idx="389">
                  <c:v>244.76</c:v>
                </c:pt>
                <c:pt idx="390">
                  <c:v>244.76</c:v>
                </c:pt>
                <c:pt idx="391">
                  <c:v>247.328</c:v>
                </c:pt>
                <c:pt idx="392">
                  <c:v>247.328</c:v>
                </c:pt>
                <c:pt idx="393">
                  <c:v>248.256</c:v>
                </c:pt>
                <c:pt idx="394">
                  <c:v>248.256</c:v>
                </c:pt>
                <c:pt idx="395">
                  <c:v>250.22399999999999</c:v>
                </c:pt>
                <c:pt idx="396">
                  <c:v>250.22399999999999</c:v>
                </c:pt>
                <c:pt idx="397">
                  <c:v>253.32</c:v>
                </c:pt>
                <c:pt idx="398">
                  <c:v>253.32</c:v>
                </c:pt>
                <c:pt idx="399">
                  <c:v>254.88</c:v>
                </c:pt>
                <c:pt idx="400">
                  <c:v>254.88</c:v>
                </c:pt>
                <c:pt idx="401">
                  <c:v>256.66399999999999</c:v>
                </c:pt>
                <c:pt idx="402">
                  <c:v>256.66399999999999</c:v>
                </c:pt>
                <c:pt idx="403">
                  <c:v>257.80799999999999</c:v>
                </c:pt>
                <c:pt idx="404">
                  <c:v>257.80799999999999</c:v>
                </c:pt>
                <c:pt idx="405">
                  <c:v>260.57600000000002</c:v>
                </c:pt>
                <c:pt idx="406">
                  <c:v>260.57600000000002</c:v>
                </c:pt>
                <c:pt idx="407">
                  <c:v>260.57600000000002</c:v>
                </c:pt>
                <c:pt idx="408">
                  <c:v>262.23200000000003</c:v>
                </c:pt>
                <c:pt idx="409">
                  <c:v>262.23200000000003</c:v>
                </c:pt>
                <c:pt idx="410">
                  <c:v>264.416</c:v>
                </c:pt>
                <c:pt idx="411">
                  <c:v>264.416</c:v>
                </c:pt>
                <c:pt idx="412">
                  <c:v>266.80799999999999</c:v>
                </c:pt>
                <c:pt idx="413">
                  <c:v>266.80799999999999</c:v>
                </c:pt>
                <c:pt idx="414">
                  <c:v>268.66399999999999</c:v>
                </c:pt>
                <c:pt idx="415">
                  <c:v>268.66399999999999</c:v>
                </c:pt>
                <c:pt idx="416">
                  <c:v>271.52800000000002</c:v>
                </c:pt>
                <c:pt idx="417">
                  <c:v>271.52800000000002</c:v>
                </c:pt>
                <c:pt idx="418">
                  <c:v>274.42399999999998</c:v>
                </c:pt>
                <c:pt idx="419">
                  <c:v>274.42399999999998</c:v>
                </c:pt>
                <c:pt idx="420">
                  <c:v>277</c:v>
                </c:pt>
                <c:pt idx="421">
                  <c:v>277</c:v>
                </c:pt>
                <c:pt idx="422">
                  <c:v>279.67200000000003</c:v>
                </c:pt>
                <c:pt idx="423">
                  <c:v>279.67200000000003</c:v>
                </c:pt>
                <c:pt idx="424">
                  <c:v>279.67200000000003</c:v>
                </c:pt>
                <c:pt idx="425">
                  <c:v>281.488</c:v>
                </c:pt>
                <c:pt idx="426">
                  <c:v>281.488</c:v>
                </c:pt>
                <c:pt idx="427">
                  <c:v>283.024</c:v>
                </c:pt>
                <c:pt idx="428">
                  <c:v>283.024</c:v>
                </c:pt>
                <c:pt idx="429">
                  <c:v>284.904</c:v>
                </c:pt>
                <c:pt idx="430">
                  <c:v>284.904</c:v>
                </c:pt>
                <c:pt idx="431">
                  <c:v>286.11200000000002</c:v>
                </c:pt>
                <c:pt idx="432">
                  <c:v>286.11200000000002</c:v>
                </c:pt>
                <c:pt idx="433">
                  <c:v>289.06400000000002</c:v>
                </c:pt>
                <c:pt idx="434">
                  <c:v>289.06400000000002</c:v>
                </c:pt>
                <c:pt idx="435">
                  <c:v>290.69600000000003</c:v>
                </c:pt>
                <c:pt idx="436">
                  <c:v>290.69600000000003</c:v>
                </c:pt>
                <c:pt idx="437">
                  <c:v>294.32</c:v>
                </c:pt>
                <c:pt idx="438">
                  <c:v>294.32</c:v>
                </c:pt>
                <c:pt idx="439">
                  <c:v>297.81599999999997</c:v>
                </c:pt>
                <c:pt idx="440">
                  <c:v>297.81599999999997</c:v>
                </c:pt>
                <c:pt idx="441">
                  <c:v>297.94400000000002</c:v>
                </c:pt>
                <c:pt idx="442">
                  <c:v>299.64</c:v>
                </c:pt>
                <c:pt idx="443">
                  <c:v>299.64</c:v>
                </c:pt>
                <c:pt idx="444">
                  <c:v>302.36</c:v>
                </c:pt>
                <c:pt idx="445">
                  <c:v>302.36</c:v>
                </c:pt>
                <c:pt idx="446">
                  <c:v>305.464</c:v>
                </c:pt>
                <c:pt idx="447">
                  <c:v>305.464</c:v>
                </c:pt>
                <c:pt idx="448">
                  <c:v>310.73599999999999</c:v>
                </c:pt>
                <c:pt idx="449">
                  <c:v>310.73599999999999</c:v>
                </c:pt>
                <c:pt idx="450">
                  <c:v>314.22399999999999</c:v>
                </c:pt>
                <c:pt idx="451">
                  <c:v>314.22399999999999</c:v>
                </c:pt>
                <c:pt idx="452">
                  <c:v>317.73599999999999</c:v>
                </c:pt>
                <c:pt idx="453">
                  <c:v>317.73599999999999</c:v>
                </c:pt>
                <c:pt idx="454">
                  <c:v>320.84800000000001</c:v>
                </c:pt>
                <c:pt idx="455">
                  <c:v>320.84800000000001</c:v>
                </c:pt>
                <c:pt idx="456">
                  <c:v>325.36799999999999</c:v>
                </c:pt>
                <c:pt idx="457">
                  <c:v>325.36799999999999</c:v>
                </c:pt>
                <c:pt idx="458">
                  <c:v>325.36799999999999</c:v>
                </c:pt>
                <c:pt idx="459">
                  <c:v>325.36799999999999</c:v>
                </c:pt>
                <c:pt idx="460">
                  <c:v>328.52800000000002</c:v>
                </c:pt>
                <c:pt idx="461">
                  <c:v>328.52800000000002</c:v>
                </c:pt>
                <c:pt idx="462">
                  <c:v>329.24799999999999</c:v>
                </c:pt>
                <c:pt idx="463">
                  <c:v>329.24799999999999</c:v>
                </c:pt>
                <c:pt idx="464">
                  <c:v>333.78399999999999</c:v>
                </c:pt>
                <c:pt idx="465">
                  <c:v>333.78399999999999</c:v>
                </c:pt>
                <c:pt idx="466">
                  <c:v>336.81599999999997</c:v>
                </c:pt>
                <c:pt idx="467">
                  <c:v>336.81599999999997</c:v>
                </c:pt>
                <c:pt idx="468">
                  <c:v>338.56799999999998</c:v>
                </c:pt>
                <c:pt idx="469">
                  <c:v>338.56799999999998</c:v>
                </c:pt>
                <c:pt idx="470">
                  <c:v>342.32</c:v>
                </c:pt>
                <c:pt idx="471">
                  <c:v>342.32</c:v>
                </c:pt>
                <c:pt idx="472">
                  <c:v>344.83199999999999</c:v>
                </c:pt>
                <c:pt idx="473">
                  <c:v>344.83199999999999</c:v>
                </c:pt>
                <c:pt idx="474">
                  <c:v>348.32799999999997</c:v>
                </c:pt>
                <c:pt idx="475">
                  <c:v>348.32799999999997</c:v>
                </c:pt>
                <c:pt idx="476">
                  <c:v>353.24799999999999</c:v>
                </c:pt>
                <c:pt idx="477">
                  <c:v>353.24799999999999</c:v>
                </c:pt>
                <c:pt idx="478">
                  <c:v>355.50400000000002</c:v>
                </c:pt>
                <c:pt idx="479">
                  <c:v>355.50400000000002</c:v>
                </c:pt>
                <c:pt idx="480">
                  <c:v>359.25599999999997</c:v>
                </c:pt>
                <c:pt idx="481">
                  <c:v>359.25599999999997</c:v>
                </c:pt>
                <c:pt idx="482">
                  <c:v>360.98399999999998</c:v>
                </c:pt>
                <c:pt idx="483">
                  <c:v>360.98399999999998</c:v>
                </c:pt>
                <c:pt idx="484">
                  <c:v>365.45600000000002</c:v>
                </c:pt>
                <c:pt idx="485">
                  <c:v>365.45600000000002</c:v>
                </c:pt>
                <c:pt idx="486">
                  <c:v>368.44</c:v>
                </c:pt>
                <c:pt idx="487">
                  <c:v>368.44</c:v>
                </c:pt>
                <c:pt idx="488">
                  <c:v>373.71199999999999</c:v>
                </c:pt>
                <c:pt idx="489">
                  <c:v>373.71199999999999</c:v>
                </c:pt>
                <c:pt idx="490">
                  <c:v>377.19200000000001</c:v>
                </c:pt>
                <c:pt idx="491">
                  <c:v>377.19200000000001</c:v>
                </c:pt>
                <c:pt idx="492">
                  <c:v>377.19200000000001</c:v>
                </c:pt>
                <c:pt idx="493">
                  <c:v>377.19200000000001</c:v>
                </c:pt>
                <c:pt idx="494">
                  <c:v>379.55200000000002</c:v>
                </c:pt>
                <c:pt idx="495">
                  <c:v>379.55200000000002</c:v>
                </c:pt>
                <c:pt idx="496">
                  <c:v>382.904</c:v>
                </c:pt>
                <c:pt idx="497">
                  <c:v>382.904</c:v>
                </c:pt>
                <c:pt idx="498">
                  <c:v>385.20800000000003</c:v>
                </c:pt>
                <c:pt idx="499">
                  <c:v>385.20800000000003</c:v>
                </c:pt>
                <c:pt idx="500">
                  <c:v>389.56799999999998</c:v>
                </c:pt>
                <c:pt idx="501">
                  <c:v>389.56799999999998</c:v>
                </c:pt>
                <c:pt idx="502">
                  <c:v>391</c:v>
                </c:pt>
                <c:pt idx="503">
                  <c:v>391</c:v>
                </c:pt>
                <c:pt idx="504">
                  <c:v>393.88799999999998</c:v>
                </c:pt>
                <c:pt idx="505">
                  <c:v>393.88799999999998</c:v>
                </c:pt>
                <c:pt idx="506">
                  <c:v>396.62400000000002</c:v>
                </c:pt>
                <c:pt idx="507">
                  <c:v>396.62400000000002</c:v>
                </c:pt>
                <c:pt idx="508">
                  <c:v>398.24</c:v>
                </c:pt>
                <c:pt idx="509">
                  <c:v>398.24</c:v>
                </c:pt>
                <c:pt idx="510">
                  <c:v>402.76</c:v>
                </c:pt>
                <c:pt idx="511">
                  <c:v>402.76</c:v>
                </c:pt>
                <c:pt idx="512">
                  <c:v>405.86399999999998</c:v>
                </c:pt>
                <c:pt idx="513">
                  <c:v>405.86399999999998</c:v>
                </c:pt>
                <c:pt idx="514">
                  <c:v>406.952</c:v>
                </c:pt>
                <c:pt idx="515">
                  <c:v>406.952</c:v>
                </c:pt>
                <c:pt idx="516">
                  <c:v>407.68799999999999</c:v>
                </c:pt>
                <c:pt idx="517">
                  <c:v>407.68799999999999</c:v>
                </c:pt>
                <c:pt idx="518">
                  <c:v>409.70400000000001</c:v>
                </c:pt>
                <c:pt idx="519">
                  <c:v>409.70400000000001</c:v>
                </c:pt>
                <c:pt idx="520">
                  <c:v>413.64800000000002</c:v>
                </c:pt>
                <c:pt idx="521">
                  <c:v>413.64800000000002</c:v>
                </c:pt>
                <c:pt idx="522">
                  <c:v>414.57600000000002</c:v>
                </c:pt>
                <c:pt idx="523">
                  <c:v>414.57600000000002</c:v>
                </c:pt>
                <c:pt idx="524">
                  <c:v>416.416</c:v>
                </c:pt>
                <c:pt idx="525">
                  <c:v>416.416</c:v>
                </c:pt>
                <c:pt idx="526">
                  <c:v>416.416</c:v>
                </c:pt>
                <c:pt idx="527">
                  <c:v>419.06400000000002</c:v>
                </c:pt>
                <c:pt idx="528">
                  <c:v>419.06400000000002</c:v>
                </c:pt>
                <c:pt idx="529">
                  <c:v>421.4</c:v>
                </c:pt>
                <c:pt idx="530">
                  <c:v>421.4</c:v>
                </c:pt>
                <c:pt idx="531">
                  <c:v>425.77600000000001</c:v>
                </c:pt>
                <c:pt idx="532">
                  <c:v>425.77600000000001</c:v>
                </c:pt>
                <c:pt idx="533">
                  <c:v>429.89600000000002</c:v>
                </c:pt>
                <c:pt idx="534">
                  <c:v>429.89600000000002</c:v>
                </c:pt>
                <c:pt idx="535">
                  <c:v>430.92</c:v>
                </c:pt>
                <c:pt idx="536">
                  <c:v>430.92</c:v>
                </c:pt>
                <c:pt idx="537">
                  <c:v>431.48</c:v>
                </c:pt>
                <c:pt idx="538">
                  <c:v>431.48</c:v>
                </c:pt>
                <c:pt idx="539">
                  <c:v>434.50400000000002</c:v>
                </c:pt>
                <c:pt idx="540">
                  <c:v>434.50400000000002</c:v>
                </c:pt>
                <c:pt idx="541">
                  <c:v>436.24</c:v>
                </c:pt>
                <c:pt idx="542">
                  <c:v>436.24</c:v>
                </c:pt>
                <c:pt idx="543">
                  <c:v>440.392</c:v>
                </c:pt>
                <c:pt idx="544">
                  <c:v>440.392</c:v>
                </c:pt>
                <c:pt idx="545">
                  <c:v>440.392</c:v>
                </c:pt>
                <c:pt idx="546">
                  <c:v>443.16</c:v>
                </c:pt>
                <c:pt idx="547">
                  <c:v>443.16</c:v>
                </c:pt>
                <c:pt idx="548">
                  <c:v>447.04</c:v>
                </c:pt>
                <c:pt idx="549">
                  <c:v>447.04</c:v>
                </c:pt>
                <c:pt idx="550">
                  <c:v>451.25599999999997</c:v>
                </c:pt>
                <c:pt idx="551">
                  <c:v>451.25599999999997</c:v>
                </c:pt>
                <c:pt idx="552">
                  <c:v>453.91199999999998</c:v>
                </c:pt>
                <c:pt idx="553">
                  <c:v>453.91199999999998</c:v>
                </c:pt>
                <c:pt idx="554">
                  <c:v>458.16</c:v>
                </c:pt>
                <c:pt idx="555">
                  <c:v>458.16</c:v>
                </c:pt>
                <c:pt idx="556">
                  <c:v>461.33600000000001</c:v>
                </c:pt>
                <c:pt idx="557">
                  <c:v>461.33600000000001</c:v>
                </c:pt>
                <c:pt idx="558">
                  <c:v>465.96800000000002</c:v>
                </c:pt>
                <c:pt idx="559">
                  <c:v>465.96800000000002</c:v>
                </c:pt>
                <c:pt idx="560">
                  <c:v>465.96800000000002</c:v>
                </c:pt>
                <c:pt idx="561">
                  <c:v>468.76</c:v>
                </c:pt>
                <c:pt idx="562">
                  <c:v>468.76</c:v>
                </c:pt>
                <c:pt idx="563">
                  <c:v>469.904</c:v>
                </c:pt>
                <c:pt idx="564">
                  <c:v>469.904</c:v>
                </c:pt>
                <c:pt idx="565">
                  <c:v>470.64</c:v>
                </c:pt>
                <c:pt idx="566">
                  <c:v>470.64</c:v>
                </c:pt>
                <c:pt idx="567">
                  <c:v>472.32799999999997</c:v>
                </c:pt>
                <c:pt idx="568">
                  <c:v>472.32799999999997</c:v>
                </c:pt>
                <c:pt idx="569">
                  <c:v>477.08800000000002</c:v>
                </c:pt>
                <c:pt idx="570">
                  <c:v>477.08800000000002</c:v>
                </c:pt>
                <c:pt idx="571">
                  <c:v>480.392</c:v>
                </c:pt>
                <c:pt idx="572">
                  <c:v>480.392</c:v>
                </c:pt>
                <c:pt idx="573">
                  <c:v>482.024</c:v>
                </c:pt>
                <c:pt idx="574">
                  <c:v>482.024</c:v>
                </c:pt>
                <c:pt idx="575">
                  <c:v>483.83199999999999</c:v>
                </c:pt>
                <c:pt idx="576">
                  <c:v>483.83199999999999</c:v>
                </c:pt>
                <c:pt idx="577">
                  <c:v>485.84</c:v>
                </c:pt>
                <c:pt idx="578">
                  <c:v>485.84</c:v>
                </c:pt>
                <c:pt idx="579">
                  <c:v>485.84</c:v>
                </c:pt>
                <c:pt idx="580">
                  <c:v>491.27199999999999</c:v>
                </c:pt>
                <c:pt idx="581">
                  <c:v>491.27199999999999</c:v>
                </c:pt>
                <c:pt idx="582">
                  <c:v>494.88799999999998</c:v>
                </c:pt>
                <c:pt idx="583">
                  <c:v>494.88799999999998</c:v>
                </c:pt>
                <c:pt idx="584">
                  <c:v>499.12</c:v>
                </c:pt>
                <c:pt idx="585">
                  <c:v>499.12</c:v>
                </c:pt>
                <c:pt idx="586">
                  <c:v>502.2</c:v>
                </c:pt>
                <c:pt idx="587">
                  <c:v>502.2</c:v>
                </c:pt>
                <c:pt idx="588">
                  <c:v>505.392</c:v>
                </c:pt>
                <c:pt idx="589">
                  <c:v>505.392</c:v>
                </c:pt>
                <c:pt idx="590">
                  <c:v>507.26400000000001</c:v>
                </c:pt>
                <c:pt idx="591">
                  <c:v>507.26400000000001</c:v>
                </c:pt>
                <c:pt idx="592">
                  <c:v>510.23200000000003</c:v>
                </c:pt>
                <c:pt idx="593">
                  <c:v>510.23200000000003</c:v>
                </c:pt>
                <c:pt idx="594">
                  <c:v>510.23200000000003</c:v>
                </c:pt>
                <c:pt idx="595">
                  <c:v>510.23200000000003</c:v>
                </c:pt>
                <c:pt idx="596">
                  <c:v>195.072</c:v>
                </c:pt>
                <c:pt idx="597">
                  <c:v>195.072</c:v>
                </c:pt>
                <c:pt idx="598">
                  <c:v>198.56</c:v>
                </c:pt>
                <c:pt idx="599">
                  <c:v>198.56</c:v>
                </c:pt>
                <c:pt idx="600">
                  <c:v>199.072</c:v>
                </c:pt>
                <c:pt idx="601">
                  <c:v>199.072</c:v>
                </c:pt>
                <c:pt idx="602">
                  <c:v>202.88800000000001</c:v>
                </c:pt>
                <c:pt idx="603">
                  <c:v>202.88800000000001</c:v>
                </c:pt>
                <c:pt idx="604">
                  <c:v>208</c:v>
                </c:pt>
                <c:pt idx="605">
                  <c:v>208</c:v>
                </c:pt>
                <c:pt idx="606">
                  <c:v>209.75200000000001</c:v>
                </c:pt>
                <c:pt idx="607">
                  <c:v>209.75200000000001</c:v>
                </c:pt>
                <c:pt idx="608">
                  <c:v>211.952</c:v>
                </c:pt>
                <c:pt idx="609">
                  <c:v>211.952</c:v>
                </c:pt>
                <c:pt idx="610">
                  <c:v>212.464</c:v>
                </c:pt>
                <c:pt idx="611">
                  <c:v>212.464</c:v>
                </c:pt>
                <c:pt idx="612">
                  <c:v>217.44800000000001</c:v>
                </c:pt>
                <c:pt idx="613">
                  <c:v>217.44800000000001</c:v>
                </c:pt>
                <c:pt idx="614">
                  <c:v>219.376</c:v>
                </c:pt>
                <c:pt idx="615">
                  <c:v>219.376</c:v>
                </c:pt>
                <c:pt idx="616">
                  <c:v>223.512</c:v>
                </c:pt>
                <c:pt idx="617">
                  <c:v>223.512</c:v>
                </c:pt>
                <c:pt idx="618">
                  <c:v>224.12</c:v>
                </c:pt>
                <c:pt idx="619">
                  <c:v>224.12</c:v>
                </c:pt>
                <c:pt idx="620">
                  <c:v>225.136</c:v>
                </c:pt>
                <c:pt idx="621">
                  <c:v>225.136</c:v>
                </c:pt>
                <c:pt idx="622">
                  <c:v>228.87200000000001</c:v>
                </c:pt>
                <c:pt idx="623">
                  <c:v>228.87200000000001</c:v>
                </c:pt>
                <c:pt idx="624">
                  <c:v>232.08</c:v>
                </c:pt>
                <c:pt idx="625">
                  <c:v>232.08</c:v>
                </c:pt>
                <c:pt idx="626">
                  <c:v>236.72800000000001</c:v>
                </c:pt>
                <c:pt idx="627">
                  <c:v>236.72800000000001</c:v>
                </c:pt>
                <c:pt idx="628">
                  <c:v>239.56</c:v>
                </c:pt>
                <c:pt idx="629">
                  <c:v>239.56</c:v>
                </c:pt>
                <c:pt idx="630">
                  <c:v>239.56</c:v>
                </c:pt>
                <c:pt idx="631">
                  <c:v>241.184</c:v>
                </c:pt>
                <c:pt idx="632">
                  <c:v>241.184</c:v>
                </c:pt>
                <c:pt idx="633">
                  <c:v>243.26400000000001</c:v>
                </c:pt>
                <c:pt idx="634">
                  <c:v>243.26400000000001</c:v>
                </c:pt>
                <c:pt idx="635">
                  <c:v>244.19200000000001</c:v>
                </c:pt>
                <c:pt idx="636">
                  <c:v>244.19200000000001</c:v>
                </c:pt>
                <c:pt idx="637">
                  <c:v>247.864</c:v>
                </c:pt>
                <c:pt idx="638">
                  <c:v>247.864</c:v>
                </c:pt>
                <c:pt idx="639">
                  <c:v>249.48</c:v>
                </c:pt>
                <c:pt idx="640">
                  <c:v>249.48</c:v>
                </c:pt>
                <c:pt idx="641">
                  <c:v>253.29599999999999</c:v>
                </c:pt>
                <c:pt idx="642">
                  <c:v>253.29599999999999</c:v>
                </c:pt>
                <c:pt idx="643">
                  <c:v>256.88799999999998</c:v>
                </c:pt>
                <c:pt idx="644">
                  <c:v>256.88799999999998</c:v>
                </c:pt>
                <c:pt idx="645">
                  <c:v>257.44799999999998</c:v>
                </c:pt>
                <c:pt idx="646">
                  <c:v>257.44799999999998</c:v>
                </c:pt>
                <c:pt idx="647">
                  <c:v>261.584</c:v>
                </c:pt>
                <c:pt idx="648">
                  <c:v>261.584</c:v>
                </c:pt>
                <c:pt idx="649">
                  <c:v>263.20800000000003</c:v>
                </c:pt>
                <c:pt idx="650">
                  <c:v>263.20800000000003</c:v>
                </c:pt>
                <c:pt idx="651">
                  <c:v>264.99200000000002</c:v>
                </c:pt>
                <c:pt idx="652">
                  <c:v>264.99200000000002</c:v>
                </c:pt>
                <c:pt idx="653">
                  <c:v>270.23200000000003</c:v>
                </c:pt>
                <c:pt idx="654">
                  <c:v>270.23200000000003</c:v>
                </c:pt>
                <c:pt idx="655">
                  <c:v>273.63200000000001</c:v>
                </c:pt>
                <c:pt idx="656">
                  <c:v>273.63200000000001</c:v>
                </c:pt>
                <c:pt idx="657">
                  <c:v>274.66399999999999</c:v>
                </c:pt>
                <c:pt idx="658">
                  <c:v>274.66399999999999</c:v>
                </c:pt>
                <c:pt idx="659">
                  <c:v>278.24</c:v>
                </c:pt>
                <c:pt idx="660">
                  <c:v>278.24</c:v>
                </c:pt>
                <c:pt idx="661">
                  <c:v>280.42399999999998</c:v>
                </c:pt>
                <c:pt idx="662">
                  <c:v>280.42399999999998</c:v>
                </c:pt>
                <c:pt idx="663">
                  <c:v>280.42399999999998</c:v>
                </c:pt>
                <c:pt idx="664">
                  <c:v>283.52</c:v>
                </c:pt>
                <c:pt idx="665">
                  <c:v>283.52</c:v>
                </c:pt>
                <c:pt idx="666">
                  <c:v>285.86399999999998</c:v>
                </c:pt>
                <c:pt idx="667">
                  <c:v>285.86399999999998</c:v>
                </c:pt>
                <c:pt idx="668">
                  <c:v>289.01600000000002</c:v>
                </c:pt>
                <c:pt idx="669">
                  <c:v>289.01600000000002</c:v>
                </c:pt>
                <c:pt idx="670">
                  <c:v>291.16000000000003</c:v>
                </c:pt>
                <c:pt idx="671">
                  <c:v>291.16000000000003</c:v>
                </c:pt>
                <c:pt idx="672">
                  <c:v>292.76</c:v>
                </c:pt>
                <c:pt idx="673">
                  <c:v>292.76</c:v>
                </c:pt>
                <c:pt idx="674">
                  <c:v>295.32799999999997</c:v>
                </c:pt>
                <c:pt idx="675">
                  <c:v>295.32799999999997</c:v>
                </c:pt>
                <c:pt idx="676">
                  <c:v>295.85599999999999</c:v>
                </c:pt>
                <c:pt idx="677">
                  <c:v>295.85599999999999</c:v>
                </c:pt>
                <c:pt idx="678">
                  <c:v>299.43200000000002</c:v>
                </c:pt>
                <c:pt idx="679">
                  <c:v>299.43200000000002</c:v>
                </c:pt>
                <c:pt idx="680">
                  <c:v>299.43200000000002</c:v>
                </c:pt>
                <c:pt idx="681">
                  <c:v>303.04000000000002</c:v>
                </c:pt>
                <c:pt idx="682">
                  <c:v>303.04000000000002</c:v>
                </c:pt>
                <c:pt idx="683">
                  <c:v>305.75200000000001</c:v>
                </c:pt>
                <c:pt idx="684">
                  <c:v>305.75200000000001</c:v>
                </c:pt>
                <c:pt idx="685">
                  <c:v>308.78399999999999</c:v>
                </c:pt>
                <c:pt idx="686">
                  <c:v>308.78399999999999</c:v>
                </c:pt>
                <c:pt idx="687">
                  <c:v>311.04000000000002</c:v>
                </c:pt>
                <c:pt idx="688">
                  <c:v>311.04000000000002</c:v>
                </c:pt>
                <c:pt idx="689">
                  <c:v>314.66399999999999</c:v>
                </c:pt>
                <c:pt idx="690">
                  <c:v>314.66399999999999</c:v>
                </c:pt>
                <c:pt idx="691">
                  <c:v>317.08800000000002</c:v>
                </c:pt>
                <c:pt idx="692">
                  <c:v>317.08800000000002</c:v>
                </c:pt>
                <c:pt idx="693">
                  <c:v>318.45600000000002</c:v>
                </c:pt>
                <c:pt idx="694">
                  <c:v>318.45600000000002</c:v>
                </c:pt>
                <c:pt idx="695">
                  <c:v>321.416</c:v>
                </c:pt>
                <c:pt idx="696">
                  <c:v>321.416</c:v>
                </c:pt>
                <c:pt idx="697">
                  <c:v>321.416</c:v>
                </c:pt>
                <c:pt idx="698">
                  <c:v>325.00799999999998</c:v>
                </c:pt>
                <c:pt idx="699">
                  <c:v>325.00799999999998</c:v>
                </c:pt>
                <c:pt idx="700">
                  <c:v>327.536</c:v>
                </c:pt>
                <c:pt idx="701">
                  <c:v>327.536</c:v>
                </c:pt>
                <c:pt idx="702">
                  <c:v>330.488</c:v>
                </c:pt>
                <c:pt idx="703">
                  <c:v>330.488</c:v>
                </c:pt>
                <c:pt idx="704">
                  <c:v>333.47199999999998</c:v>
                </c:pt>
                <c:pt idx="705">
                  <c:v>333.47199999999998</c:v>
                </c:pt>
                <c:pt idx="706">
                  <c:v>336.26400000000001</c:v>
                </c:pt>
                <c:pt idx="707">
                  <c:v>336.26400000000001</c:v>
                </c:pt>
                <c:pt idx="708">
                  <c:v>339.61599999999999</c:v>
                </c:pt>
                <c:pt idx="709">
                  <c:v>339.61599999999999</c:v>
                </c:pt>
                <c:pt idx="710">
                  <c:v>340.63200000000001</c:v>
                </c:pt>
                <c:pt idx="711">
                  <c:v>340.63200000000001</c:v>
                </c:pt>
                <c:pt idx="712">
                  <c:v>345.13600000000002</c:v>
                </c:pt>
                <c:pt idx="713">
                  <c:v>345.13600000000002</c:v>
                </c:pt>
                <c:pt idx="714">
                  <c:v>345.13600000000002</c:v>
                </c:pt>
                <c:pt idx="715">
                  <c:v>346.99200000000002</c:v>
                </c:pt>
                <c:pt idx="716">
                  <c:v>346.99200000000002</c:v>
                </c:pt>
                <c:pt idx="717">
                  <c:v>350.26400000000001</c:v>
                </c:pt>
                <c:pt idx="718">
                  <c:v>350.26400000000001</c:v>
                </c:pt>
                <c:pt idx="719">
                  <c:v>355.15199999999999</c:v>
                </c:pt>
                <c:pt idx="720">
                  <c:v>355.15199999999999</c:v>
                </c:pt>
                <c:pt idx="721">
                  <c:v>356.928</c:v>
                </c:pt>
                <c:pt idx="722">
                  <c:v>356.928</c:v>
                </c:pt>
                <c:pt idx="723">
                  <c:v>358.11200000000002</c:v>
                </c:pt>
                <c:pt idx="724">
                  <c:v>358.11200000000002</c:v>
                </c:pt>
                <c:pt idx="725">
                  <c:v>360.36</c:v>
                </c:pt>
                <c:pt idx="726">
                  <c:v>360.36</c:v>
                </c:pt>
                <c:pt idx="727">
                  <c:v>364.096</c:v>
                </c:pt>
                <c:pt idx="728">
                  <c:v>364.096</c:v>
                </c:pt>
                <c:pt idx="729">
                  <c:v>365.68799999999999</c:v>
                </c:pt>
                <c:pt idx="730">
                  <c:v>365.68799999999999</c:v>
                </c:pt>
                <c:pt idx="731">
                  <c:v>365.68799999999999</c:v>
                </c:pt>
                <c:pt idx="732">
                  <c:v>365.68799999999999</c:v>
                </c:pt>
                <c:pt idx="733">
                  <c:v>366.74400000000003</c:v>
                </c:pt>
                <c:pt idx="734">
                  <c:v>366.74400000000003</c:v>
                </c:pt>
                <c:pt idx="735">
                  <c:v>370.03199999999998</c:v>
                </c:pt>
                <c:pt idx="736">
                  <c:v>370.03199999999998</c:v>
                </c:pt>
                <c:pt idx="737">
                  <c:v>374.10399999999998</c:v>
                </c:pt>
                <c:pt idx="738">
                  <c:v>374.10399999999998</c:v>
                </c:pt>
                <c:pt idx="739">
                  <c:v>378.608</c:v>
                </c:pt>
                <c:pt idx="740">
                  <c:v>378.608</c:v>
                </c:pt>
                <c:pt idx="741">
                  <c:v>381.84800000000001</c:v>
                </c:pt>
                <c:pt idx="742">
                  <c:v>381.84800000000001</c:v>
                </c:pt>
                <c:pt idx="743">
                  <c:v>383.78399999999999</c:v>
                </c:pt>
                <c:pt idx="744">
                  <c:v>383.78399999999999</c:v>
                </c:pt>
                <c:pt idx="745">
                  <c:v>388</c:v>
                </c:pt>
                <c:pt idx="746">
                  <c:v>388</c:v>
                </c:pt>
                <c:pt idx="747">
                  <c:v>390.6</c:v>
                </c:pt>
                <c:pt idx="748">
                  <c:v>390.6</c:v>
                </c:pt>
                <c:pt idx="749">
                  <c:v>393.16</c:v>
                </c:pt>
                <c:pt idx="750">
                  <c:v>393.16</c:v>
                </c:pt>
                <c:pt idx="751">
                  <c:v>396.976</c:v>
                </c:pt>
                <c:pt idx="752">
                  <c:v>396.976</c:v>
                </c:pt>
                <c:pt idx="753">
                  <c:v>399.44</c:v>
                </c:pt>
                <c:pt idx="754">
                  <c:v>399.44</c:v>
                </c:pt>
                <c:pt idx="755">
                  <c:v>404.87200000000001</c:v>
                </c:pt>
                <c:pt idx="756">
                  <c:v>404.87200000000001</c:v>
                </c:pt>
                <c:pt idx="757">
                  <c:v>408.096</c:v>
                </c:pt>
                <c:pt idx="758">
                  <c:v>408.096</c:v>
                </c:pt>
                <c:pt idx="759">
                  <c:v>411.59199999999998</c:v>
                </c:pt>
                <c:pt idx="760">
                  <c:v>411.59199999999998</c:v>
                </c:pt>
                <c:pt idx="761">
                  <c:v>413.31200000000001</c:v>
                </c:pt>
                <c:pt idx="762">
                  <c:v>413.31200000000001</c:v>
                </c:pt>
                <c:pt idx="763">
                  <c:v>416.21600000000001</c:v>
                </c:pt>
                <c:pt idx="764">
                  <c:v>416.21600000000001</c:v>
                </c:pt>
                <c:pt idx="765">
                  <c:v>416.21600000000001</c:v>
                </c:pt>
                <c:pt idx="766">
                  <c:v>416.21600000000001</c:v>
                </c:pt>
                <c:pt idx="767">
                  <c:v>416.75200000000001</c:v>
                </c:pt>
                <c:pt idx="768">
                  <c:v>416.75200000000001</c:v>
                </c:pt>
                <c:pt idx="769">
                  <c:v>417.96</c:v>
                </c:pt>
                <c:pt idx="770">
                  <c:v>417.96</c:v>
                </c:pt>
                <c:pt idx="771">
                  <c:v>421.584</c:v>
                </c:pt>
                <c:pt idx="772">
                  <c:v>421.584</c:v>
                </c:pt>
                <c:pt idx="773">
                  <c:v>424.61599999999999</c:v>
                </c:pt>
                <c:pt idx="774">
                  <c:v>424.61599999999999</c:v>
                </c:pt>
                <c:pt idx="775">
                  <c:v>429.40800000000002</c:v>
                </c:pt>
                <c:pt idx="776">
                  <c:v>429.40800000000002</c:v>
                </c:pt>
                <c:pt idx="777">
                  <c:v>432.01600000000002</c:v>
                </c:pt>
                <c:pt idx="778">
                  <c:v>432.01600000000002</c:v>
                </c:pt>
                <c:pt idx="779">
                  <c:v>436.904</c:v>
                </c:pt>
                <c:pt idx="780">
                  <c:v>436.904</c:v>
                </c:pt>
                <c:pt idx="781">
                  <c:v>439.52800000000002</c:v>
                </c:pt>
                <c:pt idx="782">
                  <c:v>439.52800000000002</c:v>
                </c:pt>
                <c:pt idx="783">
                  <c:v>442.488</c:v>
                </c:pt>
                <c:pt idx="784">
                  <c:v>442.488</c:v>
                </c:pt>
                <c:pt idx="785">
                  <c:v>446.03199999999998</c:v>
                </c:pt>
                <c:pt idx="786">
                  <c:v>446.03199999999998</c:v>
                </c:pt>
                <c:pt idx="787">
                  <c:v>447.30399999999997</c:v>
                </c:pt>
                <c:pt idx="788">
                  <c:v>447.30399999999997</c:v>
                </c:pt>
                <c:pt idx="789">
                  <c:v>450.59199999999998</c:v>
                </c:pt>
                <c:pt idx="790">
                  <c:v>450.59199999999998</c:v>
                </c:pt>
                <c:pt idx="791">
                  <c:v>454.584</c:v>
                </c:pt>
                <c:pt idx="792">
                  <c:v>454.584</c:v>
                </c:pt>
                <c:pt idx="793">
                  <c:v>458.08800000000002</c:v>
                </c:pt>
                <c:pt idx="794">
                  <c:v>458.08800000000002</c:v>
                </c:pt>
                <c:pt idx="795">
                  <c:v>460.33600000000001</c:v>
                </c:pt>
                <c:pt idx="796">
                  <c:v>460.33600000000001</c:v>
                </c:pt>
                <c:pt idx="797">
                  <c:v>463.24</c:v>
                </c:pt>
                <c:pt idx="798">
                  <c:v>463.24</c:v>
                </c:pt>
                <c:pt idx="799">
                  <c:v>463.24</c:v>
                </c:pt>
                <c:pt idx="800">
                  <c:v>466.20800000000003</c:v>
                </c:pt>
                <c:pt idx="801">
                  <c:v>466.20800000000003</c:v>
                </c:pt>
                <c:pt idx="802">
                  <c:v>466.44</c:v>
                </c:pt>
                <c:pt idx="803">
                  <c:v>466.44</c:v>
                </c:pt>
                <c:pt idx="804">
                  <c:v>467.32799999999997</c:v>
                </c:pt>
                <c:pt idx="805">
                  <c:v>467.32799999999997</c:v>
                </c:pt>
                <c:pt idx="806">
                  <c:v>467.87200000000001</c:v>
                </c:pt>
                <c:pt idx="807">
                  <c:v>467.87200000000001</c:v>
                </c:pt>
                <c:pt idx="808">
                  <c:v>470.76799999999997</c:v>
                </c:pt>
                <c:pt idx="809">
                  <c:v>470.76799999999997</c:v>
                </c:pt>
                <c:pt idx="810">
                  <c:v>474.92</c:v>
                </c:pt>
                <c:pt idx="811">
                  <c:v>474.92</c:v>
                </c:pt>
                <c:pt idx="812">
                  <c:v>479.42399999999998</c:v>
                </c:pt>
                <c:pt idx="813">
                  <c:v>479.42399999999998</c:v>
                </c:pt>
                <c:pt idx="814">
                  <c:v>481.61599999999999</c:v>
                </c:pt>
                <c:pt idx="815">
                  <c:v>481.61599999999999</c:v>
                </c:pt>
                <c:pt idx="816">
                  <c:v>482.55200000000002</c:v>
                </c:pt>
                <c:pt idx="817">
                  <c:v>484.85599999999999</c:v>
                </c:pt>
                <c:pt idx="818">
                  <c:v>484.85599999999999</c:v>
                </c:pt>
                <c:pt idx="819">
                  <c:v>487.88</c:v>
                </c:pt>
                <c:pt idx="820">
                  <c:v>487.88</c:v>
                </c:pt>
                <c:pt idx="821">
                  <c:v>492.096</c:v>
                </c:pt>
                <c:pt idx="822">
                  <c:v>492.096</c:v>
                </c:pt>
                <c:pt idx="823">
                  <c:v>494.68</c:v>
                </c:pt>
                <c:pt idx="824">
                  <c:v>494.68</c:v>
                </c:pt>
                <c:pt idx="825">
                  <c:v>496.87200000000001</c:v>
                </c:pt>
                <c:pt idx="826">
                  <c:v>496.87200000000001</c:v>
                </c:pt>
                <c:pt idx="827">
                  <c:v>497.79199999999997</c:v>
                </c:pt>
                <c:pt idx="828">
                  <c:v>497.79199999999997</c:v>
                </c:pt>
                <c:pt idx="829">
                  <c:v>500.49599999999998</c:v>
                </c:pt>
                <c:pt idx="830">
                  <c:v>500.49599999999998</c:v>
                </c:pt>
                <c:pt idx="831">
                  <c:v>503.52800000000002</c:v>
                </c:pt>
                <c:pt idx="832">
                  <c:v>503.52800000000002</c:v>
                </c:pt>
                <c:pt idx="833">
                  <c:v>503.52800000000002</c:v>
                </c:pt>
                <c:pt idx="834">
                  <c:v>507.36</c:v>
                </c:pt>
                <c:pt idx="835">
                  <c:v>507.36</c:v>
                </c:pt>
                <c:pt idx="836">
                  <c:v>510.66399999999999</c:v>
                </c:pt>
                <c:pt idx="837">
                  <c:v>510.66399999999999</c:v>
                </c:pt>
                <c:pt idx="838">
                  <c:v>511.24799999999999</c:v>
                </c:pt>
                <c:pt idx="839">
                  <c:v>197.36</c:v>
                </c:pt>
                <c:pt idx="840">
                  <c:v>197.36</c:v>
                </c:pt>
                <c:pt idx="841">
                  <c:v>201.96</c:v>
                </c:pt>
                <c:pt idx="842">
                  <c:v>201.96</c:v>
                </c:pt>
                <c:pt idx="843">
                  <c:v>205.34399999999999</c:v>
                </c:pt>
                <c:pt idx="844">
                  <c:v>205.34399999999999</c:v>
                </c:pt>
                <c:pt idx="845">
                  <c:v>207.488</c:v>
                </c:pt>
                <c:pt idx="846">
                  <c:v>207.488</c:v>
                </c:pt>
                <c:pt idx="847">
                  <c:v>209.15199999999999</c:v>
                </c:pt>
                <c:pt idx="848">
                  <c:v>209.15199999999999</c:v>
                </c:pt>
                <c:pt idx="849">
                  <c:v>211.16800000000001</c:v>
                </c:pt>
                <c:pt idx="850">
                  <c:v>211.16800000000001</c:v>
                </c:pt>
                <c:pt idx="851">
                  <c:v>213.96</c:v>
                </c:pt>
                <c:pt idx="852">
                  <c:v>213.96</c:v>
                </c:pt>
                <c:pt idx="853">
                  <c:v>216.93600000000001</c:v>
                </c:pt>
                <c:pt idx="854">
                  <c:v>216.93600000000001</c:v>
                </c:pt>
                <c:pt idx="855">
                  <c:v>220.57599999999999</c:v>
                </c:pt>
                <c:pt idx="856">
                  <c:v>220.57599999999999</c:v>
                </c:pt>
                <c:pt idx="857">
                  <c:v>223.024</c:v>
                </c:pt>
                <c:pt idx="858">
                  <c:v>223.024</c:v>
                </c:pt>
                <c:pt idx="859">
                  <c:v>223.928</c:v>
                </c:pt>
                <c:pt idx="860">
                  <c:v>223.928</c:v>
                </c:pt>
                <c:pt idx="861">
                  <c:v>228.27199999999999</c:v>
                </c:pt>
                <c:pt idx="862">
                  <c:v>228.27199999999999</c:v>
                </c:pt>
                <c:pt idx="863">
                  <c:v>230.92</c:v>
                </c:pt>
                <c:pt idx="864">
                  <c:v>230.92</c:v>
                </c:pt>
                <c:pt idx="865">
                  <c:v>233.672</c:v>
                </c:pt>
                <c:pt idx="866">
                  <c:v>233.672</c:v>
                </c:pt>
                <c:pt idx="867">
                  <c:v>237.10400000000001</c:v>
                </c:pt>
                <c:pt idx="868">
                  <c:v>237.10400000000001</c:v>
                </c:pt>
                <c:pt idx="869">
                  <c:v>237.10400000000001</c:v>
                </c:pt>
                <c:pt idx="870">
                  <c:v>240.31200000000001</c:v>
                </c:pt>
                <c:pt idx="871">
                  <c:v>240.31200000000001</c:v>
                </c:pt>
                <c:pt idx="872">
                  <c:v>245.744</c:v>
                </c:pt>
                <c:pt idx="873">
                  <c:v>245.744</c:v>
                </c:pt>
                <c:pt idx="874">
                  <c:v>248.89599999999999</c:v>
                </c:pt>
                <c:pt idx="875">
                  <c:v>248.89599999999999</c:v>
                </c:pt>
                <c:pt idx="876">
                  <c:v>250.16800000000001</c:v>
                </c:pt>
                <c:pt idx="877">
                  <c:v>250.16800000000001</c:v>
                </c:pt>
                <c:pt idx="878">
                  <c:v>253.328</c:v>
                </c:pt>
                <c:pt idx="879">
                  <c:v>253.328</c:v>
                </c:pt>
                <c:pt idx="880">
                  <c:v>255.048</c:v>
                </c:pt>
                <c:pt idx="881">
                  <c:v>255.048</c:v>
                </c:pt>
                <c:pt idx="882">
                  <c:v>258.27199999999999</c:v>
                </c:pt>
                <c:pt idx="883">
                  <c:v>258.27199999999999</c:v>
                </c:pt>
                <c:pt idx="884">
                  <c:v>262.79199999999997</c:v>
                </c:pt>
                <c:pt idx="885">
                  <c:v>262.79199999999997</c:v>
                </c:pt>
                <c:pt idx="886">
                  <c:v>265.81599999999997</c:v>
                </c:pt>
                <c:pt idx="887">
                  <c:v>265.81599999999997</c:v>
                </c:pt>
                <c:pt idx="888">
                  <c:v>266.82400000000001</c:v>
                </c:pt>
                <c:pt idx="889">
                  <c:v>266.82400000000001</c:v>
                </c:pt>
                <c:pt idx="890">
                  <c:v>270.75200000000001</c:v>
                </c:pt>
                <c:pt idx="891">
                  <c:v>270.75200000000001</c:v>
                </c:pt>
                <c:pt idx="892">
                  <c:v>271.25599999999997</c:v>
                </c:pt>
                <c:pt idx="893">
                  <c:v>271.25599999999997</c:v>
                </c:pt>
                <c:pt idx="894">
                  <c:v>272.84800000000001</c:v>
                </c:pt>
                <c:pt idx="895">
                  <c:v>272.84800000000001</c:v>
                </c:pt>
                <c:pt idx="896">
                  <c:v>276.01600000000002</c:v>
                </c:pt>
                <c:pt idx="897">
                  <c:v>276.01600000000002</c:v>
                </c:pt>
                <c:pt idx="898">
                  <c:v>278.60000000000002</c:v>
                </c:pt>
                <c:pt idx="899">
                  <c:v>278.60000000000002</c:v>
                </c:pt>
                <c:pt idx="900">
                  <c:v>282.20800000000003</c:v>
                </c:pt>
                <c:pt idx="901">
                  <c:v>282.20800000000003</c:v>
                </c:pt>
                <c:pt idx="902">
                  <c:v>282.20800000000003</c:v>
                </c:pt>
                <c:pt idx="903">
                  <c:v>287.44799999999998</c:v>
                </c:pt>
                <c:pt idx="904">
                  <c:v>287.44799999999998</c:v>
                </c:pt>
                <c:pt idx="905">
                  <c:v>287.44799999999998</c:v>
                </c:pt>
                <c:pt idx="906">
                  <c:v>289.464</c:v>
                </c:pt>
                <c:pt idx="907">
                  <c:v>289.464</c:v>
                </c:pt>
                <c:pt idx="908">
                  <c:v>292.49599999999998</c:v>
                </c:pt>
                <c:pt idx="909">
                  <c:v>292.49599999999998</c:v>
                </c:pt>
                <c:pt idx="910">
                  <c:v>296.08800000000002</c:v>
                </c:pt>
                <c:pt idx="911">
                  <c:v>296.08800000000002</c:v>
                </c:pt>
                <c:pt idx="912">
                  <c:v>298.40800000000002</c:v>
                </c:pt>
                <c:pt idx="913">
                  <c:v>298.40800000000002</c:v>
                </c:pt>
                <c:pt idx="914">
                  <c:v>299.05599999999998</c:v>
                </c:pt>
                <c:pt idx="915">
                  <c:v>299.05599999999998</c:v>
                </c:pt>
                <c:pt idx="916">
                  <c:v>300.024</c:v>
                </c:pt>
                <c:pt idx="917">
                  <c:v>300.024</c:v>
                </c:pt>
                <c:pt idx="918">
                  <c:v>301.32799999999997</c:v>
                </c:pt>
                <c:pt idx="919">
                  <c:v>301.32799999999997</c:v>
                </c:pt>
                <c:pt idx="920">
                  <c:v>304.10399999999998</c:v>
                </c:pt>
                <c:pt idx="921">
                  <c:v>304.10399999999998</c:v>
                </c:pt>
                <c:pt idx="922">
                  <c:v>306.96800000000002</c:v>
                </c:pt>
                <c:pt idx="923">
                  <c:v>306.96800000000002</c:v>
                </c:pt>
                <c:pt idx="924">
                  <c:v>311.72800000000001</c:v>
                </c:pt>
                <c:pt idx="925">
                  <c:v>311.72800000000001</c:v>
                </c:pt>
                <c:pt idx="926">
                  <c:v>315.25599999999997</c:v>
                </c:pt>
                <c:pt idx="927">
                  <c:v>315.25599999999997</c:v>
                </c:pt>
                <c:pt idx="928">
                  <c:v>318.94400000000002</c:v>
                </c:pt>
                <c:pt idx="929">
                  <c:v>318.94400000000002</c:v>
                </c:pt>
                <c:pt idx="930">
                  <c:v>319.68799999999999</c:v>
                </c:pt>
                <c:pt idx="931">
                  <c:v>319.68799999999999</c:v>
                </c:pt>
                <c:pt idx="932">
                  <c:v>321.30399999999997</c:v>
                </c:pt>
                <c:pt idx="933">
                  <c:v>321.30399999999997</c:v>
                </c:pt>
                <c:pt idx="934">
                  <c:v>324.80799999999999</c:v>
                </c:pt>
                <c:pt idx="935">
                  <c:v>324.80799999999999</c:v>
                </c:pt>
                <c:pt idx="936">
                  <c:v>324.80799999999999</c:v>
                </c:pt>
                <c:pt idx="937">
                  <c:v>329.82400000000001</c:v>
                </c:pt>
                <c:pt idx="938">
                  <c:v>329.82400000000001</c:v>
                </c:pt>
                <c:pt idx="939">
                  <c:v>331.488</c:v>
                </c:pt>
                <c:pt idx="940">
                  <c:v>331.488</c:v>
                </c:pt>
                <c:pt idx="941">
                  <c:v>334.47199999999998</c:v>
                </c:pt>
                <c:pt idx="942">
                  <c:v>334.47199999999998</c:v>
                </c:pt>
                <c:pt idx="943">
                  <c:v>335.64800000000002</c:v>
                </c:pt>
                <c:pt idx="944">
                  <c:v>335.64800000000002</c:v>
                </c:pt>
                <c:pt idx="945">
                  <c:v>339.024</c:v>
                </c:pt>
                <c:pt idx="946">
                  <c:v>339.024</c:v>
                </c:pt>
                <c:pt idx="947">
                  <c:v>342.32799999999997</c:v>
                </c:pt>
                <c:pt idx="948">
                  <c:v>342.32799999999997</c:v>
                </c:pt>
                <c:pt idx="949">
                  <c:v>346.19200000000001</c:v>
                </c:pt>
                <c:pt idx="950">
                  <c:v>346.19200000000001</c:v>
                </c:pt>
                <c:pt idx="951">
                  <c:v>350.93599999999998</c:v>
                </c:pt>
                <c:pt idx="952">
                  <c:v>350.93599999999998</c:v>
                </c:pt>
                <c:pt idx="953">
                  <c:v>350.93599999999998</c:v>
                </c:pt>
                <c:pt idx="954">
                  <c:v>351.68799999999999</c:v>
                </c:pt>
                <c:pt idx="955">
                  <c:v>351.68799999999999</c:v>
                </c:pt>
                <c:pt idx="956">
                  <c:v>354.00799999999998</c:v>
                </c:pt>
                <c:pt idx="957">
                  <c:v>354.00799999999998</c:v>
                </c:pt>
                <c:pt idx="958">
                  <c:v>354.52800000000002</c:v>
                </c:pt>
                <c:pt idx="959">
                  <c:v>354.52800000000002</c:v>
                </c:pt>
                <c:pt idx="960">
                  <c:v>357.24</c:v>
                </c:pt>
                <c:pt idx="961">
                  <c:v>357.24</c:v>
                </c:pt>
                <c:pt idx="962">
                  <c:v>359.43200000000002</c:v>
                </c:pt>
                <c:pt idx="963">
                  <c:v>359.43200000000002</c:v>
                </c:pt>
                <c:pt idx="964">
                  <c:v>364.30399999999997</c:v>
                </c:pt>
                <c:pt idx="965">
                  <c:v>364.30399999999997</c:v>
                </c:pt>
                <c:pt idx="966">
                  <c:v>368.23200000000003</c:v>
                </c:pt>
                <c:pt idx="967">
                  <c:v>368.23200000000003</c:v>
                </c:pt>
                <c:pt idx="968">
                  <c:v>371.26400000000001</c:v>
                </c:pt>
                <c:pt idx="969">
                  <c:v>371.26400000000001</c:v>
                </c:pt>
                <c:pt idx="970">
                  <c:v>371.26400000000001</c:v>
                </c:pt>
                <c:pt idx="971">
                  <c:v>375.08</c:v>
                </c:pt>
                <c:pt idx="972">
                  <c:v>375.08</c:v>
                </c:pt>
                <c:pt idx="973">
                  <c:v>379.2</c:v>
                </c:pt>
                <c:pt idx="974">
                  <c:v>379.2</c:v>
                </c:pt>
                <c:pt idx="975">
                  <c:v>381.57600000000002</c:v>
                </c:pt>
                <c:pt idx="976">
                  <c:v>381.57600000000002</c:v>
                </c:pt>
                <c:pt idx="977">
                  <c:v>381.74400000000003</c:v>
                </c:pt>
                <c:pt idx="978">
                  <c:v>381.74400000000003</c:v>
                </c:pt>
                <c:pt idx="979">
                  <c:v>385.43200000000002</c:v>
                </c:pt>
                <c:pt idx="980">
                  <c:v>385.43200000000002</c:v>
                </c:pt>
                <c:pt idx="981">
                  <c:v>387.76</c:v>
                </c:pt>
                <c:pt idx="982">
                  <c:v>387.76</c:v>
                </c:pt>
                <c:pt idx="983">
                  <c:v>392.26400000000001</c:v>
                </c:pt>
                <c:pt idx="984">
                  <c:v>392.26400000000001</c:v>
                </c:pt>
                <c:pt idx="985">
                  <c:v>393.976</c:v>
                </c:pt>
                <c:pt idx="986">
                  <c:v>393.976</c:v>
                </c:pt>
                <c:pt idx="987">
                  <c:v>393.976</c:v>
                </c:pt>
                <c:pt idx="988">
                  <c:v>395.18400000000003</c:v>
                </c:pt>
                <c:pt idx="989">
                  <c:v>395.18400000000003</c:v>
                </c:pt>
                <c:pt idx="990">
                  <c:v>399.06400000000002</c:v>
                </c:pt>
                <c:pt idx="991">
                  <c:v>399.06400000000002</c:v>
                </c:pt>
                <c:pt idx="992">
                  <c:v>401.04</c:v>
                </c:pt>
                <c:pt idx="993">
                  <c:v>401.04</c:v>
                </c:pt>
                <c:pt idx="994">
                  <c:v>402.38400000000001</c:v>
                </c:pt>
                <c:pt idx="995">
                  <c:v>402.38400000000001</c:v>
                </c:pt>
                <c:pt idx="996">
                  <c:v>405.81599999999997</c:v>
                </c:pt>
                <c:pt idx="997">
                  <c:v>405.81599999999997</c:v>
                </c:pt>
                <c:pt idx="998">
                  <c:v>410.19200000000001</c:v>
                </c:pt>
                <c:pt idx="999">
                  <c:v>410.19200000000001</c:v>
                </c:pt>
                <c:pt idx="1000">
                  <c:v>412.96800000000002</c:v>
                </c:pt>
                <c:pt idx="1001">
                  <c:v>412.96800000000002</c:v>
                </c:pt>
                <c:pt idx="1002">
                  <c:v>412.96800000000002</c:v>
                </c:pt>
                <c:pt idx="1003">
                  <c:v>412.96800000000002</c:v>
                </c:pt>
                <c:pt idx="1004">
                  <c:v>412.96800000000002</c:v>
                </c:pt>
                <c:pt idx="1005">
                  <c:v>412.96800000000002</c:v>
                </c:pt>
                <c:pt idx="1006">
                  <c:v>416.96</c:v>
                </c:pt>
                <c:pt idx="1007">
                  <c:v>416.96</c:v>
                </c:pt>
                <c:pt idx="1008">
                  <c:v>418.80799999999999</c:v>
                </c:pt>
                <c:pt idx="1009">
                  <c:v>418.80799999999999</c:v>
                </c:pt>
                <c:pt idx="1010">
                  <c:v>423.16800000000001</c:v>
                </c:pt>
                <c:pt idx="1011">
                  <c:v>423.16800000000001</c:v>
                </c:pt>
                <c:pt idx="1012">
                  <c:v>427.28800000000001</c:v>
                </c:pt>
                <c:pt idx="1013">
                  <c:v>427.28800000000001</c:v>
                </c:pt>
                <c:pt idx="1014">
                  <c:v>430.20800000000003</c:v>
                </c:pt>
                <c:pt idx="1015">
                  <c:v>430.20800000000003</c:v>
                </c:pt>
                <c:pt idx="1016">
                  <c:v>434.96800000000002</c:v>
                </c:pt>
                <c:pt idx="1017">
                  <c:v>434.96800000000002</c:v>
                </c:pt>
                <c:pt idx="1018">
                  <c:v>437.08800000000002</c:v>
                </c:pt>
                <c:pt idx="1019">
                  <c:v>437.08800000000002</c:v>
                </c:pt>
                <c:pt idx="1020">
                  <c:v>438.59199999999998</c:v>
                </c:pt>
                <c:pt idx="1021">
                  <c:v>438.59199999999998</c:v>
                </c:pt>
                <c:pt idx="1022">
                  <c:v>439.20800000000003</c:v>
                </c:pt>
                <c:pt idx="1023">
                  <c:v>439.20800000000003</c:v>
                </c:pt>
                <c:pt idx="1024">
                  <c:v>442.62400000000002</c:v>
                </c:pt>
                <c:pt idx="1025">
                  <c:v>442.62400000000002</c:v>
                </c:pt>
                <c:pt idx="1026">
                  <c:v>444.70400000000001</c:v>
                </c:pt>
                <c:pt idx="1027">
                  <c:v>444.70400000000001</c:v>
                </c:pt>
                <c:pt idx="1028">
                  <c:v>449.416</c:v>
                </c:pt>
                <c:pt idx="1029">
                  <c:v>449.416</c:v>
                </c:pt>
                <c:pt idx="1030">
                  <c:v>450.93599999999998</c:v>
                </c:pt>
                <c:pt idx="1031">
                  <c:v>450.93599999999998</c:v>
                </c:pt>
                <c:pt idx="1032">
                  <c:v>454.08</c:v>
                </c:pt>
                <c:pt idx="1033">
                  <c:v>454.08</c:v>
                </c:pt>
                <c:pt idx="1034">
                  <c:v>457.26400000000001</c:v>
                </c:pt>
                <c:pt idx="1035">
                  <c:v>457.26400000000001</c:v>
                </c:pt>
                <c:pt idx="1036">
                  <c:v>460.50400000000002</c:v>
                </c:pt>
                <c:pt idx="1037">
                  <c:v>460.50400000000002</c:v>
                </c:pt>
                <c:pt idx="1038">
                  <c:v>460.50400000000002</c:v>
                </c:pt>
                <c:pt idx="1039">
                  <c:v>464.65600000000001</c:v>
                </c:pt>
                <c:pt idx="1040">
                  <c:v>464.65600000000001</c:v>
                </c:pt>
                <c:pt idx="1041">
                  <c:v>466.25599999999997</c:v>
                </c:pt>
                <c:pt idx="1042">
                  <c:v>466.25599999999997</c:v>
                </c:pt>
                <c:pt idx="1043">
                  <c:v>466.92</c:v>
                </c:pt>
                <c:pt idx="1044">
                  <c:v>466.92</c:v>
                </c:pt>
                <c:pt idx="1045">
                  <c:v>470.59199999999998</c:v>
                </c:pt>
                <c:pt idx="1046">
                  <c:v>470.59199999999998</c:v>
                </c:pt>
                <c:pt idx="1047">
                  <c:v>473.82400000000001</c:v>
                </c:pt>
                <c:pt idx="1048">
                  <c:v>473.82400000000001</c:v>
                </c:pt>
                <c:pt idx="1049">
                  <c:v>476.52800000000002</c:v>
                </c:pt>
                <c:pt idx="1050">
                  <c:v>476.52800000000002</c:v>
                </c:pt>
                <c:pt idx="1051">
                  <c:v>479.88799999999998</c:v>
                </c:pt>
                <c:pt idx="1052">
                  <c:v>479.88799999999998</c:v>
                </c:pt>
                <c:pt idx="1053">
                  <c:v>480.77600000000001</c:v>
                </c:pt>
                <c:pt idx="1054">
                  <c:v>483.89600000000002</c:v>
                </c:pt>
                <c:pt idx="1055">
                  <c:v>483.89600000000002</c:v>
                </c:pt>
                <c:pt idx="1056">
                  <c:v>485.392</c:v>
                </c:pt>
                <c:pt idx="1057">
                  <c:v>485.392</c:v>
                </c:pt>
                <c:pt idx="1058">
                  <c:v>488.94400000000002</c:v>
                </c:pt>
                <c:pt idx="1059">
                  <c:v>488.94400000000002</c:v>
                </c:pt>
                <c:pt idx="1060">
                  <c:v>490.952</c:v>
                </c:pt>
                <c:pt idx="1061">
                  <c:v>490.952</c:v>
                </c:pt>
                <c:pt idx="1062">
                  <c:v>494.73599999999999</c:v>
                </c:pt>
                <c:pt idx="1063">
                  <c:v>494.73599999999999</c:v>
                </c:pt>
                <c:pt idx="1064">
                  <c:v>497.976</c:v>
                </c:pt>
                <c:pt idx="1065">
                  <c:v>497.976</c:v>
                </c:pt>
                <c:pt idx="1066">
                  <c:v>499.68799999999999</c:v>
                </c:pt>
                <c:pt idx="1067">
                  <c:v>499.68799999999999</c:v>
                </c:pt>
                <c:pt idx="1068">
                  <c:v>500.512</c:v>
                </c:pt>
                <c:pt idx="1069">
                  <c:v>500.512</c:v>
                </c:pt>
                <c:pt idx="1070">
                  <c:v>502.13600000000002</c:v>
                </c:pt>
                <c:pt idx="1071">
                  <c:v>502.13600000000002</c:v>
                </c:pt>
                <c:pt idx="1072">
                  <c:v>502.13600000000002</c:v>
                </c:pt>
                <c:pt idx="1073">
                  <c:v>502.13600000000002</c:v>
                </c:pt>
                <c:pt idx="1074">
                  <c:v>505.37599999999998</c:v>
                </c:pt>
                <c:pt idx="1075">
                  <c:v>505.37599999999998</c:v>
                </c:pt>
                <c:pt idx="1076">
                  <c:v>509.78399999999999</c:v>
                </c:pt>
                <c:pt idx="1077">
                  <c:v>509.78399999999999</c:v>
                </c:pt>
                <c:pt idx="1078">
                  <c:v>200.57599999999999</c:v>
                </c:pt>
                <c:pt idx="1079">
                  <c:v>200.57599999999999</c:v>
                </c:pt>
                <c:pt idx="1080">
                  <c:v>202.048</c:v>
                </c:pt>
                <c:pt idx="1081">
                  <c:v>202.048</c:v>
                </c:pt>
                <c:pt idx="1082">
                  <c:v>206.12</c:v>
                </c:pt>
                <c:pt idx="1083">
                  <c:v>206.12</c:v>
                </c:pt>
                <c:pt idx="1084">
                  <c:v>208.24</c:v>
                </c:pt>
                <c:pt idx="1085">
                  <c:v>208.24</c:v>
                </c:pt>
                <c:pt idx="1086">
                  <c:v>212.76</c:v>
                </c:pt>
                <c:pt idx="1087">
                  <c:v>212.76</c:v>
                </c:pt>
                <c:pt idx="1088">
                  <c:v>217.00800000000001</c:v>
                </c:pt>
                <c:pt idx="1089">
                  <c:v>217.00800000000001</c:v>
                </c:pt>
                <c:pt idx="1090">
                  <c:v>218.624</c:v>
                </c:pt>
                <c:pt idx="1091">
                  <c:v>218.624</c:v>
                </c:pt>
                <c:pt idx="1092">
                  <c:v>220.56</c:v>
                </c:pt>
                <c:pt idx="1093">
                  <c:v>220.56</c:v>
                </c:pt>
                <c:pt idx="1094">
                  <c:v>225.96</c:v>
                </c:pt>
                <c:pt idx="1095">
                  <c:v>225.96</c:v>
                </c:pt>
                <c:pt idx="1096">
                  <c:v>227.22399999999999</c:v>
                </c:pt>
                <c:pt idx="1097">
                  <c:v>227.22399999999999</c:v>
                </c:pt>
                <c:pt idx="1098">
                  <c:v>230.392</c:v>
                </c:pt>
                <c:pt idx="1099">
                  <c:v>230.392</c:v>
                </c:pt>
                <c:pt idx="1100">
                  <c:v>235.76</c:v>
                </c:pt>
                <c:pt idx="1101">
                  <c:v>235.76</c:v>
                </c:pt>
                <c:pt idx="1102">
                  <c:v>238.864</c:v>
                </c:pt>
                <c:pt idx="1103">
                  <c:v>238.864</c:v>
                </c:pt>
                <c:pt idx="1104">
                  <c:v>239.71199999999999</c:v>
                </c:pt>
                <c:pt idx="1105">
                  <c:v>239.71199999999999</c:v>
                </c:pt>
                <c:pt idx="1106">
                  <c:v>239.71199999999999</c:v>
                </c:pt>
                <c:pt idx="1107">
                  <c:v>239.71199999999999</c:v>
                </c:pt>
                <c:pt idx="1108">
                  <c:v>241.52799999999999</c:v>
                </c:pt>
                <c:pt idx="1109">
                  <c:v>241.52799999999999</c:v>
                </c:pt>
                <c:pt idx="1110">
                  <c:v>242.6</c:v>
                </c:pt>
                <c:pt idx="1111">
                  <c:v>242.6</c:v>
                </c:pt>
                <c:pt idx="1112">
                  <c:v>245.464</c:v>
                </c:pt>
                <c:pt idx="1113">
                  <c:v>245.464</c:v>
                </c:pt>
                <c:pt idx="1114">
                  <c:v>247.11199999999999</c:v>
                </c:pt>
                <c:pt idx="1115">
                  <c:v>247.11199999999999</c:v>
                </c:pt>
                <c:pt idx="1116">
                  <c:v>251.584</c:v>
                </c:pt>
                <c:pt idx="1117">
                  <c:v>251.584</c:v>
                </c:pt>
                <c:pt idx="1118">
                  <c:v>254.36</c:v>
                </c:pt>
                <c:pt idx="1119">
                  <c:v>254.36</c:v>
                </c:pt>
                <c:pt idx="1120">
                  <c:v>256.62400000000002</c:v>
                </c:pt>
                <c:pt idx="1121">
                  <c:v>256.62400000000002</c:v>
                </c:pt>
                <c:pt idx="1122">
                  <c:v>259.71199999999999</c:v>
                </c:pt>
                <c:pt idx="1123">
                  <c:v>259.71199999999999</c:v>
                </c:pt>
                <c:pt idx="1124">
                  <c:v>264.952</c:v>
                </c:pt>
                <c:pt idx="1125">
                  <c:v>264.952</c:v>
                </c:pt>
                <c:pt idx="1126">
                  <c:v>267.24</c:v>
                </c:pt>
                <c:pt idx="1127">
                  <c:v>267.24</c:v>
                </c:pt>
                <c:pt idx="1128">
                  <c:v>269.99200000000002</c:v>
                </c:pt>
                <c:pt idx="1129">
                  <c:v>269.99200000000002</c:v>
                </c:pt>
                <c:pt idx="1130">
                  <c:v>270.72000000000003</c:v>
                </c:pt>
                <c:pt idx="1131">
                  <c:v>270.72000000000003</c:v>
                </c:pt>
                <c:pt idx="1132">
                  <c:v>273.63200000000001</c:v>
                </c:pt>
                <c:pt idx="1133">
                  <c:v>273.63200000000001</c:v>
                </c:pt>
                <c:pt idx="1134">
                  <c:v>277.05599999999998</c:v>
                </c:pt>
                <c:pt idx="1135">
                  <c:v>277.05599999999998</c:v>
                </c:pt>
                <c:pt idx="1136">
                  <c:v>279.64</c:v>
                </c:pt>
                <c:pt idx="1137">
                  <c:v>279.64</c:v>
                </c:pt>
                <c:pt idx="1138">
                  <c:v>283.44</c:v>
                </c:pt>
                <c:pt idx="1139">
                  <c:v>283.44</c:v>
                </c:pt>
                <c:pt idx="1140">
                  <c:v>285.57600000000002</c:v>
                </c:pt>
                <c:pt idx="1141">
                  <c:v>285.57600000000002</c:v>
                </c:pt>
                <c:pt idx="1142">
                  <c:v>288.59199999999998</c:v>
                </c:pt>
                <c:pt idx="1143">
                  <c:v>288.59199999999998</c:v>
                </c:pt>
                <c:pt idx="1144">
                  <c:v>291.12799999999999</c:v>
                </c:pt>
                <c:pt idx="1145">
                  <c:v>291.12799999999999</c:v>
                </c:pt>
                <c:pt idx="1146">
                  <c:v>296.39999999999998</c:v>
                </c:pt>
                <c:pt idx="1147">
                  <c:v>296.39999999999998</c:v>
                </c:pt>
                <c:pt idx="1148">
                  <c:v>296.64</c:v>
                </c:pt>
                <c:pt idx="1149">
                  <c:v>296.64</c:v>
                </c:pt>
                <c:pt idx="1150">
                  <c:v>298.29599999999999</c:v>
                </c:pt>
                <c:pt idx="1151">
                  <c:v>298.29599999999999</c:v>
                </c:pt>
                <c:pt idx="1152">
                  <c:v>301.82400000000001</c:v>
                </c:pt>
                <c:pt idx="1153">
                  <c:v>301.82400000000001</c:v>
                </c:pt>
                <c:pt idx="1154">
                  <c:v>304.024</c:v>
                </c:pt>
                <c:pt idx="1155">
                  <c:v>304.024</c:v>
                </c:pt>
                <c:pt idx="1156">
                  <c:v>306.35199999999998</c:v>
                </c:pt>
                <c:pt idx="1157">
                  <c:v>306.35199999999998</c:v>
                </c:pt>
                <c:pt idx="1158">
                  <c:v>306.35199999999998</c:v>
                </c:pt>
                <c:pt idx="1159">
                  <c:v>310.32799999999997</c:v>
                </c:pt>
                <c:pt idx="1160">
                  <c:v>310.32799999999997</c:v>
                </c:pt>
                <c:pt idx="1161">
                  <c:v>311.85599999999999</c:v>
                </c:pt>
                <c:pt idx="1162">
                  <c:v>311.85599999999999</c:v>
                </c:pt>
                <c:pt idx="1163">
                  <c:v>314.88799999999998</c:v>
                </c:pt>
                <c:pt idx="1164">
                  <c:v>314.88799999999998</c:v>
                </c:pt>
                <c:pt idx="1165">
                  <c:v>317.93599999999998</c:v>
                </c:pt>
                <c:pt idx="1166">
                  <c:v>317.93599999999998</c:v>
                </c:pt>
                <c:pt idx="1167">
                  <c:v>319.65600000000001</c:v>
                </c:pt>
                <c:pt idx="1168">
                  <c:v>319.65600000000001</c:v>
                </c:pt>
                <c:pt idx="1169">
                  <c:v>323.16800000000001</c:v>
                </c:pt>
                <c:pt idx="1170">
                  <c:v>323.16800000000001</c:v>
                </c:pt>
                <c:pt idx="1171">
                  <c:v>326.40800000000002</c:v>
                </c:pt>
                <c:pt idx="1172">
                  <c:v>326.40800000000002</c:v>
                </c:pt>
                <c:pt idx="1173">
                  <c:v>329.61599999999999</c:v>
                </c:pt>
                <c:pt idx="1174">
                  <c:v>329.61599999999999</c:v>
                </c:pt>
                <c:pt idx="1175">
                  <c:v>329.61599999999999</c:v>
                </c:pt>
                <c:pt idx="1176">
                  <c:v>331.24799999999999</c:v>
                </c:pt>
                <c:pt idx="1177">
                  <c:v>331.24799999999999</c:v>
                </c:pt>
                <c:pt idx="1178">
                  <c:v>332.70400000000001</c:v>
                </c:pt>
                <c:pt idx="1179">
                  <c:v>332.70400000000001</c:v>
                </c:pt>
                <c:pt idx="1180">
                  <c:v>334.10399999999998</c:v>
                </c:pt>
                <c:pt idx="1181">
                  <c:v>334.10399999999998</c:v>
                </c:pt>
                <c:pt idx="1182">
                  <c:v>337.12799999999999</c:v>
                </c:pt>
                <c:pt idx="1183">
                  <c:v>337.12799999999999</c:v>
                </c:pt>
                <c:pt idx="1184">
                  <c:v>340.81599999999997</c:v>
                </c:pt>
                <c:pt idx="1185">
                  <c:v>340.81599999999997</c:v>
                </c:pt>
                <c:pt idx="1186">
                  <c:v>342.512</c:v>
                </c:pt>
                <c:pt idx="1187">
                  <c:v>342.512</c:v>
                </c:pt>
                <c:pt idx="1188">
                  <c:v>344.36799999999999</c:v>
                </c:pt>
                <c:pt idx="1189">
                  <c:v>344.36799999999999</c:v>
                </c:pt>
                <c:pt idx="1190">
                  <c:v>345.69600000000003</c:v>
                </c:pt>
                <c:pt idx="1191">
                  <c:v>345.69600000000003</c:v>
                </c:pt>
                <c:pt idx="1192">
                  <c:v>346.36799999999999</c:v>
                </c:pt>
                <c:pt idx="1193">
                  <c:v>346.36799999999999</c:v>
                </c:pt>
                <c:pt idx="1194">
                  <c:v>346.36799999999999</c:v>
                </c:pt>
                <c:pt idx="1195">
                  <c:v>349.44799999999998</c:v>
                </c:pt>
                <c:pt idx="1196">
                  <c:v>349.44799999999998</c:v>
                </c:pt>
                <c:pt idx="1197">
                  <c:v>353.56799999999998</c:v>
                </c:pt>
                <c:pt idx="1198">
                  <c:v>353.56799999999998</c:v>
                </c:pt>
                <c:pt idx="1199">
                  <c:v>356.8</c:v>
                </c:pt>
                <c:pt idx="1200">
                  <c:v>356.8</c:v>
                </c:pt>
                <c:pt idx="1201">
                  <c:v>359.57600000000002</c:v>
                </c:pt>
                <c:pt idx="1202">
                  <c:v>359.57600000000002</c:v>
                </c:pt>
                <c:pt idx="1203">
                  <c:v>361.00799999999998</c:v>
                </c:pt>
                <c:pt idx="1204">
                  <c:v>361.00799999999998</c:v>
                </c:pt>
                <c:pt idx="1205">
                  <c:v>363.8</c:v>
                </c:pt>
                <c:pt idx="1206">
                  <c:v>363.8</c:v>
                </c:pt>
                <c:pt idx="1207">
                  <c:v>367.47199999999998</c:v>
                </c:pt>
                <c:pt idx="1208">
                  <c:v>367.47199999999998</c:v>
                </c:pt>
                <c:pt idx="1209">
                  <c:v>367.47199999999998</c:v>
                </c:pt>
                <c:pt idx="1210">
                  <c:v>367.47199999999998</c:v>
                </c:pt>
                <c:pt idx="1211">
                  <c:v>367.94400000000002</c:v>
                </c:pt>
                <c:pt idx="1212">
                  <c:v>367.94400000000002</c:v>
                </c:pt>
                <c:pt idx="1213">
                  <c:v>370.072</c:v>
                </c:pt>
                <c:pt idx="1214">
                  <c:v>370.072</c:v>
                </c:pt>
                <c:pt idx="1215">
                  <c:v>374.20800000000003</c:v>
                </c:pt>
                <c:pt idx="1216">
                  <c:v>374.20800000000003</c:v>
                </c:pt>
                <c:pt idx="1217">
                  <c:v>378.24799999999999</c:v>
                </c:pt>
                <c:pt idx="1218">
                  <c:v>378.24799999999999</c:v>
                </c:pt>
                <c:pt idx="1219">
                  <c:v>382.048</c:v>
                </c:pt>
                <c:pt idx="1220">
                  <c:v>382.048</c:v>
                </c:pt>
                <c:pt idx="1221">
                  <c:v>384.43200000000002</c:v>
                </c:pt>
                <c:pt idx="1222">
                  <c:v>384.43200000000002</c:v>
                </c:pt>
                <c:pt idx="1223">
                  <c:v>387.12799999999999</c:v>
                </c:pt>
                <c:pt idx="1224">
                  <c:v>387.12799999999999</c:v>
                </c:pt>
                <c:pt idx="1225">
                  <c:v>389.69600000000003</c:v>
                </c:pt>
                <c:pt idx="1226">
                  <c:v>389.69600000000003</c:v>
                </c:pt>
                <c:pt idx="1227">
                  <c:v>390.11200000000002</c:v>
                </c:pt>
                <c:pt idx="1228">
                  <c:v>390.11200000000002</c:v>
                </c:pt>
                <c:pt idx="1229">
                  <c:v>393.34399999999999</c:v>
                </c:pt>
                <c:pt idx="1230">
                  <c:v>393.34399999999999</c:v>
                </c:pt>
                <c:pt idx="1231">
                  <c:v>395.74400000000003</c:v>
                </c:pt>
                <c:pt idx="1232">
                  <c:v>395.74400000000003</c:v>
                </c:pt>
                <c:pt idx="1233">
                  <c:v>399.68799999999999</c:v>
                </c:pt>
                <c:pt idx="1234">
                  <c:v>399.68799999999999</c:v>
                </c:pt>
                <c:pt idx="1235">
                  <c:v>401.38400000000001</c:v>
                </c:pt>
                <c:pt idx="1236">
                  <c:v>401.38400000000001</c:v>
                </c:pt>
                <c:pt idx="1237">
                  <c:v>404.44799999999998</c:v>
                </c:pt>
                <c:pt idx="1238">
                  <c:v>404.44799999999998</c:v>
                </c:pt>
                <c:pt idx="1239">
                  <c:v>408.79199999999997</c:v>
                </c:pt>
                <c:pt idx="1240">
                  <c:v>408.79199999999997</c:v>
                </c:pt>
                <c:pt idx="1241">
                  <c:v>412.16800000000001</c:v>
                </c:pt>
                <c:pt idx="1242">
                  <c:v>412.16800000000001</c:v>
                </c:pt>
                <c:pt idx="1243">
                  <c:v>412.16800000000001</c:v>
                </c:pt>
                <c:pt idx="1244">
                  <c:v>412.16800000000001</c:v>
                </c:pt>
                <c:pt idx="1245">
                  <c:v>413.096</c:v>
                </c:pt>
                <c:pt idx="1246">
                  <c:v>413.096</c:v>
                </c:pt>
                <c:pt idx="1247">
                  <c:v>416.072</c:v>
                </c:pt>
                <c:pt idx="1248">
                  <c:v>416.072</c:v>
                </c:pt>
                <c:pt idx="1249">
                  <c:v>419.47199999999998</c:v>
                </c:pt>
                <c:pt idx="1250">
                  <c:v>419.47199999999998</c:v>
                </c:pt>
                <c:pt idx="1251">
                  <c:v>422.35199999999998</c:v>
                </c:pt>
                <c:pt idx="1252">
                  <c:v>422.35199999999998</c:v>
                </c:pt>
                <c:pt idx="1253">
                  <c:v>424.94400000000002</c:v>
                </c:pt>
                <c:pt idx="1254">
                  <c:v>424.94400000000002</c:v>
                </c:pt>
                <c:pt idx="1255">
                  <c:v>427.464</c:v>
                </c:pt>
                <c:pt idx="1256">
                  <c:v>427.464</c:v>
                </c:pt>
                <c:pt idx="1257">
                  <c:v>431.18400000000003</c:v>
                </c:pt>
                <c:pt idx="1258">
                  <c:v>431.18400000000003</c:v>
                </c:pt>
                <c:pt idx="1259">
                  <c:v>435.048</c:v>
                </c:pt>
                <c:pt idx="1260">
                  <c:v>435.048</c:v>
                </c:pt>
                <c:pt idx="1261">
                  <c:v>436.93599999999998</c:v>
                </c:pt>
                <c:pt idx="1262">
                  <c:v>436.93599999999998</c:v>
                </c:pt>
                <c:pt idx="1263">
                  <c:v>440.096</c:v>
                </c:pt>
                <c:pt idx="1264">
                  <c:v>440.096</c:v>
                </c:pt>
                <c:pt idx="1265">
                  <c:v>443.12799999999999</c:v>
                </c:pt>
                <c:pt idx="1266">
                  <c:v>443.12799999999999</c:v>
                </c:pt>
                <c:pt idx="1267">
                  <c:v>445.584</c:v>
                </c:pt>
                <c:pt idx="1268">
                  <c:v>445.584</c:v>
                </c:pt>
                <c:pt idx="1269">
                  <c:v>450.69600000000003</c:v>
                </c:pt>
                <c:pt idx="1270">
                  <c:v>450.69600000000003</c:v>
                </c:pt>
                <c:pt idx="1271">
                  <c:v>452.15199999999999</c:v>
                </c:pt>
                <c:pt idx="1272">
                  <c:v>452.15199999999999</c:v>
                </c:pt>
                <c:pt idx="1273">
                  <c:v>456.20800000000003</c:v>
                </c:pt>
                <c:pt idx="1274">
                  <c:v>456.20800000000003</c:v>
                </c:pt>
                <c:pt idx="1275">
                  <c:v>457.29599999999999</c:v>
                </c:pt>
                <c:pt idx="1276">
                  <c:v>457.29599999999999</c:v>
                </c:pt>
                <c:pt idx="1277">
                  <c:v>457.29599999999999</c:v>
                </c:pt>
                <c:pt idx="1278">
                  <c:v>458.65600000000001</c:v>
                </c:pt>
                <c:pt idx="1279">
                  <c:v>458.65600000000001</c:v>
                </c:pt>
                <c:pt idx="1280">
                  <c:v>461.10399999999998</c:v>
                </c:pt>
                <c:pt idx="1281">
                  <c:v>461.10399999999998</c:v>
                </c:pt>
                <c:pt idx="1282">
                  <c:v>463.14400000000001</c:v>
                </c:pt>
                <c:pt idx="1283">
                  <c:v>463.14400000000001</c:v>
                </c:pt>
                <c:pt idx="1284">
                  <c:v>464.44</c:v>
                </c:pt>
                <c:pt idx="1285">
                  <c:v>464.44</c:v>
                </c:pt>
                <c:pt idx="1286">
                  <c:v>468.49599999999998</c:v>
                </c:pt>
                <c:pt idx="1287">
                  <c:v>468.49599999999998</c:v>
                </c:pt>
                <c:pt idx="1288">
                  <c:v>470.96</c:v>
                </c:pt>
                <c:pt idx="1289">
                  <c:v>470.96</c:v>
                </c:pt>
                <c:pt idx="1290">
                  <c:v>473.47199999999998</c:v>
                </c:pt>
                <c:pt idx="1291">
                  <c:v>473.47199999999998</c:v>
                </c:pt>
                <c:pt idx="1292">
                  <c:v>474.52</c:v>
                </c:pt>
                <c:pt idx="1293">
                  <c:v>474.52</c:v>
                </c:pt>
                <c:pt idx="1294">
                  <c:v>477.96</c:v>
                </c:pt>
                <c:pt idx="1295">
                  <c:v>477.96</c:v>
                </c:pt>
                <c:pt idx="1296">
                  <c:v>477.96</c:v>
                </c:pt>
                <c:pt idx="1297">
                  <c:v>482.976</c:v>
                </c:pt>
                <c:pt idx="1298">
                  <c:v>482.976</c:v>
                </c:pt>
                <c:pt idx="1299">
                  <c:v>486.92</c:v>
                </c:pt>
                <c:pt idx="1300">
                  <c:v>486.92</c:v>
                </c:pt>
                <c:pt idx="1301">
                  <c:v>489.82400000000001</c:v>
                </c:pt>
                <c:pt idx="1302">
                  <c:v>489.82400000000001</c:v>
                </c:pt>
                <c:pt idx="1303">
                  <c:v>491.96</c:v>
                </c:pt>
                <c:pt idx="1304">
                  <c:v>491.96</c:v>
                </c:pt>
                <c:pt idx="1305">
                  <c:v>492.33600000000001</c:v>
                </c:pt>
                <c:pt idx="1306">
                  <c:v>492.33600000000001</c:v>
                </c:pt>
                <c:pt idx="1307">
                  <c:v>495.83199999999999</c:v>
                </c:pt>
                <c:pt idx="1308">
                  <c:v>495.83199999999999</c:v>
                </c:pt>
                <c:pt idx="1309">
                  <c:v>498.36</c:v>
                </c:pt>
                <c:pt idx="1310">
                  <c:v>498.36</c:v>
                </c:pt>
                <c:pt idx="1311">
                  <c:v>498.36</c:v>
                </c:pt>
                <c:pt idx="1312">
                  <c:v>501.66399999999999</c:v>
                </c:pt>
                <c:pt idx="1313">
                  <c:v>501.66399999999999</c:v>
                </c:pt>
                <c:pt idx="1314">
                  <c:v>505.10399999999998</c:v>
                </c:pt>
                <c:pt idx="1315">
                  <c:v>505.10399999999998</c:v>
                </c:pt>
                <c:pt idx="1316">
                  <c:v>508.08800000000002</c:v>
                </c:pt>
                <c:pt idx="1317">
                  <c:v>508.08800000000002</c:v>
                </c:pt>
                <c:pt idx="1318">
                  <c:v>509.52</c:v>
                </c:pt>
                <c:pt idx="1319">
                  <c:v>509.52</c:v>
                </c:pt>
                <c:pt idx="1320">
                  <c:v>511.20800000000003</c:v>
                </c:pt>
                <c:pt idx="1321">
                  <c:v>196.16</c:v>
                </c:pt>
                <c:pt idx="1322">
                  <c:v>196.16</c:v>
                </c:pt>
                <c:pt idx="1323">
                  <c:v>199.12799999999999</c:v>
                </c:pt>
                <c:pt idx="1324">
                  <c:v>199.12799999999999</c:v>
                </c:pt>
                <c:pt idx="1325">
                  <c:v>200.4</c:v>
                </c:pt>
                <c:pt idx="1326">
                  <c:v>200.4</c:v>
                </c:pt>
                <c:pt idx="1327">
                  <c:v>204.024</c:v>
                </c:pt>
                <c:pt idx="1328">
                  <c:v>204.024</c:v>
                </c:pt>
                <c:pt idx="1329">
                  <c:v>206.928</c:v>
                </c:pt>
                <c:pt idx="1330">
                  <c:v>206.928</c:v>
                </c:pt>
                <c:pt idx="1331">
                  <c:v>209.71199999999999</c:v>
                </c:pt>
                <c:pt idx="1332">
                  <c:v>209.71199999999999</c:v>
                </c:pt>
                <c:pt idx="1333">
                  <c:v>212.48</c:v>
                </c:pt>
                <c:pt idx="1334">
                  <c:v>212.48</c:v>
                </c:pt>
                <c:pt idx="1335">
                  <c:v>214.232</c:v>
                </c:pt>
                <c:pt idx="1336">
                  <c:v>214.232</c:v>
                </c:pt>
                <c:pt idx="1337">
                  <c:v>217.584</c:v>
                </c:pt>
                <c:pt idx="1338">
                  <c:v>217.584</c:v>
                </c:pt>
                <c:pt idx="1339">
                  <c:v>221.01599999999999</c:v>
                </c:pt>
                <c:pt idx="1340">
                  <c:v>221.01599999999999</c:v>
                </c:pt>
                <c:pt idx="1341">
                  <c:v>223.80799999999999</c:v>
                </c:pt>
                <c:pt idx="1342">
                  <c:v>223.80799999999999</c:v>
                </c:pt>
                <c:pt idx="1343">
                  <c:v>226.2</c:v>
                </c:pt>
                <c:pt idx="1344">
                  <c:v>226.2</c:v>
                </c:pt>
                <c:pt idx="1345">
                  <c:v>226.2</c:v>
                </c:pt>
                <c:pt idx="1346">
                  <c:v>226.2</c:v>
                </c:pt>
                <c:pt idx="1347">
                  <c:v>231.31200000000001</c:v>
                </c:pt>
                <c:pt idx="1348">
                  <c:v>231.31200000000001</c:v>
                </c:pt>
                <c:pt idx="1349">
                  <c:v>235.52799999999999</c:v>
                </c:pt>
                <c:pt idx="1350">
                  <c:v>235.52799999999999</c:v>
                </c:pt>
                <c:pt idx="1351">
                  <c:v>237.16</c:v>
                </c:pt>
                <c:pt idx="1352">
                  <c:v>237.16</c:v>
                </c:pt>
                <c:pt idx="1353">
                  <c:v>241.88800000000001</c:v>
                </c:pt>
                <c:pt idx="1354">
                  <c:v>241.88800000000001</c:v>
                </c:pt>
                <c:pt idx="1355">
                  <c:v>244.208</c:v>
                </c:pt>
                <c:pt idx="1356">
                  <c:v>244.208</c:v>
                </c:pt>
                <c:pt idx="1357">
                  <c:v>246.12799999999999</c:v>
                </c:pt>
                <c:pt idx="1358">
                  <c:v>246.12799999999999</c:v>
                </c:pt>
                <c:pt idx="1359">
                  <c:v>248.38399999999999</c:v>
                </c:pt>
                <c:pt idx="1360">
                  <c:v>248.38399999999999</c:v>
                </c:pt>
                <c:pt idx="1361">
                  <c:v>251.352</c:v>
                </c:pt>
                <c:pt idx="1362">
                  <c:v>251.352</c:v>
                </c:pt>
                <c:pt idx="1363">
                  <c:v>255.85599999999999</c:v>
                </c:pt>
                <c:pt idx="1364">
                  <c:v>255.85599999999999</c:v>
                </c:pt>
                <c:pt idx="1365">
                  <c:v>258.68799999999999</c:v>
                </c:pt>
                <c:pt idx="1366">
                  <c:v>258.68799999999999</c:v>
                </c:pt>
                <c:pt idx="1367">
                  <c:v>261.76799999999997</c:v>
                </c:pt>
                <c:pt idx="1368">
                  <c:v>261.76799999999997</c:v>
                </c:pt>
                <c:pt idx="1369">
                  <c:v>265.32799999999997</c:v>
                </c:pt>
                <c:pt idx="1370">
                  <c:v>265.32799999999997</c:v>
                </c:pt>
                <c:pt idx="1371">
                  <c:v>267.38400000000001</c:v>
                </c:pt>
                <c:pt idx="1372">
                  <c:v>267.38400000000001</c:v>
                </c:pt>
                <c:pt idx="1373">
                  <c:v>270.24</c:v>
                </c:pt>
                <c:pt idx="1374">
                  <c:v>270.24</c:v>
                </c:pt>
                <c:pt idx="1375">
                  <c:v>271.67200000000003</c:v>
                </c:pt>
                <c:pt idx="1376">
                  <c:v>271.67200000000003</c:v>
                </c:pt>
                <c:pt idx="1377">
                  <c:v>274.06400000000002</c:v>
                </c:pt>
                <c:pt idx="1378">
                  <c:v>274.06400000000002</c:v>
                </c:pt>
                <c:pt idx="1379">
                  <c:v>277.54399999999998</c:v>
                </c:pt>
                <c:pt idx="1380">
                  <c:v>277.54399999999998</c:v>
                </c:pt>
                <c:pt idx="1381">
                  <c:v>277.54399999999998</c:v>
                </c:pt>
                <c:pt idx="1382">
                  <c:v>278.68</c:v>
                </c:pt>
                <c:pt idx="1383">
                  <c:v>278.68</c:v>
                </c:pt>
                <c:pt idx="1384">
                  <c:v>283.56799999999998</c:v>
                </c:pt>
                <c:pt idx="1385">
                  <c:v>283.56799999999998</c:v>
                </c:pt>
                <c:pt idx="1386">
                  <c:v>288.45600000000002</c:v>
                </c:pt>
                <c:pt idx="1387">
                  <c:v>288.45600000000002</c:v>
                </c:pt>
                <c:pt idx="1388">
                  <c:v>293.34399999999999</c:v>
                </c:pt>
                <c:pt idx="1389">
                  <c:v>293.34399999999999</c:v>
                </c:pt>
                <c:pt idx="1390">
                  <c:v>294.34399999999999</c:v>
                </c:pt>
                <c:pt idx="1391">
                  <c:v>294.34399999999999</c:v>
                </c:pt>
                <c:pt idx="1392">
                  <c:v>297.04000000000002</c:v>
                </c:pt>
                <c:pt idx="1393">
                  <c:v>297.04000000000002</c:v>
                </c:pt>
                <c:pt idx="1394">
                  <c:v>299.91199999999998</c:v>
                </c:pt>
                <c:pt idx="1395">
                  <c:v>299.91199999999998</c:v>
                </c:pt>
                <c:pt idx="1396">
                  <c:v>303.37599999999998</c:v>
                </c:pt>
                <c:pt idx="1397">
                  <c:v>303.37599999999998</c:v>
                </c:pt>
                <c:pt idx="1398">
                  <c:v>304.048</c:v>
                </c:pt>
                <c:pt idx="1399">
                  <c:v>304.048</c:v>
                </c:pt>
                <c:pt idx="1400">
                  <c:v>307.24</c:v>
                </c:pt>
                <c:pt idx="1401">
                  <c:v>307.24</c:v>
                </c:pt>
                <c:pt idx="1402">
                  <c:v>307.94400000000002</c:v>
                </c:pt>
                <c:pt idx="1403">
                  <c:v>307.94400000000002</c:v>
                </c:pt>
                <c:pt idx="1404">
                  <c:v>311.04000000000002</c:v>
                </c:pt>
                <c:pt idx="1405">
                  <c:v>311.04000000000002</c:v>
                </c:pt>
                <c:pt idx="1406">
                  <c:v>315.11200000000002</c:v>
                </c:pt>
                <c:pt idx="1407">
                  <c:v>315.11200000000002</c:v>
                </c:pt>
                <c:pt idx="1408">
                  <c:v>316.67200000000003</c:v>
                </c:pt>
                <c:pt idx="1409">
                  <c:v>316.67200000000003</c:v>
                </c:pt>
                <c:pt idx="1410">
                  <c:v>319.89600000000002</c:v>
                </c:pt>
                <c:pt idx="1411">
                  <c:v>319.89600000000002</c:v>
                </c:pt>
                <c:pt idx="1412">
                  <c:v>321.16800000000001</c:v>
                </c:pt>
                <c:pt idx="1413">
                  <c:v>321.16800000000001</c:v>
                </c:pt>
                <c:pt idx="1414">
                  <c:v>321.16800000000001</c:v>
                </c:pt>
                <c:pt idx="1415">
                  <c:v>323.48</c:v>
                </c:pt>
                <c:pt idx="1416">
                  <c:v>323.48</c:v>
                </c:pt>
                <c:pt idx="1417">
                  <c:v>326.32</c:v>
                </c:pt>
                <c:pt idx="1418">
                  <c:v>326.32</c:v>
                </c:pt>
                <c:pt idx="1419">
                  <c:v>329.67200000000003</c:v>
                </c:pt>
                <c:pt idx="1420">
                  <c:v>329.67200000000003</c:v>
                </c:pt>
                <c:pt idx="1421">
                  <c:v>332.76799999999997</c:v>
                </c:pt>
                <c:pt idx="1422">
                  <c:v>332.76799999999997</c:v>
                </c:pt>
                <c:pt idx="1423">
                  <c:v>335.86399999999998</c:v>
                </c:pt>
                <c:pt idx="1424">
                  <c:v>335.86399999999998</c:v>
                </c:pt>
                <c:pt idx="1425">
                  <c:v>339.92</c:v>
                </c:pt>
                <c:pt idx="1426">
                  <c:v>339.92</c:v>
                </c:pt>
                <c:pt idx="1427">
                  <c:v>342.36799999999999</c:v>
                </c:pt>
                <c:pt idx="1428">
                  <c:v>342.36799999999999</c:v>
                </c:pt>
                <c:pt idx="1429">
                  <c:v>345.34399999999999</c:v>
                </c:pt>
                <c:pt idx="1430">
                  <c:v>345.34399999999999</c:v>
                </c:pt>
                <c:pt idx="1431">
                  <c:v>345.34399999999999</c:v>
                </c:pt>
                <c:pt idx="1432">
                  <c:v>348.82400000000001</c:v>
                </c:pt>
                <c:pt idx="1433">
                  <c:v>348.82400000000001</c:v>
                </c:pt>
                <c:pt idx="1434">
                  <c:v>351.072</c:v>
                </c:pt>
                <c:pt idx="1435">
                  <c:v>351.072</c:v>
                </c:pt>
                <c:pt idx="1436">
                  <c:v>353.2</c:v>
                </c:pt>
                <c:pt idx="1437">
                  <c:v>353.2</c:v>
                </c:pt>
                <c:pt idx="1438">
                  <c:v>357.70400000000001</c:v>
                </c:pt>
                <c:pt idx="1439">
                  <c:v>357.70400000000001</c:v>
                </c:pt>
                <c:pt idx="1440">
                  <c:v>360.35199999999998</c:v>
                </c:pt>
                <c:pt idx="1441">
                  <c:v>360.35199999999998</c:v>
                </c:pt>
                <c:pt idx="1442">
                  <c:v>362.47199999999998</c:v>
                </c:pt>
                <c:pt idx="1443">
                  <c:v>362.47199999999998</c:v>
                </c:pt>
                <c:pt idx="1444">
                  <c:v>363.68</c:v>
                </c:pt>
                <c:pt idx="1445">
                  <c:v>363.68</c:v>
                </c:pt>
                <c:pt idx="1446">
                  <c:v>366.56799999999998</c:v>
                </c:pt>
                <c:pt idx="1447">
                  <c:v>366.56799999999998</c:v>
                </c:pt>
                <c:pt idx="1448">
                  <c:v>366.56799999999998</c:v>
                </c:pt>
                <c:pt idx="1449">
                  <c:v>367.89600000000002</c:v>
                </c:pt>
                <c:pt idx="1450">
                  <c:v>367.89600000000002</c:v>
                </c:pt>
                <c:pt idx="1451">
                  <c:v>370.928</c:v>
                </c:pt>
                <c:pt idx="1452">
                  <c:v>370.928</c:v>
                </c:pt>
                <c:pt idx="1453">
                  <c:v>374.55200000000002</c:v>
                </c:pt>
                <c:pt idx="1454">
                  <c:v>374.55200000000002</c:v>
                </c:pt>
                <c:pt idx="1455">
                  <c:v>378.49599999999998</c:v>
                </c:pt>
                <c:pt idx="1456">
                  <c:v>378.49599999999998</c:v>
                </c:pt>
                <c:pt idx="1457">
                  <c:v>383.54399999999998</c:v>
                </c:pt>
                <c:pt idx="1458">
                  <c:v>383.54399999999998</c:v>
                </c:pt>
                <c:pt idx="1459">
                  <c:v>387.10399999999998</c:v>
                </c:pt>
                <c:pt idx="1460">
                  <c:v>387.10399999999998</c:v>
                </c:pt>
                <c:pt idx="1461">
                  <c:v>390.72800000000001</c:v>
                </c:pt>
                <c:pt idx="1462">
                  <c:v>390.72800000000001</c:v>
                </c:pt>
                <c:pt idx="1463">
                  <c:v>393.89600000000002</c:v>
                </c:pt>
                <c:pt idx="1464">
                  <c:v>393.89600000000002</c:v>
                </c:pt>
                <c:pt idx="1465">
                  <c:v>393.89600000000002</c:v>
                </c:pt>
                <c:pt idx="1466">
                  <c:v>397.29599999999999</c:v>
                </c:pt>
                <c:pt idx="1467">
                  <c:v>397.29599999999999</c:v>
                </c:pt>
                <c:pt idx="1468">
                  <c:v>400.50400000000002</c:v>
                </c:pt>
                <c:pt idx="1469">
                  <c:v>400.50400000000002</c:v>
                </c:pt>
                <c:pt idx="1470">
                  <c:v>403.68799999999999</c:v>
                </c:pt>
                <c:pt idx="1471">
                  <c:v>403.68799999999999</c:v>
                </c:pt>
                <c:pt idx="1472">
                  <c:v>406.48</c:v>
                </c:pt>
                <c:pt idx="1473">
                  <c:v>406.48</c:v>
                </c:pt>
                <c:pt idx="1474">
                  <c:v>406.93599999999998</c:v>
                </c:pt>
                <c:pt idx="1475">
                  <c:v>406.93599999999998</c:v>
                </c:pt>
                <c:pt idx="1476">
                  <c:v>410</c:v>
                </c:pt>
                <c:pt idx="1477">
                  <c:v>410</c:v>
                </c:pt>
                <c:pt idx="1478">
                  <c:v>413.56</c:v>
                </c:pt>
                <c:pt idx="1479">
                  <c:v>413.56</c:v>
                </c:pt>
                <c:pt idx="1480">
                  <c:v>416.584</c:v>
                </c:pt>
                <c:pt idx="1481">
                  <c:v>416.584</c:v>
                </c:pt>
                <c:pt idx="1482">
                  <c:v>416.584</c:v>
                </c:pt>
                <c:pt idx="1483">
                  <c:v>416.584</c:v>
                </c:pt>
                <c:pt idx="1484">
                  <c:v>419.99200000000002</c:v>
                </c:pt>
                <c:pt idx="1485">
                  <c:v>419.99200000000002</c:v>
                </c:pt>
                <c:pt idx="1486">
                  <c:v>421.57600000000002</c:v>
                </c:pt>
                <c:pt idx="1487">
                  <c:v>421.57600000000002</c:v>
                </c:pt>
                <c:pt idx="1488">
                  <c:v>427.13600000000002</c:v>
                </c:pt>
                <c:pt idx="1489">
                  <c:v>427.13600000000002</c:v>
                </c:pt>
                <c:pt idx="1490">
                  <c:v>431.48</c:v>
                </c:pt>
                <c:pt idx="1491">
                  <c:v>431.48</c:v>
                </c:pt>
                <c:pt idx="1492">
                  <c:v>433.86399999999998</c:v>
                </c:pt>
                <c:pt idx="1493">
                  <c:v>433.86399999999998</c:v>
                </c:pt>
                <c:pt idx="1494">
                  <c:v>438.49599999999998</c:v>
                </c:pt>
                <c:pt idx="1495">
                  <c:v>438.49599999999998</c:v>
                </c:pt>
                <c:pt idx="1496">
                  <c:v>441.904</c:v>
                </c:pt>
                <c:pt idx="1497">
                  <c:v>441.904</c:v>
                </c:pt>
                <c:pt idx="1498">
                  <c:v>446.42399999999998</c:v>
                </c:pt>
                <c:pt idx="1499">
                  <c:v>446.42399999999998</c:v>
                </c:pt>
                <c:pt idx="1500">
                  <c:v>447.12</c:v>
                </c:pt>
                <c:pt idx="1501">
                  <c:v>447.12</c:v>
                </c:pt>
                <c:pt idx="1502">
                  <c:v>448.81599999999997</c:v>
                </c:pt>
                <c:pt idx="1503">
                  <c:v>448.81599999999997</c:v>
                </c:pt>
                <c:pt idx="1504">
                  <c:v>451.536</c:v>
                </c:pt>
                <c:pt idx="1505">
                  <c:v>451.536</c:v>
                </c:pt>
                <c:pt idx="1506">
                  <c:v>455.608</c:v>
                </c:pt>
                <c:pt idx="1507">
                  <c:v>455.608</c:v>
                </c:pt>
                <c:pt idx="1508">
                  <c:v>459.47199999999998</c:v>
                </c:pt>
                <c:pt idx="1509">
                  <c:v>459.47199999999998</c:v>
                </c:pt>
                <c:pt idx="1510">
                  <c:v>462</c:v>
                </c:pt>
                <c:pt idx="1511">
                  <c:v>462</c:v>
                </c:pt>
                <c:pt idx="1512">
                  <c:v>463.67200000000003</c:v>
                </c:pt>
                <c:pt idx="1513">
                  <c:v>463.67200000000003</c:v>
                </c:pt>
                <c:pt idx="1514">
                  <c:v>466.048</c:v>
                </c:pt>
                <c:pt idx="1515">
                  <c:v>466.048</c:v>
                </c:pt>
                <c:pt idx="1516">
                  <c:v>466.048</c:v>
                </c:pt>
                <c:pt idx="1517">
                  <c:v>466.048</c:v>
                </c:pt>
                <c:pt idx="1518">
                  <c:v>467.52</c:v>
                </c:pt>
                <c:pt idx="1519">
                  <c:v>467.52</c:v>
                </c:pt>
                <c:pt idx="1520">
                  <c:v>469.40800000000002</c:v>
                </c:pt>
                <c:pt idx="1521">
                  <c:v>469.40800000000002</c:v>
                </c:pt>
                <c:pt idx="1522">
                  <c:v>471.44799999999998</c:v>
                </c:pt>
                <c:pt idx="1523">
                  <c:v>471.44799999999998</c:v>
                </c:pt>
                <c:pt idx="1524">
                  <c:v>474.33600000000001</c:v>
                </c:pt>
                <c:pt idx="1525">
                  <c:v>474.33600000000001</c:v>
                </c:pt>
                <c:pt idx="1526">
                  <c:v>476.80799999999999</c:v>
                </c:pt>
                <c:pt idx="1527">
                  <c:v>476.80799999999999</c:v>
                </c:pt>
                <c:pt idx="1528">
                  <c:v>479.92</c:v>
                </c:pt>
                <c:pt idx="1529">
                  <c:v>479.92</c:v>
                </c:pt>
                <c:pt idx="1530">
                  <c:v>483.464</c:v>
                </c:pt>
                <c:pt idx="1531">
                  <c:v>483.464</c:v>
                </c:pt>
                <c:pt idx="1532">
                  <c:v>485.43200000000002</c:v>
                </c:pt>
                <c:pt idx="1533">
                  <c:v>485.43200000000002</c:v>
                </c:pt>
                <c:pt idx="1534">
                  <c:v>489.12</c:v>
                </c:pt>
                <c:pt idx="1535">
                  <c:v>489.12</c:v>
                </c:pt>
                <c:pt idx="1536">
                  <c:v>492.024</c:v>
                </c:pt>
                <c:pt idx="1537">
                  <c:v>492.024</c:v>
                </c:pt>
                <c:pt idx="1538">
                  <c:v>495.08800000000002</c:v>
                </c:pt>
                <c:pt idx="1539">
                  <c:v>495.08800000000002</c:v>
                </c:pt>
                <c:pt idx="1540">
                  <c:v>499.16</c:v>
                </c:pt>
                <c:pt idx="1541">
                  <c:v>499.16</c:v>
                </c:pt>
                <c:pt idx="1542">
                  <c:v>502.10399999999998</c:v>
                </c:pt>
                <c:pt idx="1543">
                  <c:v>502.10399999999998</c:v>
                </c:pt>
                <c:pt idx="1544">
                  <c:v>505.14400000000001</c:v>
                </c:pt>
                <c:pt idx="1545">
                  <c:v>505.14400000000001</c:v>
                </c:pt>
                <c:pt idx="1546">
                  <c:v>509.63200000000001</c:v>
                </c:pt>
                <c:pt idx="1547">
                  <c:v>509.63200000000001</c:v>
                </c:pt>
                <c:pt idx="1548">
                  <c:v>200.36799999999999</c:v>
                </c:pt>
                <c:pt idx="1549">
                  <c:v>200.36799999999999</c:v>
                </c:pt>
                <c:pt idx="1550">
                  <c:v>200.36799999999999</c:v>
                </c:pt>
                <c:pt idx="1551">
                  <c:v>202.328</c:v>
                </c:pt>
                <c:pt idx="1552">
                  <c:v>202.328</c:v>
                </c:pt>
                <c:pt idx="1553">
                  <c:v>206.816</c:v>
                </c:pt>
                <c:pt idx="1554">
                  <c:v>206.816</c:v>
                </c:pt>
                <c:pt idx="1555">
                  <c:v>210.10400000000001</c:v>
                </c:pt>
                <c:pt idx="1556">
                  <c:v>210.10400000000001</c:v>
                </c:pt>
                <c:pt idx="1557">
                  <c:v>210.94399999999999</c:v>
                </c:pt>
                <c:pt idx="1558">
                  <c:v>210.94399999999999</c:v>
                </c:pt>
                <c:pt idx="1559">
                  <c:v>215.33600000000001</c:v>
                </c:pt>
                <c:pt idx="1560">
                  <c:v>215.33600000000001</c:v>
                </c:pt>
                <c:pt idx="1561">
                  <c:v>217.92</c:v>
                </c:pt>
                <c:pt idx="1562">
                  <c:v>217.92</c:v>
                </c:pt>
                <c:pt idx="1563">
                  <c:v>219.44800000000001</c:v>
                </c:pt>
                <c:pt idx="1564">
                  <c:v>219.44800000000001</c:v>
                </c:pt>
                <c:pt idx="1565">
                  <c:v>224.59200000000001</c:v>
                </c:pt>
                <c:pt idx="1566">
                  <c:v>224.59200000000001</c:v>
                </c:pt>
                <c:pt idx="1567">
                  <c:v>224.59200000000001</c:v>
                </c:pt>
                <c:pt idx="1568">
                  <c:v>228.84</c:v>
                </c:pt>
                <c:pt idx="1569">
                  <c:v>228.84</c:v>
                </c:pt>
                <c:pt idx="1570">
                  <c:v>232</c:v>
                </c:pt>
                <c:pt idx="1571">
                  <c:v>232</c:v>
                </c:pt>
                <c:pt idx="1572">
                  <c:v>232.96799999999999</c:v>
                </c:pt>
                <c:pt idx="1573">
                  <c:v>232.96799999999999</c:v>
                </c:pt>
                <c:pt idx="1574">
                  <c:v>236.38399999999999</c:v>
                </c:pt>
                <c:pt idx="1575">
                  <c:v>236.38399999999999</c:v>
                </c:pt>
                <c:pt idx="1576">
                  <c:v>238.584</c:v>
                </c:pt>
                <c:pt idx="1577">
                  <c:v>238.584</c:v>
                </c:pt>
                <c:pt idx="1578">
                  <c:v>240.464</c:v>
                </c:pt>
                <c:pt idx="1579">
                  <c:v>240.464</c:v>
                </c:pt>
                <c:pt idx="1580">
                  <c:v>244.536</c:v>
                </c:pt>
                <c:pt idx="1581">
                  <c:v>244.536</c:v>
                </c:pt>
                <c:pt idx="1582">
                  <c:v>246.864</c:v>
                </c:pt>
                <c:pt idx="1583">
                  <c:v>246.864</c:v>
                </c:pt>
                <c:pt idx="1584">
                  <c:v>246.864</c:v>
                </c:pt>
                <c:pt idx="1585">
                  <c:v>248.36799999999999</c:v>
                </c:pt>
                <c:pt idx="1586">
                  <c:v>248.36799999999999</c:v>
                </c:pt>
                <c:pt idx="1587">
                  <c:v>251.75200000000001</c:v>
                </c:pt>
                <c:pt idx="1588">
                  <c:v>251.75200000000001</c:v>
                </c:pt>
                <c:pt idx="1589">
                  <c:v>253.696</c:v>
                </c:pt>
                <c:pt idx="1590">
                  <c:v>253.696</c:v>
                </c:pt>
                <c:pt idx="1591">
                  <c:v>254.68</c:v>
                </c:pt>
                <c:pt idx="1592">
                  <c:v>254.68</c:v>
                </c:pt>
                <c:pt idx="1593">
                  <c:v>256.59199999999998</c:v>
                </c:pt>
                <c:pt idx="1594">
                  <c:v>256.59199999999998</c:v>
                </c:pt>
                <c:pt idx="1595">
                  <c:v>258.57600000000002</c:v>
                </c:pt>
                <c:pt idx="1596">
                  <c:v>258.57600000000002</c:v>
                </c:pt>
                <c:pt idx="1597">
                  <c:v>261.096</c:v>
                </c:pt>
                <c:pt idx="1598">
                  <c:v>261.096</c:v>
                </c:pt>
                <c:pt idx="1599">
                  <c:v>264.35199999999998</c:v>
                </c:pt>
                <c:pt idx="1600">
                  <c:v>264.35199999999998</c:v>
                </c:pt>
                <c:pt idx="1601">
                  <c:v>265.50400000000002</c:v>
                </c:pt>
                <c:pt idx="1602">
                  <c:v>266.66399999999999</c:v>
                </c:pt>
                <c:pt idx="1603">
                  <c:v>266.66399999999999</c:v>
                </c:pt>
                <c:pt idx="1604">
                  <c:v>270.49599999999998</c:v>
                </c:pt>
                <c:pt idx="1605">
                  <c:v>270.49599999999998</c:v>
                </c:pt>
                <c:pt idx="1606">
                  <c:v>272.95999999999998</c:v>
                </c:pt>
                <c:pt idx="1607">
                  <c:v>272.95999999999998</c:v>
                </c:pt>
                <c:pt idx="1608">
                  <c:v>277.976</c:v>
                </c:pt>
                <c:pt idx="1609">
                  <c:v>277.976</c:v>
                </c:pt>
                <c:pt idx="1610">
                  <c:v>279.64</c:v>
                </c:pt>
                <c:pt idx="1611">
                  <c:v>279.64</c:v>
                </c:pt>
                <c:pt idx="1612">
                  <c:v>282.416</c:v>
                </c:pt>
                <c:pt idx="1613">
                  <c:v>282.416</c:v>
                </c:pt>
                <c:pt idx="1614">
                  <c:v>284.928</c:v>
                </c:pt>
                <c:pt idx="1615">
                  <c:v>284.928</c:v>
                </c:pt>
                <c:pt idx="1616">
                  <c:v>286.976</c:v>
                </c:pt>
                <c:pt idx="1617">
                  <c:v>286.976</c:v>
                </c:pt>
                <c:pt idx="1618">
                  <c:v>286.976</c:v>
                </c:pt>
                <c:pt idx="1619">
                  <c:v>286.976</c:v>
                </c:pt>
                <c:pt idx="1620">
                  <c:v>291.20800000000003</c:v>
                </c:pt>
                <c:pt idx="1621">
                  <c:v>291.20800000000003</c:v>
                </c:pt>
                <c:pt idx="1622">
                  <c:v>293.59199999999998</c:v>
                </c:pt>
                <c:pt idx="1623">
                  <c:v>293.59199999999998</c:v>
                </c:pt>
                <c:pt idx="1624">
                  <c:v>297.47199999999998</c:v>
                </c:pt>
                <c:pt idx="1625">
                  <c:v>297.47199999999998</c:v>
                </c:pt>
                <c:pt idx="1626">
                  <c:v>299.91199999999998</c:v>
                </c:pt>
                <c:pt idx="1627">
                  <c:v>299.91199999999998</c:v>
                </c:pt>
                <c:pt idx="1628">
                  <c:v>301.14400000000001</c:v>
                </c:pt>
                <c:pt idx="1629">
                  <c:v>301.14400000000001</c:v>
                </c:pt>
                <c:pt idx="1630">
                  <c:v>303.536</c:v>
                </c:pt>
                <c:pt idx="1631">
                  <c:v>303.536</c:v>
                </c:pt>
                <c:pt idx="1632">
                  <c:v>305.28800000000001</c:v>
                </c:pt>
                <c:pt idx="1633">
                  <c:v>305.28800000000001</c:v>
                </c:pt>
                <c:pt idx="1634">
                  <c:v>307.62400000000002</c:v>
                </c:pt>
                <c:pt idx="1635">
                  <c:v>307.62400000000002</c:v>
                </c:pt>
                <c:pt idx="1636">
                  <c:v>309.37599999999998</c:v>
                </c:pt>
                <c:pt idx="1637">
                  <c:v>309.37599999999998</c:v>
                </c:pt>
                <c:pt idx="1638">
                  <c:v>312.40800000000002</c:v>
                </c:pt>
                <c:pt idx="1639">
                  <c:v>312.40800000000002</c:v>
                </c:pt>
                <c:pt idx="1640">
                  <c:v>313.584</c:v>
                </c:pt>
                <c:pt idx="1641">
                  <c:v>313.584</c:v>
                </c:pt>
                <c:pt idx="1642">
                  <c:v>318.08800000000002</c:v>
                </c:pt>
                <c:pt idx="1643">
                  <c:v>318.08800000000002</c:v>
                </c:pt>
                <c:pt idx="1644">
                  <c:v>320.23200000000003</c:v>
                </c:pt>
                <c:pt idx="1645">
                  <c:v>320.23200000000003</c:v>
                </c:pt>
                <c:pt idx="1646">
                  <c:v>323.12</c:v>
                </c:pt>
                <c:pt idx="1647">
                  <c:v>323.12</c:v>
                </c:pt>
                <c:pt idx="1648">
                  <c:v>326.66399999999999</c:v>
                </c:pt>
                <c:pt idx="1649">
                  <c:v>326.66399999999999</c:v>
                </c:pt>
                <c:pt idx="1650">
                  <c:v>327.55200000000002</c:v>
                </c:pt>
                <c:pt idx="1651">
                  <c:v>327.55200000000002</c:v>
                </c:pt>
                <c:pt idx="1652">
                  <c:v>328.88799999999998</c:v>
                </c:pt>
                <c:pt idx="1653">
                  <c:v>328.88799999999998</c:v>
                </c:pt>
                <c:pt idx="1654">
                  <c:v>328.88799999999998</c:v>
                </c:pt>
                <c:pt idx="1655">
                  <c:v>331.392</c:v>
                </c:pt>
                <c:pt idx="1656">
                  <c:v>331.392</c:v>
                </c:pt>
                <c:pt idx="1657">
                  <c:v>333.43200000000002</c:v>
                </c:pt>
                <c:pt idx="1658">
                  <c:v>333.43200000000002</c:v>
                </c:pt>
                <c:pt idx="1659">
                  <c:v>337.488</c:v>
                </c:pt>
                <c:pt idx="1660">
                  <c:v>337.488</c:v>
                </c:pt>
                <c:pt idx="1661">
                  <c:v>340</c:v>
                </c:pt>
                <c:pt idx="1662">
                  <c:v>340</c:v>
                </c:pt>
                <c:pt idx="1663">
                  <c:v>343.62400000000002</c:v>
                </c:pt>
                <c:pt idx="1664">
                  <c:v>343.62400000000002</c:v>
                </c:pt>
                <c:pt idx="1665">
                  <c:v>347.64800000000002</c:v>
                </c:pt>
                <c:pt idx="1666">
                  <c:v>347.64800000000002</c:v>
                </c:pt>
                <c:pt idx="1667">
                  <c:v>351.27199999999999</c:v>
                </c:pt>
                <c:pt idx="1668">
                  <c:v>351.27199999999999</c:v>
                </c:pt>
                <c:pt idx="1669">
                  <c:v>352.98399999999998</c:v>
                </c:pt>
                <c:pt idx="1670">
                  <c:v>352.98399999999998</c:v>
                </c:pt>
                <c:pt idx="1671">
                  <c:v>354.79199999999997</c:v>
                </c:pt>
                <c:pt idx="1672">
                  <c:v>354.79199999999997</c:v>
                </c:pt>
                <c:pt idx="1673">
                  <c:v>358.59199999999998</c:v>
                </c:pt>
                <c:pt idx="1674">
                  <c:v>358.59199999999998</c:v>
                </c:pt>
                <c:pt idx="1675">
                  <c:v>362.24799999999999</c:v>
                </c:pt>
                <c:pt idx="1676">
                  <c:v>362.24799999999999</c:v>
                </c:pt>
                <c:pt idx="1677">
                  <c:v>364.88</c:v>
                </c:pt>
                <c:pt idx="1678">
                  <c:v>364.88</c:v>
                </c:pt>
                <c:pt idx="1679">
                  <c:v>366.66399999999999</c:v>
                </c:pt>
                <c:pt idx="1680">
                  <c:v>366.66399999999999</c:v>
                </c:pt>
                <c:pt idx="1681">
                  <c:v>371.37599999999998</c:v>
                </c:pt>
                <c:pt idx="1682">
                  <c:v>371.37599999999998</c:v>
                </c:pt>
                <c:pt idx="1683">
                  <c:v>374.92</c:v>
                </c:pt>
                <c:pt idx="1684">
                  <c:v>374.92</c:v>
                </c:pt>
                <c:pt idx="1685">
                  <c:v>377.50400000000002</c:v>
                </c:pt>
                <c:pt idx="1686">
                  <c:v>377.50400000000002</c:v>
                </c:pt>
                <c:pt idx="1687">
                  <c:v>377.50400000000002</c:v>
                </c:pt>
                <c:pt idx="1688">
                  <c:v>380.85599999999999</c:v>
                </c:pt>
                <c:pt idx="1689">
                  <c:v>380.85599999999999</c:v>
                </c:pt>
                <c:pt idx="1690">
                  <c:v>382.65600000000001</c:v>
                </c:pt>
                <c:pt idx="1691">
                  <c:v>382.65600000000001</c:v>
                </c:pt>
                <c:pt idx="1692">
                  <c:v>385.88</c:v>
                </c:pt>
                <c:pt idx="1693">
                  <c:v>385.88</c:v>
                </c:pt>
                <c:pt idx="1694">
                  <c:v>389.55200000000002</c:v>
                </c:pt>
                <c:pt idx="1695">
                  <c:v>389.55200000000002</c:v>
                </c:pt>
                <c:pt idx="1696">
                  <c:v>394.31200000000001</c:v>
                </c:pt>
                <c:pt idx="1697">
                  <c:v>394.31200000000001</c:v>
                </c:pt>
                <c:pt idx="1698">
                  <c:v>398.38400000000001</c:v>
                </c:pt>
                <c:pt idx="1699">
                  <c:v>398.38400000000001</c:v>
                </c:pt>
                <c:pt idx="1700">
                  <c:v>403.78399999999999</c:v>
                </c:pt>
                <c:pt idx="1701">
                  <c:v>403.78399999999999</c:v>
                </c:pt>
                <c:pt idx="1702">
                  <c:v>406.05599999999998</c:v>
                </c:pt>
                <c:pt idx="1703">
                  <c:v>408.30399999999997</c:v>
                </c:pt>
                <c:pt idx="1704">
                  <c:v>408.30399999999997</c:v>
                </c:pt>
                <c:pt idx="1705">
                  <c:v>411.70400000000001</c:v>
                </c:pt>
                <c:pt idx="1706">
                  <c:v>411.70400000000001</c:v>
                </c:pt>
                <c:pt idx="1707">
                  <c:v>415.18400000000003</c:v>
                </c:pt>
                <c:pt idx="1708">
                  <c:v>415.18400000000003</c:v>
                </c:pt>
                <c:pt idx="1709">
                  <c:v>418.40800000000002</c:v>
                </c:pt>
                <c:pt idx="1710">
                  <c:v>418.40800000000002</c:v>
                </c:pt>
                <c:pt idx="1711">
                  <c:v>422.62400000000002</c:v>
                </c:pt>
                <c:pt idx="1712">
                  <c:v>422.62400000000002</c:v>
                </c:pt>
                <c:pt idx="1713">
                  <c:v>425.91199999999998</c:v>
                </c:pt>
                <c:pt idx="1714">
                  <c:v>425.91199999999998</c:v>
                </c:pt>
                <c:pt idx="1715">
                  <c:v>429.50400000000002</c:v>
                </c:pt>
                <c:pt idx="1716">
                  <c:v>429.50400000000002</c:v>
                </c:pt>
                <c:pt idx="1717">
                  <c:v>432.24799999999999</c:v>
                </c:pt>
                <c:pt idx="1718">
                  <c:v>432.24799999999999</c:v>
                </c:pt>
                <c:pt idx="1719">
                  <c:v>436.25599999999997</c:v>
                </c:pt>
                <c:pt idx="1720">
                  <c:v>436.25599999999997</c:v>
                </c:pt>
                <c:pt idx="1721">
                  <c:v>436.25599999999997</c:v>
                </c:pt>
                <c:pt idx="1722">
                  <c:v>436.73599999999999</c:v>
                </c:pt>
                <c:pt idx="1723">
                  <c:v>436.73599999999999</c:v>
                </c:pt>
                <c:pt idx="1724">
                  <c:v>440.024</c:v>
                </c:pt>
                <c:pt idx="1725">
                  <c:v>440.024</c:v>
                </c:pt>
                <c:pt idx="1726">
                  <c:v>443.37599999999998</c:v>
                </c:pt>
                <c:pt idx="1727">
                  <c:v>443.37599999999998</c:v>
                </c:pt>
                <c:pt idx="1728">
                  <c:v>446.27199999999999</c:v>
                </c:pt>
                <c:pt idx="1729">
                  <c:v>446.27199999999999</c:v>
                </c:pt>
                <c:pt idx="1730">
                  <c:v>448.976</c:v>
                </c:pt>
                <c:pt idx="1731">
                  <c:v>448.976</c:v>
                </c:pt>
                <c:pt idx="1732">
                  <c:v>449.92</c:v>
                </c:pt>
                <c:pt idx="1733">
                  <c:v>449.92</c:v>
                </c:pt>
                <c:pt idx="1734">
                  <c:v>453.68799999999999</c:v>
                </c:pt>
                <c:pt idx="1735">
                  <c:v>453.68799999999999</c:v>
                </c:pt>
                <c:pt idx="1736">
                  <c:v>457.62400000000002</c:v>
                </c:pt>
                <c:pt idx="1737">
                  <c:v>457.62400000000002</c:v>
                </c:pt>
                <c:pt idx="1738">
                  <c:v>457.62400000000002</c:v>
                </c:pt>
                <c:pt idx="1739">
                  <c:v>459.048</c:v>
                </c:pt>
                <c:pt idx="1740">
                  <c:v>459.048</c:v>
                </c:pt>
                <c:pt idx="1741">
                  <c:v>459.64</c:v>
                </c:pt>
                <c:pt idx="1742">
                  <c:v>459.64</c:v>
                </c:pt>
                <c:pt idx="1743">
                  <c:v>461.48</c:v>
                </c:pt>
                <c:pt idx="1744">
                  <c:v>461.48</c:v>
                </c:pt>
                <c:pt idx="1745">
                  <c:v>464.44799999999998</c:v>
                </c:pt>
                <c:pt idx="1746">
                  <c:v>464.44799999999998</c:v>
                </c:pt>
                <c:pt idx="1747">
                  <c:v>466.82400000000001</c:v>
                </c:pt>
                <c:pt idx="1748">
                  <c:v>466.82400000000001</c:v>
                </c:pt>
                <c:pt idx="1749">
                  <c:v>468.28</c:v>
                </c:pt>
                <c:pt idx="1750">
                  <c:v>468.28</c:v>
                </c:pt>
                <c:pt idx="1751">
                  <c:v>470.48</c:v>
                </c:pt>
                <c:pt idx="1752">
                  <c:v>470.48</c:v>
                </c:pt>
                <c:pt idx="1753">
                  <c:v>475.20800000000003</c:v>
                </c:pt>
                <c:pt idx="1754">
                  <c:v>475.20800000000003</c:v>
                </c:pt>
                <c:pt idx="1755">
                  <c:v>475.20800000000003</c:v>
                </c:pt>
                <c:pt idx="1756">
                  <c:v>475.20800000000003</c:v>
                </c:pt>
                <c:pt idx="1757">
                  <c:v>479.80799999999999</c:v>
                </c:pt>
                <c:pt idx="1758">
                  <c:v>479.80799999999999</c:v>
                </c:pt>
                <c:pt idx="1759">
                  <c:v>484.536</c:v>
                </c:pt>
                <c:pt idx="1760">
                  <c:v>484.536</c:v>
                </c:pt>
                <c:pt idx="1761">
                  <c:v>487.77600000000001</c:v>
                </c:pt>
                <c:pt idx="1762">
                  <c:v>487.77600000000001</c:v>
                </c:pt>
                <c:pt idx="1763">
                  <c:v>488.904</c:v>
                </c:pt>
                <c:pt idx="1764">
                  <c:v>488.904</c:v>
                </c:pt>
                <c:pt idx="1765">
                  <c:v>492.88</c:v>
                </c:pt>
                <c:pt idx="1766">
                  <c:v>492.88</c:v>
                </c:pt>
                <c:pt idx="1767">
                  <c:v>496.37599999999998</c:v>
                </c:pt>
                <c:pt idx="1768">
                  <c:v>496.37599999999998</c:v>
                </c:pt>
                <c:pt idx="1769">
                  <c:v>500.32</c:v>
                </c:pt>
                <c:pt idx="1770">
                  <c:v>500.32</c:v>
                </c:pt>
                <c:pt idx="1771">
                  <c:v>503.096</c:v>
                </c:pt>
                <c:pt idx="1772">
                  <c:v>503.096</c:v>
                </c:pt>
                <c:pt idx="1773">
                  <c:v>506.24799999999999</c:v>
                </c:pt>
                <c:pt idx="1774">
                  <c:v>506.24799999999999</c:v>
                </c:pt>
                <c:pt idx="1775">
                  <c:v>509.33600000000001</c:v>
                </c:pt>
                <c:pt idx="1776">
                  <c:v>509.33600000000001</c:v>
                </c:pt>
                <c:pt idx="1777">
                  <c:v>197.59200000000001</c:v>
                </c:pt>
                <c:pt idx="1778">
                  <c:v>197.59200000000001</c:v>
                </c:pt>
                <c:pt idx="1779">
                  <c:v>201.80799999999999</c:v>
                </c:pt>
                <c:pt idx="1780">
                  <c:v>201.80799999999999</c:v>
                </c:pt>
                <c:pt idx="1781">
                  <c:v>205.16</c:v>
                </c:pt>
                <c:pt idx="1782">
                  <c:v>205.16</c:v>
                </c:pt>
                <c:pt idx="1783">
                  <c:v>207.94399999999999</c:v>
                </c:pt>
                <c:pt idx="1784">
                  <c:v>207.94399999999999</c:v>
                </c:pt>
                <c:pt idx="1785">
                  <c:v>211.376</c:v>
                </c:pt>
                <c:pt idx="1786">
                  <c:v>211.376</c:v>
                </c:pt>
                <c:pt idx="1787">
                  <c:v>213.31200000000001</c:v>
                </c:pt>
                <c:pt idx="1788">
                  <c:v>213.31200000000001</c:v>
                </c:pt>
                <c:pt idx="1789">
                  <c:v>213.31200000000001</c:v>
                </c:pt>
                <c:pt idx="1790">
                  <c:v>213.31200000000001</c:v>
                </c:pt>
                <c:pt idx="1791">
                  <c:v>217.72</c:v>
                </c:pt>
                <c:pt idx="1792">
                  <c:v>217.72</c:v>
                </c:pt>
                <c:pt idx="1793">
                  <c:v>220.768</c:v>
                </c:pt>
                <c:pt idx="1794">
                  <c:v>220.768</c:v>
                </c:pt>
                <c:pt idx="1795">
                  <c:v>223.21600000000001</c:v>
                </c:pt>
                <c:pt idx="1796">
                  <c:v>223.21600000000001</c:v>
                </c:pt>
                <c:pt idx="1797">
                  <c:v>223.76</c:v>
                </c:pt>
                <c:pt idx="1798">
                  <c:v>223.76</c:v>
                </c:pt>
                <c:pt idx="1799">
                  <c:v>228.87200000000001</c:v>
                </c:pt>
                <c:pt idx="1800">
                  <c:v>228.87200000000001</c:v>
                </c:pt>
                <c:pt idx="1801">
                  <c:v>229.792</c:v>
                </c:pt>
                <c:pt idx="1802">
                  <c:v>229.792</c:v>
                </c:pt>
                <c:pt idx="1803">
                  <c:v>233.57599999999999</c:v>
                </c:pt>
                <c:pt idx="1804">
                  <c:v>233.57599999999999</c:v>
                </c:pt>
                <c:pt idx="1805">
                  <c:v>236.68799999999999</c:v>
                </c:pt>
                <c:pt idx="1806">
                  <c:v>236.68799999999999</c:v>
                </c:pt>
                <c:pt idx="1807">
                  <c:v>240.40799999999999</c:v>
                </c:pt>
                <c:pt idx="1808">
                  <c:v>240.40799999999999</c:v>
                </c:pt>
                <c:pt idx="1809">
                  <c:v>244.28800000000001</c:v>
                </c:pt>
                <c:pt idx="1810">
                  <c:v>244.28800000000001</c:v>
                </c:pt>
                <c:pt idx="1811">
                  <c:v>246.928</c:v>
                </c:pt>
                <c:pt idx="1812">
                  <c:v>246.928</c:v>
                </c:pt>
                <c:pt idx="1813">
                  <c:v>248.416</c:v>
                </c:pt>
                <c:pt idx="1814">
                  <c:v>248.416</c:v>
                </c:pt>
                <c:pt idx="1815">
                  <c:v>253.208</c:v>
                </c:pt>
                <c:pt idx="1816">
                  <c:v>253.208</c:v>
                </c:pt>
                <c:pt idx="1817">
                  <c:v>253.88</c:v>
                </c:pt>
                <c:pt idx="1818">
                  <c:v>253.88</c:v>
                </c:pt>
                <c:pt idx="1819">
                  <c:v>254.88800000000001</c:v>
                </c:pt>
                <c:pt idx="1820">
                  <c:v>254.88800000000001</c:v>
                </c:pt>
                <c:pt idx="1821">
                  <c:v>256.96800000000002</c:v>
                </c:pt>
                <c:pt idx="1822">
                  <c:v>256.96800000000002</c:v>
                </c:pt>
                <c:pt idx="1823">
                  <c:v>256.96800000000002</c:v>
                </c:pt>
                <c:pt idx="1824">
                  <c:v>261.82400000000001</c:v>
                </c:pt>
                <c:pt idx="1825">
                  <c:v>261.82400000000001</c:v>
                </c:pt>
                <c:pt idx="1826">
                  <c:v>263.31200000000001</c:v>
                </c:pt>
                <c:pt idx="1827">
                  <c:v>263.31200000000001</c:v>
                </c:pt>
                <c:pt idx="1828">
                  <c:v>265</c:v>
                </c:pt>
                <c:pt idx="1829">
                  <c:v>265</c:v>
                </c:pt>
                <c:pt idx="1830">
                  <c:v>266.69600000000003</c:v>
                </c:pt>
                <c:pt idx="1831">
                  <c:v>266.69600000000003</c:v>
                </c:pt>
                <c:pt idx="1832">
                  <c:v>269.8</c:v>
                </c:pt>
                <c:pt idx="1833">
                  <c:v>269.8</c:v>
                </c:pt>
                <c:pt idx="1834">
                  <c:v>271.64800000000002</c:v>
                </c:pt>
                <c:pt idx="1835">
                  <c:v>271.64800000000002</c:v>
                </c:pt>
                <c:pt idx="1836">
                  <c:v>273.31200000000001</c:v>
                </c:pt>
                <c:pt idx="1837">
                  <c:v>273.31200000000001</c:v>
                </c:pt>
                <c:pt idx="1838">
                  <c:v>278.10399999999998</c:v>
                </c:pt>
                <c:pt idx="1839">
                  <c:v>278.10399999999998</c:v>
                </c:pt>
                <c:pt idx="1840">
                  <c:v>278.10399999999998</c:v>
                </c:pt>
                <c:pt idx="1841">
                  <c:v>280.88</c:v>
                </c:pt>
                <c:pt idx="1842">
                  <c:v>280.88</c:v>
                </c:pt>
                <c:pt idx="1843">
                  <c:v>285.14400000000001</c:v>
                </c:pt>
                <c:pt idx="1844">
                  <c:v>285.14400000000001</c:v>
                </c:pt>
                <c:pt idx="1845">
                  <c:v>289.00799999999998</c:v>
                </c:pt>
                <c:pt idx="1846">
                  <c:v>289.00799999999998</c:v>
                </c:pt>
                <c:pt idx="1847">
                  <c:v>291.18400000000003</c:v>
                </c:pt>
                <c:pt idx="1848">
                  <c:v>291.18400000000003</c:v>
                </c:pt>
                <c:pt idx="1849">
                  <c:v>291.93599999999998</c:v>
                </c:pt>
                <c:pt idx="1850">
                  <c:v>291.93599999999998</c:v>
                </c:pt>
                <c:pt idx="1851">
                  <c:v>296.45600000000002</c:v>
                </c:pt>
                <c:pt idx="1852">
                  <c:v>296.45600000000002</c:v>
                </c:pt>
                <c:pt idx="1853">
                  <c:v>298.35199999999998</c:v>
                </c:pt>
                <c:pt idx="1854">
                  <c:v>298.35199999999998</c:v>
                </c:pt>
                <c:pt idx="1855">
                  <c:v>302.85599999999999</c:v>
                </c:pt>
                <c:pt idx="1856">
                  <c:v>302.85599999999999</c:v>
                </c:pt>
                <c:pt idx="1857">
                  <c:v>302.85599999999999</c:v>
                </c:pt>
                <c:pt idx="1858">
                  <c:v>305.83999999999997</c:v>
                </c:pt>
                <c:pt idx="1859">
                  <c:v>305.83999999999997</c:v>
                </c:pt>
                <c:pt idx="1860">
                  <c:v>308.55200000000002</c:v>
                </c:pt>
                <c:pt idx="1861">
                  <c:v>308.55200000000002</c:v>
                </c:pt>
                <c:pt idx="1862">
                  <c:v>310.93599999999998</c:v>
                </c:pt>
                <c:pt idx="1863">
                  <c:v>310.93599999999998</c:v>
                </c:pt>
                <c:pt idx="1864">
                  <c:v>314.30399999999997</c:v>
                </c:pt>
                <c:pt idx="1865">
                  <c:v>314.30399999999997</c:v>
                </c:pt>
                <c:pt idx="1866">
                  <c:v>318.18400000000003</c:v>
                </c:pt>
                <c:pt idx="1867">
                  <c:v>318.18400000000003</c:v>
                </c:pt>
                <c:pt idx="1868">
                  <c:v>320.16000000000003</c:v>
                </c:pt>
                <c:pt idx="1869">
                  <c:v>320.16000000000003</c:v>
                </c:pt>
                <c:pt idx="1870">
                  <c:v>323.95999999999998</c:v>
                </c:pt>
                <c:pt idx="1871">
                  <c:v>323.95999999999998</c:v>
                </c:pt>
                <c:pt idx="1872">
                  <c:v>324.81599999999997</c:v>
                </c:pt>
                <c:pt idx="1873">
                  <c:v>326.47199999999998</c:v>
                </c:pt>
                <c:pt idx="1874">
                  <c:v>326.47199999999998</c:v>
                </c:pt>
                <c:pt idx="1875">
                  <c:v>329.63200000000001</c:v>
                </c:pt>
                <c:pt idx="1876">
                  <c:v>329.63200000000001</c:v>
                </c:pt>
                <c:pt idx="1877">
                  <c:v>331.82400000000001</c:v>
                </c:pt>
                <c:pt idx="1878">
                  <c:v>331.82400000000001</c:v>
                </c:pt>
                <c:pt idx="1879">
                  <c:v>335.512</c:v>
                </c:pt>
                <c:pt idx="1880">
                  <c:v>335.512</c:v>
                </c:pt>
                <c:pt idx="1881">
                  <c:v>338.80799999999999</c:v>
                </c:pt>
                <c:pt idx="1882">
                  <c:v>338.80799999999999</c:v>
                </c:pt>
                <c:pt idx="1883">
                  <c:v>340.76</c:v>
                </c:pt>
                <c:pt idx="1884">
                  <c:v>340.76</c:v>
                </c:pt>
                <c:pt idx="1885">
                  <c:v>344.464</c:v>
                </c:pt>
                <c:pt idx="1886">
                  <c:v>344.464</c:v>
                </c:pt>
                <c:pt idx="1887">
                  <c:v>347.048</c:v>
                </c:pt>
                <c:pt idx="1888">
                  <c:v>347.048</c:v>
                </c:pt>
                <c:pt idx="1889">
                  <c:v>351.79199999999997</c:v>
                </c:pt>
                <c:pt idx="1890">
                  <c:v>351.79199999999997</c:v>
                </c:pt>
                <c:pt idx="1891">
                  <c:v>352.79199999999997</c:v>
                </c:pt>
                <c:pt idx="1892">
                  <c:v>352.79199999999997</c:v>
                </c:pt>
                <c:pt idx="1893">
                  <c:v>352.79199999999997</c:v>
                </c:pt>
                <c:pt idx="1894">
                  <c:v>356.2</c:v>
                </c:pt>
                <c:pt idx="1895">
                  <c:v>356.2</c:v>
                </c:pt>
                <c:pt idx="1896">
                  <c:v>357.24</c:v>
                </c:pt>
                <c:pt idx="1897">
                  <c:v>357.24</c:v>
                </c:pt>
                <c:pt idx="1898">
                  <c:v>361.36</c:v>
                </c:pt>
                <c:pt idx="1899">
                  <c:v>361.36</c:v>
                </c:pt>
                <c:pt idx="1900">
                  <c:v>364.79199999999997</c:v>
                </c:pt>
                <c:pt idx="1901">
                  <c:v>364.79199999999997</c:v>
                </c:pt>
                <c:pt idx="1902">
                  <c:v>366.84</c:v>
                </c:pt>
                <c:pt idx="1903">
                  <c:v>366.84</c:v>
                </c:pt>
                <c:pt idx="1904">
                  <c:v>370.16</c:v>
                </c:pt>
                <c:pt idx="1905">
                  <c:v>370.16</c:v>
                </c:pt>
                <c:pt idx="1906">
                  <c:v>374.08800000000002</c:v>
                </c:pt>
                <c:pt idx="1907">
                  <c:v>374.08800000000002</c:v>
                </c:pt>
                <c:pt idx="1908">
                  <c:v>376.72</c:v>
                </c:pt>
                <c:pt idx="1909">
                  <c:v>376.72</c:v>
                </c:pt>
                <c:pt idx="1910">
                  <c:v>378.77600000000001</c:v>
                </c:pt>
                <c:pt idx="1911">
                  <c:v>378.77600000000001</c:v>
                </c:pt>
                <c:pt idx="1912">
                  <c:v>382.096</c:v>
                </c:pt>
                <c:pt idx="1913">
                  <c:v>382.096</c:v>
                </c:pt>
                <c:pt idx="1914">
                  <c:v>386.16800000000001</c:v>
                </c:pt>
                <c:pt idx="1915">
                  <c:v>386.16800000000001</c:v>
                </c:pt>
                <c:pt idx="1916">
                  <c:v>388.43200000000002</c:v>
                </c:pt>
                <c:pt idx="1917">
                  <c:v>388.43200000000002</c:v>
                </c:pt>
                <c:pt idx="1918">
                  <c:v>391.79199999999997</c:v>
                </c:pt>
                <c:pt idx="1919">
                  <c:v>391.79199999999997</c:v>
                </c:pt>
                <c:pt idx="1920">
                  <c:v>395.64</c:v>
                </c:pt>
                <c:pt idx="1921">
                  <c:v>395.64</c:v>
                </c:pt>
                <c:pt idx="1922">
                  <c:v>398.23200000000003</c:v>
                </c:pt>
                <c:pt idx="1923">
                  <c:v>398.23200000000003</c:v>
                </c:pt>
                <c:pt idx="1924">
                  <c:v>400.2</c:v>
                </c:pt>
                <c:pt idx="1925">
                  <c:v>400.2</c:v>
                </c:pt>
                <c:pt idx="1926">
                  <c:v>400.2</c:v>
                </c:pt>
                <c:pt idx="1927">
                  <c:v>400.2</c:v>
                </c:pt>
                <c:pt idx="1928">
                  <c:v>402.976</c:v>
                </c:pt>
                <c:pt idx="1929">
                  <c:v>402.976</c:v>
                </c:pt>
                <c:pt idx="1930">
                  <c:v>404.63200000000001</c:v>
                </c:pt>
                <c:pt idx="1931">
                  <c:v>404.63200000000001</c:v>
                </c:pt>
                <c:pt idx="1932">
                  <c:v>407.20800000000003</c:v>
                </c:pt>
                <c:pt idx="1933">
                  <c:v>407.20800000000003</c:v>
                </c:pt>
                <c:pt idx="1934">
                  <c:v>410.44</c:v>
                </c:pt>
                <c:pt idx="1935">
                  <c:v>410.44</c:v>
                </c:pt>
                <c:pt idx="1936">
                  <c:v>411.81599999999997</c:v>
                </c:pt>
                <c:pt idx="1937">
                  <c:v>411.81599999999997</c:v>
                </c:pt>
                <c:pt idx="1938">
                  <c:v>414.072</c:v>
                </c:pt>
                <c:pt idx="1939">
                  <c:v>414.072</c:v>
                </c:pt>
                <c:pt idx="1940">
                  <c:v>417.47199999999998</c:v>
                </c:pt>
                <c:pt idx="1941">
                  <c:v>417.47199999999998</c:v>
                </c:pt>
                <c:pt idx="1942">
                  <c:v>420.82400000000001</c:v>
                </c:pt>
                <c:pt idx="1943">
                  <c:v>420.82400000000001</c:v>
                </c:pt>
                <c:pt idx="1944">
                  <c:v>424.2</c:v>
                </c:pt>
                <c:pt idx="1945">
                  <c:v>424.2</c:v>
                </c:pt>
                <c:pt idx="1946">
                  <c:v>426.79199999999997</c:v>
                </c:pt>
                <c:pt idx="1947">
                  <c:v>426.79199999999997</c:v>
                </c:pt>
                <c:pt idx="1948">
                  <c:v>430.67200000000003</c:v>
                </c:pt>
                <c:pt idx="1949">
                  <c:v>430.67200000000003</c:v>
                </c:pt>
                <c:pt idx="1950">
                  <c:v>432.94400000000002</c:v>
                </c:pt>
                <c:pt idx="1951">
                  <c:v>432.94400000000002</c:v>
                </c:pt>
                <c:pt idx="1952">
                  <c:v>437.73599999999999</c:v>
                </c:pt>
                <c:pt idx="1953">
                  <c:v>437.73599999999999</c:v>
                </c:pt>
                <c:pt idx="1954">
                  <c:v>442.608</c:v>
                </c:pt>
                <c:pt idx="1955">
                  <c:v>442.608</c:v>
                </c:pt>
                <c:pt idx="1956">
                  <c:v>446.6</c:v>
                </c:pt>
                <c:pt idx="1957">
                  <c:v>446.6</c:v>
                </c:pt>
                <c:pt idx="1958">
                  <c:v>448.928</c:v>
                </c:pt>
                <c:pt idx="1959">
                  <c:v>448.928</c:v>
                </c:pt>
                <c:pt idx="1960">
                  <c:v>448.928</c:v>
                </c:pt>
                <c:pt idx="1961">
                  <c:v>452.92</c:v>
                </c:pt>
                <c:pt idx="1962">
                  <c:v>452.92</c:v>
                </c:pt>
                <c:pt idx="1963">
                  <c:v>457.64800000000002</c:v>
                </c:pt>
                <c:pt idx="1964">
                  <c:v>457.64800000000002</c:v>
                </c:pt>
                <c:pt idx="1965">
                  <c:v>459.77600000000001</c:v>
                </c:pt>
                <c:pt idx="1966">
                  <c:v>459.77600000000001</c:v>
                </c:pt>
                <c:pt idx="1967">
                  <c:v>464.26400000000001</c:v>
                </c:pt>
                <c:pt idx="1968">
                  <c:v>464.26400000000001</c:v>
                </c:pt>
                <c:pt idx="1969">
                  <c:v>467.79199999999997</c:v>
                </c:pt>
                <c:pt idx="1970">
                  <c:v>467.79199999999997</c:v>
                </c:pt>
                <c:pt idx="1971">
                  <c:v>469.096</c:v>
                </c:pt>
                <c:pt idx="1972">
                  <c:v>469.096</c:v>
                </c:pt>
                <c:pt idx="1973">
                  <c:v>473.6</c:v>
                </c:pt>
                <c:pt idx="1974">
                  <c:v>473.6</c:v>
                </c:pt>
                <c:pt idx="1975">
                  <c:v>476.42399999999998</c:v>
                </c:pt>
                <c:pt idx="1976">
                  <c:v>476.42399999999998</c:v>
                </c:pt>
                <c:pt idx="1977">
                  <c:v>478.68</c:v>
                </c:pt>
                <c:pt idx="1978">
                  <c:v>478.68</c:v>
                </c:pt>
                <c:pt idx="1979">
                  <c:v>480.36</c:v>
                </c:pt>
                <c:pt idx="1980">
                  <c:v>480.36</c:v>
                </c:pt>
                <c:pt idx="1981">
                  <c:v>480.36</c:v>
                </c:pt>
                <c:pt idx="1982">
                  <c:v>482.952</c:v>
                </c:pt>
                <c:pt idx="1983">
                  <c:v>482.952</c:v>
                </c:pt>
                <c:pt idx="1984">
                  <c:v>485.52800000000002</c:v>
                </c:pt>
                <c:pt idx="1985">
                  <c:v>485.52800000000002</c:v>
                </c:pt>
                <c:pt idx="1986">
                  <c:v>488.30399999999997</c:v>
                </c:pt>
                <c:pt idx="1987">
                  <c:v>488.30399999999997</c:v>
                </c:pt>
                <c:pt idx="1988">
                  <c:v>492.55200000000002</c:v>
                </c:pt>
                <c:pt idx="1989">
                  <c:v>492.55200000000002</c:v>
                </c:pt>
                <c:pt idx="1990">
                  <c:v>495.92</c:v>
                </c:pt>
                <c:pt idx="1991">
                  <c:v>495.92</c:v>
                </c:pt>
                <c:pt idx="1992">
                  <c:v>495.92</c:v>
                </c:pt>
                <c:pt idx="1993">
                  <c:v>499.75200000000001</c:v>
                </c:pt>
                <c:pt idx="1994">
                  <c:v>499.75200000000001</c:v>
                </c:pt>
                <c:pt idx="1995">
                  <c:v>502.32799999999997</c:v>
                </c:pt>
                <c:pt idx="1996">
                  <c:v>502.32799999999997</c:v>
                </c:pt>
                <c:pt idx="1997">
                  <c:v>504.64800000000002</c:v>
                </c:pt>
                <c:pt idx="1998">
                  <c:v>504.64800000000002</c:v>
                </c:pt>
                <c:pt idx="1999">
                  <c:v>508</c:v>
                </c:pt>
                <c:pt idx="2000">
                  <c:v>508</c:v>
                </c:pt>
                <c:pt idx="2001">
                  <c:v>509.19200000000001</c:v>
                </c:pt>
                <c:pt idx="2002">
                  <c:v>199.952</c:v>
                </c:pt>
                <c:pt idx="2003">
                  <c:v>199.952</c:v>
                </c:pt>
                <c:pt idx="2004">
                  <c:v>199.952</c:v>
                </c:pt>
                <c:pt idx="2005">
                  <c:v>199.952</c:v>
                </c:pt>
                <c:pt idx="2006">
                  <c:v>203</c:v>
                </c:pt>
                <c:pt idx="2007">
                  <c:v>203</c:v>
                </c:pt>
                <c:pt idx="2008">
                  <c:v>207.76</c:v>
                </c:pt>
                <c:pt idx="2009">
                  <c:v>207.76</c:v>
                </c:pt>
                <c:pt idx="2010">
                  <c:v>211</c:v>
                </c:pt>
                <c:pt idx="2011">
                  <c:v>211</c:v>
                </c:pt>
                <c:pt idx="2012">
                  <c:v>213.78399999999999</c:v>
                </c:pt>
                <c:pt idx="2013">
                  <c:v>213.78399999999999</c:v>
                </c:pt>
                <c:pt idx="2014">
                  <c:v>218.01599999999999</c:v>
                </c:pt>
                <c:pt idx="2015">
                  <c:v>218.01599999999999</c:v>
                </c:pt>
                <c:pt idx="2016">
                  <c:v>220.4</c:v>
                </c:pt>
                <c:pt idx="2017">
                  <c:v>220.4</c:v>
                </c:pt>
                <c:pt idx="2018">
                  <c:v>224.2</c:v>
                </c:pt>
                <c:pt idx="2019">
                  <c:v>224.2</c:v>
                </c:pt>
                <c:pt idx="2020">
                  <c:v>228.416</c:v>
                </c:pt>
                <c:pt idx="2021">
                  <c:v>228.416</c:v>
                </c:pt>
                <c:pt idx="2022">
                  <c:v>233.08</c:v>
                </c:pt>
                <c:pt idx="2023">
                  <c:v>233.08</c:v>
                </c:pt>
                <c:pt idx="2024">
                  <c:v>233.08</c:v>
                </c:pt>
                <c:pt idx="2025">
                  <c:v>236.928</c:v>
                </c:pt>
                <c:pt idx="2026">
                  <c:v>236.928</c:v>
                </c:pt>
                <c:pt idx="2027">
                  <c:v>241.12799999999999</c:v>
                </c:pt>
                <c:pt idx="2028">
                  <c:v>241.12799999999999</c:v>
                </c:pt>
                <c:pt idx="2029">
                  <c:v>244.40799999999999</c:v>
                </c:pt>
                <c:pt idx="2030">
                  <c:v>244.40799999999999</c:v>
                </c:pt>
                <c:pt idx="2031">
                  <c:v>247.12</c:v>
                </c:pt>
                <c:pt idx="2032">
                  <c:v>247.12</c:v>
                </c:pt>
                <c:pt idx="2033">
                  <c:v>249.89599999999999</c:v>
                </c:pt>
                <c:pt idx="2034">
                  <c:v>249.89599999999999</c:v>
                </c:pt>
                <c:pt idx="2035">
                  <c:v>253.29599999999999</c:v>
                </c:pt>
                <c:pt idx="2036">
                  <c:v>253.29599999999999</c:v>
                </c:pt>
                <c:pt idx="2037">
                  <c:v>254.4</c:v>
                </c:pt>
                <c:pt idx="2038">
                  <c:v>254.4</c:v>
                </c:pt>
                <c:pt idx="2039">
                  <c:v>256.31200000000001</c:v>
                </c:pt>
                <c:pt idx="2040">
                  <c:v>256.31200000000001</c:v>
                </c:pt>
                <c:pt idx="2041">
                  <c:v>258.34399999999999</c:v>
                </c:pt>
                <c:pt idx="2042">
                  <c:v>260.36799999999999</c:v>
                </c:pt>
                <c:pt idx="2043">
                  <c:v>260.36799999999999</c:v>
                </c:pt>
                <c:pt idx="2044">
                  <c:v>263.83199999999999</c:v>
                </c:pt>
                <c:pt idx="2045">
                  <c:v>263.83199999999999</c:v>
                </c:pt>
                <c:pt idx="2046">
                  <c:v>265.04000000000002</c:v>
                </c:pt>
                <c:pt idx="2047">
                  <c:v>265.04000000000002</c:v>
                </c:pt>
                <c:pt idx="2048">
                  <c:v>269.30399999999997</c:v>
                </c:pt>
                <c:pt idx="2049">
                  <c:v>269.30399999999997</c:v>
                </c:pt>
                <c:pt idx="2050">
                  <c:v>273.12799999999999</c:v>
                </c:pt>
                <c:pt idx="2051">
                  <c:v>273.12799999999999</c:v>
                </c:pt>
                <c:pt idx="2052">
                  <c:v>274.88799999999998</c:v>
                </c:pt>
                <c:pt idx="2053">
                  <c:v>274.88799999999998</c:v>
                </c:pt>
                <c:pt idx="2054">
                  <c:v>277.488</c:v>
                </c:pt>
                <c:pt idx="2055">
                  <c:v>277.488</c:v>
                </c:pt>
                <c:pt idx="2056">
                  <c:v>277.488</c:v>
                </c:pt>
                <c:pt idx="2057">
                  <c:v>281.14400000000001</c:v>
                </c:pt>
                <c:pt idx="2058">
                  <c:v>281.14400000000001</c:v>
                </c:pt>
                <c:pt idx="2059">
                  <c:v>283.2</c:v>
                </c:pt>
                <c:pt idx="2060">
                  <c:v>283.2</c:v>
                </c:pt>
                <c:pt idx="2061">
                  <c:v>284.31200000000001</c:v>
                </c:pt>
                <c:pt idx="2062">
                  <c:v>284.31200000000001</c:v>
                </c:pt>
                <c:pt idx="2063">
                  <c:v>286.45600000000002</c:v>
                </c:pt>
                <c:pt idx="2064">
                  <c:v>286.45600000000002</c:v>
                </c:pt>
                <c:pt idx="2065">
                  <c:v>286.98399999999998</c:v>
                </c:pt>
                <c:pt idx="2066">
                  <c:v>286.98399999999998</c:v>
                </c:pt>
                <c:pt idx="2067">
                  <c:v>288.78399999999999</c:v>
                </c:pt>
                <c:pt idx="2068">
                  <c:v>288.78399999999999</c:v>
                </c:pt>
                <c:pt idx="2069">
                  <c:v>289.61599999999999</c:v>
                </c:pt>
                <c:pt idx="2070">
                  <c:v>289.61599999999999</c:v>
                </c:pt>
                <c:pt idx="2071">
                  <c:v>291.20800000000003</c:v>
                </c:pt>
                <c:pt idx="2072">
                  <c:v>291.20800000000003</c:v>
                </c:pt>
                <c:pt idx="2073">
                  <c:v>293.66399999999999</c:v>
                </c:pt>
                <c:pt idx="2074">
                  <c:v>293.66399999999999</c:v>
                </c:pt>
                <c:pt idx="2075">
                  <c:v>293.92</c:v>
                </c:pt>
                <c:pt idx="2076">
                  <c:v>296.30399999999997</c:v>
                </c:pt>
                <c:pt idx="2077">
                  <c:v>296.30399999999997</c:v>
                </c:pt>
                <c:pt idx="2078">
                  <c:v>300.80799999999999</c:v>
                </c:pt>
                <c:pt idx="2079">
                  <c:v>300.80799999999999</c:v>
                </c:pt>
                <c:pt idx="2080">
                  <c:v>302.31200000000001</c:v>
                </c:pt>
                <c:pt idx="2081">
                  <c:v>302.31200000000001</c:v>
                </c:pt>
                <c:pt idx="2082">
                  <c:v>306</c:v>
                </c:pt>
                <c:pt idx="2083">
                  <c:v>306</c:v>
                </c:pt>
                <c:pt idx="2084">
                  <c:v>308.82400000000001</c:v>
                </c:pt>
                <c:pt idx="2085">
                  <c:v>308.82400000000001</c:v>
                </c:pt>
                <c:pt idx="2086">
                  <c:v>312.76</c:v>
                </c:pt>
                <c:pt idx="2087">
                  <c:v>312.76</c:v>
                </c:pt>
                <c:pt idx="2088">
                  <c:v>312.76</c:v>
                </c:pt>
                <c:pt idx="2089">
                  <c:v>312.76</c:v>
                </c:pt>
                <c:pt idx="2090">
                  <c:v>313.93599999999998</c:v>
                </c:pt>
                <c:pt idx="2091">
                  <c:v>313.93599999999998</c:v>
                </c:pt>
                <c:pt idx="2092">
                  <c:v>317.024</c:v>
                </c:pt>
                <c:pt idx="2093">
                  <c:v>317.024</c:v>
                </c:pt>
                <c:pt idx="2094">
                  <c:v>320.12</c:v>
                </c:pt>
                <c:pt idx="2095">
                  <c:v>320.12</c:v>
                </c:pt>
                <c:pt idx="2096">
                  <c:v>325.23200000000003</c:v>
                </c:pt>
                <c:pt idx="2097">
                  <c:v>325.23200000000003</c:v>
                </c:pt>
                <c:pt idx="2098">
                  <c:v>328.48</c:v>
                </c:pt>
                <c:pt idx="2099">
                  <c:v>328.48</c:v>
                </c:pt>
                <c:pt idx="2100">
                  <c:v>330.61599999999999</c:v>
                </c:pt>
                <c:pt idx="2101">
                  <c:v>330.61599999999999</c:v>
                </c:pt>
                <c:pt idx="2102">
                  <c:v>332.64800000000002</c:v>
                </c:pt>
                <c:pt idx="2103">
                  <c:v>332.64800000000002</c:v>
                </c:pt>
                <c:pt idx="2104">
                  <c:v>337.40800000000002</c:v>
                </c:pt>
                <c:pt idx="2105">
                  <c:v>337.40800000000002</c:v>
                </c:pt>
                <c:pt idx="2106">
                  <c:v>341.416</c:v>
                </c:pt>
                <c:pt idx="2107">
                  <c:v>341.416</c:v>
                </c:pt>
                <c:pt idx="2108">
                  <c:v>345.23200000000003</c:v>
                </c:pt>
                <c:pt idx="2109">
                  <c:v>345.23200000000003</c:v>
                </c:pt>
                <c:pt idx="2110">
                  <c:v>349.72</c:v>
                </c:pt>
                <c:pt idx="2111">
                  <c:v>349.72</c:v>
                </c:pt>
                <c:pt idx="2112">
                  <c:v>351.70400000000001</c:v>
                </c:pt>
                <c:pt idx="2113">
                  <c:v>351.70400000000001</c:v>
                </c:pt>
                <c:pt idx="2114">
                  <c:v>355.31200000000001</c:v>
                </c:pt>
                <c:pt idx="2115">
                  <c:v>355.31200000000001</c:v>
                </c:pt>
                <c:pt idx="2116">
                  <c:v>357.99200000000002</c:v>
                </c:pt>
                <c:pt idx="2117">
                  <c:v>357.99200000000002</c:v>
                </c:pt>
                <c:pt idx="2118">
                  <c:v>361.904</c:v>
                </c:pt>
                <c:pt idx="2119">
                  <c:v>361.904</c:v>
                </c:pt>
                <c:pt idx="2120">
                  <c:v>361.904</c:v>
                </c:pt>
                <c:pt idx="2121">
                  <c:v>361.904</c:v>
                </c:pt>
                <c:pt idx="2122">
                  <c:v>365.65600000000001</c:v>
                </c:pt>
                <c:pt idx="2123">
                  <c:v>365.65600000000001</c:v>
                </c:pt>
                <c:pt idx="2124">
                  <c:v>369.55200000000002</c:v>
                </c:pt>
                <c:pt idx="2125">
                  <c:v>369.55200000000002</c:v>
                </c:pt>
                <c:pt idx="2126">
                  <c:v>371.88799999999998</c:v>
                </c:pt>
                <c:pt idx="2127">
                  <c:v>371.88799999999998</c:v>
                </c:pt>
                <c:pt idx="2128">
                  <c:v>377</c:v>
                </c:pt>
                <c:pt idx="2129">
                  <c:v>377</c:v>
                </c:pt>
                <c:pt idx="2130">
                  <c:v>5.6079999999999997</c:v>
                </c:pt>
                <c:pt idx="2131">
                  <c:v>5.6079999999999997</c:v>
                </c:pt>
                <c:pt idx="2132">
                  <c:v>5.6079999999999997</c:v>
                </c:pt>
                <c:pt idx="2133">
                  <c:v>5.6079999999999997</c:v>
                </c:pt>
                <c:pt idx="2134">
                  <c:v>5.6079999999999997</c:v>
                </c:pt>
                <c:pt idx="2135">
                  <c:v>5.6079999999999997</c:v>
                </c:pt>
                <c:pt idx="2136">
                  <c:v>5.6079999999999997</c:v>
                </c:pt>
                <c:pt idx="2137">
                  <c:v>5.6079999999999997</c:v>
                </c:pt>
                <c:pt idx="2138">
                  <c:v>5.6079999999999997</c:v>
                </c:pt>
                <c:pt idx="2139">
                  <c:v>5.6079999999999997</c:v>
                </c:pt>
                <c:pt idx="2140">
                  <c:v>5.6079999999999997</c:v>
                </c:pt>
                <c:pt idx="2141">
                  <c:v>5.6079999999999997</c:v>
                </c:pt>
                <c:pt idx="2142">
                  <c:v>5.6079999999999997</c:v>
                </c:pt>
                <c:pt idx="2143">
                  <c:v>5.6079999999999997</c:v>
                </c:pt>
                <c:pt idx="2144">
                  <c:v>5.6079999999999997</c:v>
                </c:pt>
                <c:pt idx="2145">
                  <c:v>5.6079999999999997</c:v>
                </c:pt>
                <c:pt idx="2146">
                  <c:v>5.6079999999999997</c:v>
                </c:pt>
                <c:pt idx="2147">
                  <c:v>5.6079999999999997</c:v>
                </c:pt>
                <c:pt idx="2148">
                  <c:v>5.6079999999999997</c:v>
                </c:pt>
                <c:pt idx="2149">
                  <c:v>5.6079999999999997</c:v>
                </c:pt>
                <c:pt idx="2150">
                  <c:v>5.6079999999999997</c:v>
                </c:pt>
                <c:pt idx="2151">
                  <c:v>5.6079999999999997</c:v>
                </c:pt>
                <c:pt idx="2152">
                  <c:v>5.6079999999999997</c:v>
                </c:pt>
                <c:pt idx="2153">
                  <c:v>5.6079999999999997</c:v>
                </c:pt>
                <c:pt idx="2154">
                  <c:v>5.6079999999999997</c:v>
                </c:pt>
                <c:pt idx="2155">
                  <c:v>5.6079999999999997</c:v>
                </c:pt>
                <c:pt idx="2156">
                  <c:v>5.6079999999999997</c:v>
                </c:pt>
                <c:pt idx="2157">
                  <c:v>5.6079999999999997</c:v>
                </c:pt>
                <c:pt idx="2158">
                  <c:v>5.6079999999999997</c:v>
                </c:pt>
                <c:pt idx="2159">
                  <c:v>5.6079999999999997</c:v>
                </c:pt>
                <c:pt idx="2160">
                  <c:v>5.6079999999999997</c:v>
                </c:pt>
                <c:pt idx="2161">
                  <c:v>5.6079999999999997</c:v>
                </c:pt>
                <c:pt idx="2162">
                  <c:v>5.6079999999999997</c:v>
                </c:pt>
                <c:pt idx="2163">
                  <c:v>5.6079999999999997</c:v>
                </c:pt>
                <c:pt idx="2164">
                  <c:v>5.6079999999999997</c:v>
                </c:pt>
                <c:pt idx="2165">
                  <c:v>5.6079999999999997</c:v>
                </c:pt>
                <c:pt idx="2166">
                  <c:v>5.6079999999999997</c:v>
                </c:pt>
                <c:pt idx="2167">
                  <c:v>5.6079999999999997</c:v>
                </c:pt>
                <c:pt idx="2168">
                  <c:v>5.6079999999999997</c:v>
                </c:pt>
                <c:pt idx="2169">
                  <c:v>5.6079999999999997</c:v>
                </c:pt>
                <c:pt idx="2170">
                  <c:v>5.6079999999999997</c:v>
                </c:pt>
                <c:pt idx="2171">
                  <c:v>5.6079999999999997</c:v>
                </c:pt>
                <c:pt idx="2172">
                  <c:v>5.6079999999999997</c:v>
                </c:pt>
                <c:pt idx="2173">
                  <c:v>5.6079999999999997</c:v>
                </c:pt>
                <c:pt idx="2174">
                  <c:v>5.6079999999999997</c:v>
                </c:pt>
                <c:pt idx="2175">
                  <c:v>5.6079999999999997</c:v>
                </c:pt>
                <c:pt idx="2176">
                  <c:v>5.6079999999999997</c:v>
                </c:pt>
                <c:pt idx="2177">
                  <c:v>5.6079999999999997</c:v>
                </c:pt>
                <c:pt idx="2178">
                  <c:v>5.6079999999999997</c:v>
                </c:pt>
                <c:pt idx="2179">
                  <c:v>5.6079999999999997</c:v>
                </c:pt>
                <c:pt idx="2180">
                  <c:v>5.6079999999999997</c:v>
                </c:pt>
                <c:pt idx="2181">
                  <c:v>5.6079999999999997</c:v>
                </c:pt>
                <c:pt idx="2182">
                  <c:v>5.6079999999999997</c:v>
                </c:pt>
                <c:pt idx="2183">
                  <c:v>5.6079999999999997</c:v>
                </c:pt>
                <c:pt idx="2184">
                  <c:v>5.6079999999999997</c:v>
                </c:pt>
                <c:pt idx="2185">
                  <c:v>5.6079999999999997</c:v>
                </c:pt>
                <c:pt idx="2186">
                  <c:v>5.6079999999999997</c:v>
                </c:pt>
                <c:pt idx="2187">
                  <c:v>5.6079999999999997</c:v>
                </c:pt>
                <c:pt idx="2188">
                  <c:v>5.6079999999999997</c:v>
                </c:pt>
                <c:pt idx="2189">
                  <c:v>5.6079999999999997</c:v>
                </c:pt>
                <c:pt idx="2190">
                  <c:v>5.6079999999999997</c:v>
                </c:pt>
                <c:pt idx="2191">
                  <c:v>5.6079999999999997</c:v>
                </c:pt>
                <c:pt idx="2192">
                  <c:v>5.6079999999999997</c:v>
                </c:pt>
                <c:pt idx="2193">
                  <c:v>5.6079999999999997</c:v>
                </c:pt>
                <c:pt idx="2194">
                  <c:v>5.6079999999999997</c:v>
                </c:pt>
                <c:pt idx="2195">
                  <c:v>5.6079999999999997</c:v>
                </c:pt>
                <c:pt idx="2196">
                  <c:v>5.6079999999999997</c:v>
                </c:pt>
                <c:pt idx="2197">
                  <c:v>5.6079999999999997</c:v>
                </c:pt>
                <c:pt idx="2198">
                  <c:v>5.6079999999999997</c:v>
                </c:pt>
                <c:pt idx="2199">
                  <c:v>5.6079999999999997</c:v>
                </c:pt>
                <c:pt idx="2200">
                  <c:v>5.6079999999999997</c:v>
                </c:pt>
                <c:pt idx="2201">
                  <c:v>5.6079999999999997</c:v>
                </c:pt>
                <c:pt idx="2202">
                  <c:v>5.6079999999999997</c:v>
                </c:pt>
                <c:pt idx="2203">
                  <c:v>5.6079999999999997</c:v>
                </c:pt>
                <c:pt idx="2204">
                  <c:v>5.6079999999999997</c:v>
                </c:pt>
                <c:pt idx="2205">
                  <c:v>5.6079999999999997</c:v>
                </c:pt>
                <c:pt idx="2206">
                  <c:v>5.6079999999999997</c:v>
                </c:pt>
                <c:pt idx="2207">
                  <c:v>5.6079999999999997</c:v>
                </c:pt>
                <c:pt idx="2208">
                  <c:v>5.6079999999999997</c:v>
                </c:pt>
                <c:pt idx="2209">
                  <c:v>5.6079999999999997</c:v>
                </c:pt>
                <c:pt idx="2210">
                  <c:v>5.6079999999999997</c:v>
                </c:pt>
                <c:pt idx="2211">
                  <c:v>5.6079999999999997</c:v>
                </c:pt>
                <c:pt idx="2212">
                  <c:v>5.6079999999999997</c:v>
                </c:pt>
                <c:pt idx="2213">
                  <c:v>5.6079999999999997</c:v>
                </c:pt>
                <c:pt idx="2214">
                  <c:v>5.6079999999999997</c:v>
                </c:pt>
                <c:pt idx="2215">
                  <c:v>5.6079999999999997</c:v>
                </c:pt>
                <c:pt idx="2216">
                  <c:v>5.6079999999999997</c:v>
                </c:pt>
                <c:pt idx="2217">
                  <c:v>5.6079999999999997</c:v>
                </c:pt>
                <c:pt idx="2218">
                  <c:v>5.6079999999999997</c:v>
                </c:pt>
                <c:pt idx="2219">
                  <c:v>5.6079999999999997</c:v>
                </c:pt>
                <c:pt idx="2220">
                  <c:v>5.6079999999999997</c:v>
                </c:pt>
                <c:pt idx="2221">
                  <c:v>5.6079999999999997</c:v>
                </c:pt>
                <c:pt idx="2222">
                  <c:v>5.6079999999999997</c:v>
                </c:pt>
                <c:pt idx="2223">
                  <c:v>5.6079999999999997</c:v>
                </c:pt>
                <c:pt idx="2224">
                  <c:v>5.6079999999999997</c:v>
                </c:pt>
                <c:pt idx="2225">
                  <c:v>5.6079999999999997</c:v>
                </c:pt>
                <c:pt idx="2226">
                  <c:v>5.6079999999999997</c:v>
                </c:pt>
                <c:pt idx="2227">
                  <c:v>5.6079999999999997</c:v>
                </c:pt>
                <c:pt idx="2228">
                  <c:v>5.6079999999999997</c:v>
                </c:pt>
                <c:pt idx="2229">
                  <c:v>5.6079999999999997</c:v>
                </c:pt>
                <c:pt idx="2230">
                  <c:v>5.6079999999999997</c:v>
                </c:pt>
                <c:pt idx="2231">
                  <c:v>5.6079999999999997</c:v>
                </c:pt>
                <c:pt idx="2232">
                  <c:v>5.6079999999999997</c:v>
                </c:pt>
                <c:pt idx="2233">
                  <c:v>5.6079999999999997</c:v>
                </c:pt>
                <c:pt idx="2234">
                  <c:v>5.6079999999999997</c:v>
                </c:pt>
                <c:pt idx="2235">
                  <c:v>5.6079999999999997</c:v>
                </c:pt>
                <c:pt idx="2236">
                  <c:v>5.6079999999999997</c:v>
                </c:pt>
                <c:pt idx="2237">
                  <c:v>5.6079999999999997</c:v>
                </c:pt>
                <c:pt idx="2238">
                  <c:v>5.6079999999999997</c:v>
                </c:pt>
                <c:pt idx="2239">
                  <c:v>5.6079999999999997</c:v>
                </c:pt>
                <c:pt idx="2240">
                  <c:v>5.6079999999999997</c:v>
                </c:pt>
                <c:pt idx="2241">
                  <c:v>5.6079999999999997</c:v>
                </c:pt>
                <c:pt idx="2242">
                  <c:v>5.6079999999999997</c:v>
                </c:pt>
                <c:pt idx="2243">
                  <c:v>5.6079999999999997</c:v>
                </c:pt>
                <c:pt idx="2244">
                  <c:v>5.6079999999999997</c:v>
                </c:pt>
                <c:pt idx="2245">
                  <c:v>5.6079999999999997</c:v>
                </c:pt>
                <c:pt idx="2246">
                  <c:v>5.6079999999999997</c:v>
                </c:pt>
                <c:pt idx="2247">
                  <c:v>5.6079999999999997</c:v>
                </c:pt>
                <c:pt idx="2248">
                  <c:v>5.6079999999999997</c:v>
                </c:pt>
                <c:pt idx="2249">
                  <c:v>5.6079999999999997</c:v>
                </c:pt>
                <c:pt idx="2250">
                  <c:v>5.6079999999999997</c:v>
                </c:pt>
                <c:pt idx="2251">
                  <c:v>5.6079999999999997</c:v>
                </c:pt>
                <c:pt idx="2252">
                  <c:v>5.6079999999999997</c:v>
                </c:pt>
                <c:pt idx="2253">
                  <c:v>5.6079999999999997</c:v>
                </c:pt>
                <c:pt idx="2254">
                  <c:v>5.6079999999999997</c:v>
                </c:pt>
                <c:pt idx="2255">
                  <c:v>5.6079999999999997</c:v>
                </c:pt>
                <c:pt idx="2256">
                  <c:v>5.6079999999999997</c:v>
                </c:pt>
                <c:pt idx="2257">
                  <c:v>5.6079999999999997</c:v>
                </c:pt>
                <c:pt idx="2258">
                  <c:v>5.6079999999999997</c:v>
                </c:pt>
                <c:pt idx="2259">
                  <c:v>5.6079999999999997</c:v>
                </c:pt>
                <c:pt idx="2260">
                  <c:v>5.6079999999999997</c:v>
                </c:pt>
                <c:pt idx="2261">
                  <c:v>5.6079999999999997</c:v>
                </c:pt>
                <c:pt idx="2262">
                  <c:v>5.6079999999999997</c:v>
                </c:pt>
                <c:pt idx="2263">
                  <c:v>5.6079999999999997</c:v>
                </c:pt>
                <c:pt idx="2264">
                  <c:v>5.6079999999999997</c:v>
                </c:pt>
                <c:pt idx="2265">
                  <c:v>5.6079999999999997</c:v>
                </c:pt>
                <c:pt idx="2266">
                  <c:v>5.6079999999999997</c:v>
                </c:pt>
                <c:pt idx="2267">
                  <c:v>5.6079999999999997</c:v>
                </c:pt>
                <c:pt idx="2268">
                  <c:v>5.6079999999999997</c:v>
                </c:pt>
                <c:pt idx="2269">
                  <c:v>5.6079999999999997</c:v>
                </c:pt>
                <c:pt idx="2270">
                  <c:v>5.6079999999999997</c:v>
                </c:pt>
                <c:pt idx="2271">
                  <c:v>5.6079999999999997</c:v>
                </c:pt>
                <c:pt idx="2272">
                  <c:v>5.6079999999999997</c:v>
                </c:pt>
                <c:pt idx="2273">
                  <c:v>5.6079999999999997</c:v>
                </c:pt>
                <c:pt idx="2274">
                  <c:v>5.6079999999999997</c:v>
                </c:pt>
                <c:pt idx="2275">
                  <c:v>5.6079999999999997</c:v>
                </c:pt>
                <c:pt idx="2276">
                  <c:v>5.6079999999999997</c:v>
                </c:pt>
                <c:pt idx="2277">
                  <c:v>5.6079999999999997</c:v>
                </c:pt>
                <c:pt idx="2278">
                  <c:v>5.6079999999999997</c:v>
                </c:pt>
                <c:pt idx="2279">
                  <c:v>5.6079999999999997</c:v>
                </c:pt>
                <c:pt idx="2280">
                  <c:v>5.6079999999999997</c:v>
                </c:pt>
                <c:pt idx="2281">
                  <c:v>5.6079999999999997</c:v>
                </c:pt>
                <c:pt idx="2282">
                  <c:v>5.6079999999999997</c:v>
                </c:pt>
                <c:pt idx="2283">
                  <c:v>5.6079999999999997</c:v>
                </c:pt>
                <c:pt idx="2284">
                  <c:v>5.6079999999999997</c:v>
                </c:pt>
                <c:pt idx="2285">
                  <c:v>5.6079999999999997</c:v>
                </c:pt>
                <c:pt idx="2286">
                  <c:v>5.6079999999999997</c:v>
                </c:pt>
                <c:pt idx="2287">
                  <c:v>5.6079999999999997</c:v>
                </c:pt>
                <c:pt idx="2288">
                  <c:v>5.6079999999999997</c:v>
                </c:pt>
                <c:pt idx="2289">
                  <c:v>5.6079999999999997</c:v>
                </c:pt>
                <c:pt idx="2290">
                  <c:v>5.6079999999999997</c:v>
                </c:pt>
                <c:pt idx="2291">
                  <c:v>5.6079999999999997</c:v>
                </c:pt>
                <c:pt idx="2292">
                  <c:v>5.6079999999999997</c:v>
                </c:pt>
                <c:pt idx="2293">
                  <c:v>5.6079999999999997</c:v>
                </c:pt>
                <c:pt idx="2294">
                  <c:v>5.6079999999999997</c:v>
                </c:pt>
                <c:pt idx="2295">
                  <c:v>5.6079999999999997</c:v>
                </c:pt>
                <c:pt idx="2296">
                  <c:v>5.6079999999999997</c:v>
                </c:pt>
                <c:pt idx="2297">
                  <c:v>5.6079999999999997</c:v>
                </c:pt>
                <c:pt idx="2298">
                  <c:v>5.6079999999999997</c:v>
                </c:pt>
                <c:pt idx="2299">
                  <c:v>5.6079999999999997</c:v>
                </c:pt>
                <c:pt idx="2300">
                  <c:v>5.6079999999999997</c:v>
                </c:pt>
                <c:pt idx="2301">
                  <c:v>5.6079999999999997</c:v>
                </c:pt>
                <c:pt idx="2302">
                  <c:v>5.6079999999999997</c:v>
                </c:pt>
                <c:pt idx="2303">
                  <c:v>5.6079999999999997</c:v>
                </c:pt>
                <c:pt idx="2304">
                  <c:v>5.6079999999999997</c:v>
                </c:pt>
                <c:pt idx="2305">
                  <c:v>5.6079999999999997</c:v>
                </c:pt>
                <c:pt idx="2306">
                  <c:v>5.6079999999999997</c:v>
                </c:pt>
                <c:pt idx="2307">
                  <c:v>5.6079999999999997</c:v>
                </c:pt>
                <c:pt idx="2308">
                  <c:v>5.6079999999999997</c:v>
                </c:pt>
                <c:pt idx="2309">
                  <c:v>5.6079999999999997</c:v>
                </c:pt>
                <c:pt idx="2310">
                  <c:v>5.6079999999999997</c:v>
                </c:pt>
                <c:pt idx="2311">
                  <c:v>5.6079999999999997</c:v>
                </c:pt>
                <c:pt idx="2312">
                  <c:v>5.6079999999999997</c:v>
                </c:pt>
                <c:pt idx="2313">
                  <c:v>5.6079999999999997</c:v>
                </c:pt>
                <c:pt idx="2314">
                  <c:v>5.6079999999999997</c:v>
                </c:pt>
                <c:pt idx="2315">
                  <c:v>5.6079999999999997</c:v>
                </c:pt>
                <c:pt idx="2316">
                  <c:v>5.6079999999999997</c:v>
                </c:pt>
                <c:pt idx="2317">
                  <c:v>5.6079999999999997</c:v>
                </c:pt>
                <c:pt idx="2318">
                  <c:v>5.6079999999999997</c:v>
                </c:pt>
                <c:pt idx="2319">
                  <c:v>5.6079999999999997</c:v>
                </c:pt>
                <c:pt idx="2320">
                  <c:v>5.6079999999999997</c:v>
                </c:pt>
                <c:pt idx="2321">
                  <c:v>5.6079999999999997</c:v>
                </c:pt>
                <c:pt idx="2322">
                  <c:v>5.6079999999999997</c:v>
                </c:pt>
                <c:pt idx="2323">
                  <c:v>5.6079999999999997</c:v>
                </c:pt>
                <c:pt idx="2324">
                  <c:v>5.6079999999999997</c:v>
                </c:pt>
                <c:pt idx="2325">
                  <c:v>5.6079999999999997</c:v>
                </c:pt>
                <c:pt idx="2326">
                  <c:v>5.6079999999999997</c:v>
                </c:pt>
                <c:pt idx="2327">
                  <c:v>5.6079999999999997</c:v>
                </c:pt>
                <c:pt idx="2328">
                  <c:v>5.6079999999999997</c:v>
                </c:pt>
                <c:pt idx="2329">
                  <c:v>5.6079999999999997</c:v>
                </c:pt>
                <c:pt idx="2330">
                  <c:v>5.6079999999999997</c:v>
                </c:pt>
                <c:pt idx="2331">
                  <c:v>5.6079999999999997</c:v>
                </c:pt>
                <c:pt idx="2332">
                  <c:v>5.6079999999999997</c:v>
                </c:pt>
                <c:pt idx="2333">
                  <c:v>5.6079999999999997</c:v>
                </c:pt>
                <c:pt idx="2334">
                  <c:v>5.6079999999999997</c:v>
                </c:pt>
                <c:pt idx="2335">
                  <c:v>5.6079999999999997</c:v>
                </c:pt>
                <c:pt idx="2336">
                  <c:v>5.6079999999999997</c:v>
                </c:pt>
                <c:pt idx="2337">
                  <c:v>5.6079999999999997</c:v>
                </c:pt>
                <c:pt idx="2338">
                  <c:v>5.6079999999999997</c:v>
                </c:pt>
                <c:pt idx="2339">
                  <c:v>5.6079999999999997</c:v>
                </c:pt>
                <c:pt idx="2340">
                  <c:v>5.6079999999999997</c:v>
                </c:pt>
                <c:pt idx="2341">
                  <c:v>5.6079999999999997</c:v>
                </c:pt>
                <c:pt idx="2342">
                  <c:v>5.6079999999999997</c:v>
                </c:pt>
                <c:pt idx="2343">
                  <c:v>5.6079999999999997</c:v>
                </c:pt>
                <c:pt idx="2344">
                  <c:v>5.6079999999999997</c:v>
                </c:pt>
                <c:pt idx="2345">
                  <c:v>5.6079999999999997</c:v>
                </c:pt>
                <c:pt idx="2346">
                  <c:v>5.6079999999999997</c:v>
                </c:pt>
                <c:pt idx="2347">
                  <c:v>5.6079999999999997</c:v>
                </c:pt>
                <c:pt idx="2348">
                  <c:v>5.6079999999999997</c:v>
                </c:pt>
                <c:pt idx="2349">
                  <c:v>5.6079999999999997</c:v>
                </c:pt>
                <c:pt idx="2350">
                  <c:v>5.6079999999999997</c:v>
                </c:pt>
                <c:pt idx="2351">
                  <c:v>5.6079999999999997</c:v>
                </c:pt>
                <c:pt idx="2352">
                  <c:v>5.6079999999999997</c:v>
                </c:pt>
                <c:pt idx="2353">
                  <c:v>5.6079999999999997</c:v>
                </c:pt>
                <c:pt idx="2354">
                  <c:v>5.6079999999999997</c:v>
                </c:pt>
                <c:pt idx="2355">
                  <c:v>5.6079999999999997</c:v>
                </c:pt>
                <c:pt idx="2356">
                  <c:v>5.6079999999999997</c:v>
                </c:pt>
                <c:pt idx="2357">
                  <c:v>5.6079999999999997</c:v>
                </c:pt>
                <c:pt idx="2358">
                  <c:v>5.6079999999999997</c:v>
                </c:pt>
                <c:pt idx="2359">
                  <c:v>5.6079999999999997</c:v>
                </c:pt>
                <c:pt idx="2360">
                  <c:v>5.6079999999999997</c:v>
                </c:pt>
                <c:pt idx="2361">
                  <c:v>5.6079999999999997</c:v>
                </c:pt>
                <c:pt idx="2362">
                  <c:v>5.6079999999999997</c:v>
                </c:pt>
                <c:pt idx="2363">
                  <c:v>5.6079999999999997</c:v>
                </c:pt>
                <c:pt idx="2364">
                  <c:v>5.6079999999999997</c:v>
                </c:pt>
                <c:pt idx="2365">
                  <c:v>5.6079999999999997</c:v>
                </c:pt>
                <c:pt idx="2366">
                  <c:v>5.6079999999999997</c:v>
                </c:pt>
                <c:pt idx="2367">
                  <c:v>5.6079999999999997</c:v>
                </c:pt>
                <c:pt idx="2368">
                  <c:v>5.6079999999999997</c:v>
                </c:pt>
                <c:pt idx="2369">
                  <c:v>5.6079999999999997</c:v>
                </c:pt>
                <c:pt idx="2370">
                  <c:v>5.6079999999999997</c:v>
                </c:pt>
                <c:pt idx="2371">
                  <c:v>5.6079999999999997</c:v>
                </c:pt>
                <c:pt idx="2372">
                  <c:v>5.6079999999999997</c:v>
                </c:pt>
                <c:pt idx="2373">
                  <c:v>5.6079999999999997</c:v>
                </c:pt>
                <c:pt idx="2374">
                  <c:v>5.6079999999999997</c:v>
                </c:pt>
                <c:pt idx="2375">
                  <c:v>5.6079999999999997</c:v>
                </c:pt>
                <c:pt idx="2376">
                  <c:v>5.6079999999999997</c:v>
                </c:pt>
                <c:pt idx="2377">
                  <c:v>5.6079999999999997</c:v>
                </c:pt>
                <c:pt idx="2378">
                  <c:v>5.6079999999999997</c:v>
                </c:pt>
                <c:pt idx="2379">
                  <c:v>5.6079999999999997</c:v>
                </c:pt>
                <c:pt idx="2380">
                  <c:v>5.6079999999999997</c:v>
                </c:pt>
                <c:pt idx="2381">
                  <c:v>5.6079999999999997</c:v>
                </c:pt>
                <c:pt idx="2382">
                  <c:v>5.6079999999999997</c:v>
                </c:pt>
                <c:pt idx="2383">
                  <c:v>5.6079999999999997</c:v>
                </c:pt>
                <c:pt idx="2384">
                  <c:v>5.6079999999999997</c:v>
                </c:pt>
                <c:pt idx="2385">
                  <c:v>5.6079999999999997</c:v>
                </c:pt>
                <c:pt idx="2386">
                  <c:v>5.6079999999999997</c:v>
                </c:pt>
                <c:pt idx="2387">
                  <c:v>5.6079999999999997</c:v>
                </c:pt>
                <c:pt idx="2388">
                  <c:v>5.6079999999999997</c:v>
                </c:pt>
                <c:pt idx="2389">
                  <c:v>5.6079999999999997</c:v>
                </c:pt>
                <c:pt idx="2390">
                  <c:v>5.6079999999999997</c:v>
                </c:pt>
                <c:pt idx="2391">
                  <c:v>5.6079999999999997</c:v>
                </c:pt>
                <c:pt idx="2392">
                  <c:v>5.6079999999999997</c:v>
                </c:pt>
                <c:pt idx="2393">
                  <c:v>5.6079999999999997</c:v>
                </c:pt>
                <c:pt idx="2394">
                  <c:v>5.6079999999999997</c:v>
                </c:pt>
                <c:pt idx="2395">
                  <c:v>5.6079999999999997</c:v>
                </c:pt>
                <c:pt idx="2396">
                  <c:v>5.6079999999999997</c:v>
                </c:pt>
                <c:pt idx="2397">
                  <c:v>5.6079999999999997</c:v>
                </c:pt>
                <c:pt idx="2398">
                  <c:v>5.6079999999999997</c:v>
                </c:pt>
                <c:pt idx="2399">
                  <c:v>5.6079999999999997</c:v>
                </c:pt>
                <c:pt idx="2400">
                  <c:v>5.6079999999999997</c:v>
                </c:pt>
                <c:pt idx="2401">
                  <c:v>5.6079999999999997</c:v>
                </c:pt>
                <c:pt idx="2402">
                  <c:v>5.6079999999999997</c:v>
                </c:pt>
                <c:pt idx="2403">
                  <c:v>5.6079999999999997</c:v>
                </c:pt>
                <c:pt idx="2404">
                  <c:v>5.6079999999999997</c:v>
                </c:pt>
                <c:pt idx="2405">
                  <c:v>5.6079999999999997</c:v>
                </c:pt>
                <c:pt idx="2406">
                  <c:v>5.6079999999999997</c:v>
                </c:pt>
                <c:pt idx="2407">
                  <c:v>5.6079999999999997</c:v>
                </c:pt>
                <c:pt idx="2408">
                  <c:v>5.6079999999999997</c:v>
                </c:pt>
                <c:pt idx="2409">
                  <c:v>5.6079999999999997</c:v>
                </c:pt>
                <c:pt idx="2410">
                  <c:v>5.6079999999999997</c:v>
                </c:pt>
                <c:pt idx="2411">
                  <c:v>5.6079999999999997</c:v>
                </c:pt>
                <c:pt idx="2412">
                  <c:v>5.6079999999999997</c:v>
                </c:pt>
                <c:pt idx="2413">
                  <c:v>5.6079999999999997</c:v>
                </c:pt>
                <c:pt idx="2414">
                  <c:v>5.6079999999999997</c:v>
                </c:pt>
                <c:pt idx="2415">
                  <c:v>5.6079999999999997</c:v>
                </c:pt>
                <c:pt idx="2416">
                  <c:v>5.6079999999999997</c:v>
                </c:pt>
                <c:pt idx="2417">
                  <c:v>5.6079999999999997</c:v>
                </c:pt>
                <c:pt idx="2418">
                  <c:v>5.6079999999999997</c:v>
                </c:pt>
                <c:pt idx="2419">
                  <c:v>5.6079999999999997</c:v>
                </c:pt>
                <c:pt idx="2420">
                  <c:v>5.6079999999999997</c:v>
                </c:pt>
                <c:pt idx="2421">
                  <c:v>5.6079999999999997</c:v>
                </c:pt>
                <c:pt idx="2422">
                  <c:v>5.6079999999999997</c:v>
                </c:pt>
                <c:pt idx="2423">
                  <c:v>5.6079999999999997</c:v>
                </c:pt>
                <c:pt idx="2424">
                  <c:v>5.6079999999999997</c:v>
                </c:pt>
                <c:pt idx="2425">
                  <c:v>5.6079999999999997</c:v>
                </c:pt>
                <c:pt idx="2426">
                  <c:v>5.6079999999999997</c:v>
                </c:pt>
                <c:pt idx="2427">
                  <c:v>5.6079999999999997</c:v>
                </c:pt>
                <c:pt idx="2428">
                  <c:v>5.6079999999999997</c:v>
                </c:pt>
                <c:pt idx="2429">
                  <c:v>5.6079999999999997</c:v>
                </c:pt>
                <c:pt idx="2430">
                  <c:v>5.6079999999999997</c:v>
                </c:pt>
                <c:pt idx="2431">
                  <c:v>5.6079999999999997</c:v>
                </c:pt>
                <c:pt idx="2432">
                  <c:v>5.6079999999999997</c:v>
                </c:pt>
                <c:pt idx="2433">
                  <c:v>5.6079999999999997</c:v>
                </c:pt>
                <c:pt idx="2434">
                  <c:v>5.6079999999999997</c:v>
                </c:pt>
                <c:pt idx="2435">
                  <c:v>5.6079999999999997</c:v>
                </c:pt>
                <c:pt idx="2436">
                  <c:v>5.6079999999999997</c:v>
                </c:pt>
                <c:pt idx="2437">
                  <c:v>5.6079999999999997</c:v>
                </c:pt>
                <c:pt idx="2438">
                  <c:v>5.6079999999999997</c:v>
                </c:pt>
                <c:pt idx="2439">
                  <c:v>5.6079999999999997</c:v>
                </c:pt>
                <c:pt idx="2440">
                  <c:v>5.6079999999999997</c:v>
                </c:pt>
                <c:pt idx="2441">
                  <c:v>5.6079999999999997</c:v>
                </c:pt>
                <c:pt idx="2442">
                  <c:v>5.6079999999999997</c:v>
                </c:pt>
                <c:pt idx="2443">
                  <c:v>5.6079999999999997</c:v>
                </c:pt>
                <c:pt idx="2444">
                  <c:v>5.6079999999999997</c:v>
                </c:pt>
                <c:pt idx="2445">
                  <c:v>5.6079999999999997</c:v>
                </c:pt>
                <c:pt idx="2446">
                  <c:v>5.6079999999999997</c:v>
                </c:pt>
                <c:pt idx="2447">
                  <c:v>5.6079999999999997</c:v>
                </c:pt>
                <c:pt idx="2448">
                  <c:v>5.6079999999999997</c:v>
                </c:pt>
                <c:pt idx="2449">
                  <c:v>5.6079999999999997</c:v>
                </c:pt>
                <c:pt idx="2450">
                  <c:v>5.6079999999999997</c:v>
                </c:pt>
                <c:pt idx="2451">
                  <c:v>5.6079999999999997</c:v>
                </c:pt>
                <c:pt idx="2452">
                  <c:v>5.6079999999999997</c:v>
                </c:pt>
                <c:pt idx="2453">
                  <c:v>5.6079999999999997</c:v>
                </c:pt>
                <c:pt idx="2454">
                  <c:v>5.6079999999999997</c:v>
                </c:pt>
                <c:pt idx="2455">
                  <c:v>5.6079999999999997</c:v>
                </c:pt>
                <c:pt idx="2456">
                  <c:v>5.6079999999999997</c:v>
                </c:pt>
                <c:pt idx="2457">
                  <c:v>5.6079999999999997</c:v>
                </c:pt>
                <c:pt idx="2458">
                  <c:v>5.6079999999999997</c:v>
                </c:pt>
                <c:pt idx="2459">
                  <c:v>5.6079999999999997</c:v>
                </c:pt>
                <c:pt idx="2460">
                  <c:v>5.6079999999999997</c:v>
                </c:pt>
                <c:pt idx="2461">
                  <c:v>5.6079999999999997</c:v>
                </c:pt>
                <c:pt idx="2462">
                  <c:v>5.6079999999999997</c:v>
                </c:pt>
                <c:pt idx="2463">
                  <c:v>5.6079999999999997</c:v>
                </c:pt>
                <c:pt idx="2464">
                  <c:v>5.6079999999999997</c:v>
                </c:pt>
                <c:pt idx="2465">
                  <c:v>5.6079999999999997</c:v>
                </c:pt>
                <c:pt idx="2466">
                  <c:v>5.6079999999999997</c:v>
                </c:pt>
                <c:pt idx="2467">
                  <c:v>5.6079999999999997</c:v>
                </c:pt>
                <c:pt idx="2468">
                  <c:v>5.6079999999999997</c:v>
                </c:pt>
                <c:pt idx="2469">
                  <c:v>5.6079999999999997</c:v>
                </c:pt>
                <c:pt idx="2470">
                  <c:v>5.6079999999999997</c:v>
                </c:pt>
                <c:pt idx="2471">
                  <c:v>5.6079999999999997</c:v>
                </c:pt>
                <c:pt idx="2472">
                  <c:v>5.6079999999999997</c:v>
                </c:pt>
                <c:pt idx="2473">
                  <c:v>5.6079999999999997</c:v>
                </c:pt>
                <c:pt idx="2474">
                  <c:v>5.6079999999999997</c:v>
                </c:pt>
                <c:pt idx="2475">
                  <c:v>5.6079999999999997</c:v>
                </c:pt>
                <c:pt idx="2476">
                  <c:v>5.6079999999999997</c:v>
                </c:pt>
                <c:pt idx="2477">
                  <c:v>5.6079999999999997</c:v>
                </c:pt>
                <c:pt idx="2478">
                  <c:v>5.6079999999999997</c:v>
                </c:pt>
                <c:pt idx="2479">
                  <c:v>5.6079999999999997</c:v>
                </c:pt>
                <c:pt idx="2480">
                  <c:v>5.6079999999999997</c:v>
                </c:pt>
                <c:pt idx="2481">
                  <c:v>5.6079999999999997</c:v>
                </c:pt>
                <c:pt idx="2482">
                  <c:v>5.6079999999999997</c:v>
                </c:pt>
                <c:pt idx="2483">
                  <c:v>5.6079999999999997</c:v>
                </c:pt>
                <c:pt idx="2484">
                  <c:v>5.6079999999999997</c:v>
                </c:pt>
                <c:pt idx="2485">
                  <c:v>5.6079999999999997</c:v>
                </c:pt>
                <c:pt idx="2486">
                  <c:v>5.6079999999999997</c:v>
                </c:pt>
                <c:pt idx="2487">
                  <c:v>5.6079999999999997</c:v>
                </c:pt>
                <c:pt idx="2488">
                  <c:v>5.6079999999999997</c:v>
                </c:pt>
                <c:pt idx="2489">
                  <c:v>5.6079999999999997</c:v>
                </c:pt>
                <c:pt idx="2490">
                  <c:v>5.6079999999999997</c:v>
                </c:pt>
                <c:pt idx="2491">
                  <c:v>5.6079999999999997</c:v>
                </c:pt>
                <c:pt idx="2492">
                  <c:v>5.6079999999999997</c:v>
                </c:pt>
                <c:pt idx="2493">
                  <c:v>5.6079999999999997</c:v>
                </c:pt>
                <c:pt idx="2494">
                  <c:v>5.6079999999999997</c:v>
                </c:pt>
                <c:pt idx="2495">
                  <c:v>5.6079999999999997</c:v>
                </c:pt>
                <c:pt idx="2496">
                  <c:v>5.6079999999999997</c:v>
                </c:pt>
                <c:pt idx="2497">
                  <c:v>5.6079999999999997</c:v>
                </c:pt>
                <c:pt idx="2498">
                  <c:v>5.6079999999999997</c:v>
                </c:pt>
                <c:pt idx="2499">
                  <c:v>5.6079999999999997</c:v>
                </c:pt>
                <c:pt idx="2500">
                  <c:v>5.6079999999999997</c:v>
                </c:pt>
                <c:pt idx="2501">
                  <c:v>5.6079999999999997</c:v>
                </c:pt>
                <c:pt idx="2502">
                  <c:v>5.6079999999999997</c:v>
                </c:pt>
                <c:pt idx="2503">
                  <c:v>5.6079999999999997</c:v>
                </c:pt>
                <c:pt idx="2504">
                  <c:v>5.6079999999999997</c:v>
                </c:pt>
                <c:pt idx="2505">
                  <c:v>5.6079999999999997</c:v>
                </c:pt>
                <c:pt idx="2506">
                  <c:v>5.6079999999999997</c:v>
                </c:pt>
                <c:pt idx="2507">
                  <c:v>5.6079999999999997</c:v>
                </c:pt>
                <c:pt idx="2508">
                  <c:v>5.6079999999999997</c:v>
                </c:pt>
                <c:pt idx="2509">
                  <c:v>5.6079999999999997</c:v>
                </c:pt>
                <c:pt idx="2510">
                  <c:v>5.6079999999999997</c:v>
                </c:pt>
                <c:pt idx="2511">
                  <c:v>5.6079999999999997</c:v>
                </c:pt>
                <c:pt idx="2512">
                  <c:v>5.6079999999999997</c:v>
                </c:pt>
                <c:pt idx="2513">
                  <c:v>5.6079999999999997</c:v>
                </c:pt>
                <c:pt idx="2514">
                  <c:v>5.6079999999999997</c:v>
                </c:pt>
                <c:pt idx="2515">
                  <c:v>5.6079999999999997</c:v>
                </c:pt>
                <c:pt idx="2516">
                  <c:v>5.6079999999999997</c:v>
                </c:pt>
                <c:pt idx="2517">
                  <c:v>5.6079999999999997</c:v>
                </c:pt>
                <c:pt idx="2518">
                  <c:v>5.6079999999999997</c:v>
                </c:pt>
                <c:pt idx="2519">
                  <c:v>5.6079999999999997</c:v>
                </c:pt>
                <c:pt idx="2520">
                  <c:v>5.6079999999999997</c:v>
                </c:pt>
                <c:pt idx="2521">
                  <c:v>5.6079999999999997</c:v>
                </c:pt>
                <c:pt idx="2522">
                  <c:v>5.6079999999999997</c:v>
                </c:pt>
                <c:pt idx="2523">
                  <c:v>5.6079999999999997</c:v>
                </c:pt>
                <c:pt idx="2524">
                  <c:v>5.6079999999999997</c:v>
                </c:pt>
                <c:pt idx="2525">
                  <c:v>5.6079999999999997</c:v>
                </c:pt>
                <c:pt idx="2526">
                  <c:v>5.6079999999999997</c:v>
                </c:pt>
                <c:pt idx="2527">
                  <c:v>5.6079999999999997</c:v>
                </c:pt>
                <c:pt idx="2528">
                  <c:v>5.6079999999999997</c:v>
                </c:pt>
                <c:pt idx="2529">
                  <c:v>5.6079999999999997</c:v>
                </c:pt>
                <c:pt idx="2530">
                  <c:v>5.6079999999999997</c:v>
                </c:pt>
                <c:pt idx="2531">
                  <c:v>5.6079999999999997</c:v>
                </c:pt>
                <c:pt idx="2532">
                  <c:v>5.6079999999999997</c:v>
                </c:pt>
                <c:pt idx="2533">
                  <c:v>5.6079999999999997</c:v>
                </c:pt>
                <c:pt idx="2534">
                  <c:v>5.6079999999999997</c:v>
                </c:pt>
                <c:pt idx="2535">
                  <c:v>5.6079999999999997</c:v>
                </c:pt>
                <c:pt idx="2536">
                  <c:v>5.6079999999999997</c:v>
                </c:pt>
                <c:pt idx="2537">
                  <c:v>5.6079999999999997</c:v>
                </c:pt>
                <c:pt idx="2538">
                  <c:v>5.6079999999999997</c:v>
                </c:pt>
                <c:pt idx="2539">
                  <c:v>5.6079999999999997</c:v>
                </c:pt>
                <c:pt idx="2540">
                  <c:v>5.6079999999999997</c:v>
                </c:pt>
                <c:pt idx="2541">
                  <c:v>5.6079999999999997</c:v>
                </c:pt>
                <c:pt idx="2542">
                  <c:v>5.6079999999999997</c:v>
                </c:pt>
                <c:pt idx="2543">
                  <c:v>5.6079999999999997</c:v>
                </c:pt>
                <c:pt idx="2544">
                  <c:v>5.6079999999999997</c:v>
                </c:pt>
                <c:pt idx="2545">
                  <c:v>5.6079999999999997</c:v>
                </c:pt>
                <c:pt idx="2546">
                  <c:v>5.6079999999999997</c:v>
                </c:pt>
                <c:pt idx="2547">
                  <c:v>5.6079999999999997</c:v>
                </c:pt>
                <c:pt idx="2548">
                  <c:v>5.6079999999999997</c:v>
                </c:pt>
                <c:pt idx="2549">
                  <c:v>5.6079999999999997</c:v>
                </c:pt>
                <c:pt idx="2550">
                  <c:v>5.6079999999999997</c:v>
                </c:pt>
                <c:pt idx="2551">
                  <c:v>5.6079999999999997</c:v>
                </c:pt>
                <c:pt idx="2552">
                  <c:v>5.6079999999999997</c:v>
                </c:pt>
                <c:pt idx="2553">
                  <c:v>5.6079999999999997</c:v>
                </c:pt>
                <c:pt idx="2554">
                  <c:v>5.6079999999999997</c:v>
                </c:pt>
                <c:pt idx="2555">
                  <c:v>5.6079999999999997</c:v>
                </c:pt>
                <c:pt idx="2556">
                  <c:v>5.6079999999999997</c:v>
                </c:pt>
                <c:pt idx="2557">
                  <c:v>5.6079999999999997</c:v>
                </c:pt>
                <c:pt idx="2558">
                  <c:v>5.6079999999999997</c:v>
                </c:pt>
                <c:pt idx="2559">
                  <c:v>5.6079999999999997</c:v>
                </c:pt>
                <c:pt idx="2560">
                  <c:v>5.6079999999999997</c:v>
                </c:pt>
                <c:pt idx="2561">
                  <c:v>5.6079999999999997</c:v>
                </c:pt>
                <c:pt idx="2562">
                  <c:v>5.6079999999999997</c:v>
                </c:pt>
                <c:pt idx="2563">
                  <c:v>5.6079999999999997</c:v>
                </c:pt>
                <c:pt idx="2564">
                  <c:v>5.6079999999999997</c:v>
                </c:pt>
                <c:pt idx="2565">
                  <c:v>5.6079999999999997</c:v>
                </c:pt>
                <c:pt idx="2566">
                  <c:v>5.6079999999999997</c:v>
                </c:pt>
                <c:pt idx="2567">
                  <c:v>5.6079999999999997</c:v>
                </c:pt>
                <c:pt idx="2568">
                  <c:v>5.6079999999999997</c:v>
                </c:pt>
                <c:pt idx="2569">
                  <c:v>5.6079999999999997</c:v>
                </c:pt>
                <c:pt idx="2570">
                  <c:v>5.6079999999999997</c:v>
                </c:pt>
                <c:pt idx="2571">
                  <c:v>5.6079999999999997</c:v>
                </c:pt>
                <c:pt idx="2572">
                  <c:v>5.6079999999999997</c:v>
                </c:pt>
                <c:pt idx="2573">
                  <c:v>5.6079999999999997</c:v>
                </c:pt>
                <c:pt idx="2574">
                  <c:v>5.6079999999999997</c:v>
                </c:pt>
                <c:pt idx="2575">
                  <c:v>5.6079999999999997</c:v>
                </c:pt>
                <c:pt idx="2576">
                  <c:v>5.6079999999999997</c:v>
                </c:pt>
                <c:pt idx="2577">
                  <c:v>5.6079999999999997</c:v>
                </c:pt>
                <c:pt idx="2578">
                  <c:v>5.6079999999999997</c:v>
                </c:pt>
                <c:pt idx="2579">
                  <c:v>5.6079999999999997</c:v>
                </c:pt>
                <c:pt idx="2580">
                  <c:v>5.6079999999999997</c:v>
                </c:pt>
                <c:pt idx="2581">
                  <c:v>5.6079999999999997</c:v>
                </c:pt>
                <c:pt idx="2582">
                  <c:v>5.6079999999999997</c:v>
                </c:pt>
                <c:pt idx="2583">
                  <c:v>5.6079999999999997</c:v>
                </c:pt>
                <c:pt idx="2584">
                  <c:v>5.6079999999999997</c:v>
                </c:pt>
                <c:pt idx="2585">
                  <c:v>5.6079999999999997</c:v>
                </c:pt>
                <c:pt idx="2586">
                  <c:v>5.6079999999999997</c:v>
                </c:pt>
                <c:pt idx="2587">
                  <c:v>5.6079999999999997</c:v>
                </c:pt>
                <c:pt idx="2588">
                  <c:v>5.6079999999999997</c:v>
                </c:pt>
                <c:pt idx="2589">
                  <c:v>5.6079999999999997</c:v>
                </c:pt>
                <c:pt idx="2590">
                  <c:v>5.6079999999999997</c:v>
                </c:pt>
                <c:pt idx="2591">
                  <c:v>5.6079999999999997</c:v>
                </c:pt>
                <c:pt idx="2592">
                  <c:v>5.6079999999999997</c:v>
                </c:pt>
                <c:pt idx="2593">
                  <c:v>5.6079999999999997</c:v>
                </c:pt>
                <c:pt idx="2594">
                  <c:v>5.6079999999999997</c:v>
                </c:pt>
                <c:pt idx="2595">
                  <c:v>5.6079999999999997</c:v>
                </c:pt>
                <c:pt idx="2596">
                  <c:v>5.6079999999999997</c:v>
                </c:pt>
                <c:pt idx="2597">
                  <c:v>5.6079999999999997</c:v>
                </c:pt>
                <c:pt idx="2598">
                  <c:v>5.6079999999999997</c:v>
                </c:pt>
                <c:pt idx="2599">
                  <c:v>5.6079999999999997</c:v>
                </c:pt>
                <c:pt idx="2600">
                  <c:v>5.6079999999999997</c:v>
                </c:pt>
                <c:pt idx="2601">
                  <c:v>5.6079999999999997</c:v>
                </c:pt>
                <c:pt idx="2602">
                  <c:v>5.6079999999999997</c:v>
                </c:pt>
                <c:pt idx="2603">
                  <c:v>5.6079999999999997</c:v>
                </c:pt>
                <c:pt idx="2604">
                  <c:v>5.6079999999999997</c:v>
                </c:pt>
                <c:pt idx="2605">
                  <c:v>5.6079999999999997</c:v>
                </c:pt>
                <c:pt idx="2606">
                  <c:v>5.6079999999999997</c:v>
                </c:pt>
                <c:pt idx="2607">
                  <c:v>5.6079999999999997</c:v>
                </c:pt>
                <c:pt idx="2608">
                  <c:v>5.6079999999999997</c:v>
                </c:pt>
                <c:pt idx="2609">
                  <c:v>5.6079999999999997</c:v>
                </c:pt>
                <c:pt idx="2610">
                  <c:v>5.6079999999999997</c:v>
                </c:pt>
                <c:pt idx="2611">
                  <c:v>5.6079999999999997</c:v>
                </c:pt>
                <c:pt idx="2612">
                  <c:v>5.6079999999999997</c:v>
                </c:pt>
                <c:pt idx="2613">
                  <c:v>5.6079999999999997</c:v>
                </c:pt>
                <c:pt idx="2614">
                  <c:v>5.6079999999999997</c:v>
                </c:pt>
                <c:pt idx="2615">
                  <c:v>5.6079999999999997</c:v>
                </c:pt>
                <c:pt idx="2616">
                  <c:v>5.6079999999999997</c:v>
                </c:pt>
                <c:pt idx="2617">
                  <c:v>5.6079999999999997</c:v>
                </c:pt>
                <c:pt idx="2618">
                  <c:v>5.6079999999999997</c:v>
                </c:pt>
                <c:pt idx="2619">
                  <c:v>5.6079999999999997</c:v>
                </c:pt>
                <c:pt idx="2620">
                  <c:v>5.6079999999999997</c:v>
                </c:pt>
                <c:pt idx="2621">
                  <c:v>5.6079999999999997</c:v>
                </c:pt>
                <c:pt idx="2622">
                  <c:v>5.6079999999999997</c:v>
                </c:pt>
                <c:pt idx="2623">
                  <c:v>5.6079999999999997</c:v>
                </c:pt>
                <c:pt idx="2624">
                  <c:v>5.6079999999999997</c:v>
                </c:pt>
                <c:pt idx="2625">
                  <c:v>5.6079999999999997</c:v>
                </c:pt>
                <c:pt idx="2626">
                  <c:v>5.6079999999999997</c:v>
                </c:pt>
                <c:pt idx="2627">
                  <c:v>5.6079999999999997</c:v>
                </c:pt>
                <c:pt idx="2628">
                  <c:v>5.6079999999999997</c:v>
                </c:pt>
                <c:pt idx="2629">
                  <c:v>5.6079999999999997</c:v>
                </c:pt>
                <c:pt idx="2630">
                  <c:v>5.6079999999999997</c:v>
                </c:pt>
                <c:pt idx="2631">
                  <c:v>5.6079999999999997</c:v>
                </c:pt>
                <c:pt idx="2632">
                  <c:v>5.6079999999999997</c:v>
                </c:pt>
                <c:pt idx="2633">
                  <c:v>5.6079999999999997</c:v>
                </c:pt>
                <c:pt idx="2634">
                  <c:v>5.6079999999999997</c:v>
                </c:pt>
                <c:pt idx="2635">
                  <c:v>5.6079999999999997</c:v>
                </c:pt>
                <c:pt idx="2636">
                  <c:v>5.6079999999999997</c:v>
                </c:pt>
                <c:pt idx="2637">
                  <c:v>5.6079999999999997</c:v>
                </c:pt>
                <c:pt idx="2638">
                  <c:v>5.6079999999999997</c:v>
                </c:pt>
                <c:pt idx="2639">
                  <c:v>5.6079999999999997</c:v>
                </c:pt>
                <c:pt idx="2640">
                  <c:v>5.6079999999999997</c:v>
                </c:pt>
                <c:pt idx="2641">
                  <c:v>5.6079999999999997</c:v>
                </c:pt>
                <c:pt idx="2642">
                  <c:v>5.6079999999999997</c:v>
                </c:pt>
                <c:pt idx="2643">
                  <c:v>5.6079999999999997</c:v>
                </c:pt>
                <c:pt idx="2644">
                  <c:v>5.6079999999999997</c:v>
                </c:pt>
                <c:pt idx="2645">
                  <c:v>5.6079999999999997</c:v>
                </c:pt>
                <c:pt idx="2646">
                  <c:v>5.6079999999999997</c:v>
                </c:pt>
                <c:pt idx="2647">
                  <c:v>5.6079999999999997</c:v>
                </c:pt>
                <c:pt idx="2648">
                  <c:v>5.6079999999999997</c:v>
                </c:pt>
                <c:pt idx="2649">
                  <c:v>5.6079999999999997</c:v>
                </c:pt>
                <c:pt idx="2650">
                  <c:v>5.6079999999999997</c:v>
                </c:pt>
                <c:pt idx="2651">
                  <c:v>5.6079999999999997</c:v>
                </c:pt>
                <c:pt idx="2652">
                  <c:v>5.6079999999999997</c:v>
                </c:pt>
                <c:pt idx="2653">
                  <c:v>5.6079999999999997</c:v>
                </c:pt>
                <c:pt idx="2654">
                  <c:v>5.6079999999999997</c:v>
                </c:pt>
                <c:pt idx="2655">
                  <c:v>5.6079999999999997</c:v>
                </c:pt>
                <c:pt idx="2656">
                  <c:v>5.6079999999999997</c:v>
                </c:pt>
                <c:pt idx="2657">
                  <c:v>5.6079999999999997</c:v>
                </c:pt>
                <c:pt idx="2658">
                  <c:v>5.6079999999999997</c:v>
                </c:pt>
                <c:pt idx="2659">
                  <c:v>5.6079999999999997</c:v>
                </c:pt>
                <c:pt idx="2660">
                  <c:v>5.6079999999999997</c:v>
                </c:pt>
                <c:pt idx="2661">
                  <c:v>5.6079999999999997</c:v>
                </c:pt>
                <c:pt idx="2662">
                  <c:v>5.6079999999999997</c:v>
                </c:pt>
                <c:pt idx="2663">
                  <c:v>5.6079999999999997</c:v>
                </c:pt>
                <c:pt idx="2664">
                  <c:v>5.6079999999999997</c:v>
                </c:pt>
                <c:pt idx="2665">
                  <c:v>5.6079999999999997</c:v>
                </c:pt>
                <c:pt idx="2666">
                  <c:v>5.6079999999999997</c:v>
                </c:pt>
                <c:pt idx="2667">
                  <c:v>5.6079999999999997</c:v>
                </c:pt>
                <c:pt idx="2668">
                  <c:v>5.6079999999999997</c:v>
                </c:pt>
                <c:pt idx="2669">
                  <c:v>5.6079999999999997</c:v>
                </c:pt>
                <c:pt idx="2670">
                  <c:v>5.6079999999999997</c:v>
                </c:pt>
                <c:pt idx="2671">
                  <c:v>5.6079999999999997</c:v>
                </c:pt>
                <c:pt idx="2672">
                  <c:v>5.6079999999999997</c:v>
                </c:pt>
                <c:pt idx="2673">
                  <c:v>5.6079999999999997</c:v>
                </c:pt>
                <c:pt idx="2674">
                  <c:v>5.6079999999999997</c:v>
                </c:pt>
                <c:pt idx="2675">
                  <c:v>5.6079999999999997</c:v>
                </c:pt>
                <c:pt idx="2676">
                  <c:v>5.6079999999999997</c:v>
                </c:pt>
                <c:pt idx="2677">
                  <c:v>5.6079999999999997</c:v>
                </c:pt>
                <c:pt idx="2678">
                  <c:v>5.6079999999999997</c:v>
                </c:pt>
                <c:pt idx="2679">
                  <c:v>5.6079999999999997</c:v>
                </c:pt>
                <c:pt idx="2680">
                  <c:v>5.6079999999999997</c:v>
                </c:pt>
                <c:pt idx="2681">
                  <c:v>5.6079999999999997</c:v>
                </c:pt>
                <c:pt idx="2682">
                  <c:v>5.6079999999999997</c:v>
                </c:pt>
                <c:pt idx="2683">
                  <c:v>5.6079999999999997</c:v>
                </c:pt>
                <c:pt idx="2684">
                  <c:v>5.6079999999999997</c:v>
                </c:pt>
                <c:pt idx="2685">
                  <c:v>5.6079999999999997</c:v>
                </c:pt>
                <c:pt idx="2686">
                  <c:v>5.6079999999999997</c:v>
                </c:pt>
                <c:pt idx="2687">
                  <c:v>5.6079999999999997</c:v>
                </c:pt>
                <c:pt idx="2688">
                  <c:v>5.6079999999999997</c:v>
                </c:pt>
                <c:pt idx="2689">
                  <c:v>5.6079999999999997</c:v>
                </c:pt>
                <c:pt idx="2690">
                  <c:v>5.6079999999999997</c:v>
                </c:pt>
                <c:pt idx="2691">
                  <c:v>5.6079999999999997</c:v>
                </c:pt>
                <c:pt idx="2692">
                  <c:v>5.6079999999999997</c:v>
                </c:pt>
                <c:pt idx="2693">
                  <c:v>5.6079999999999997</c:v>
                </c:pt>
                <c:pt idx="2694">
                  <c:v>5.6079999999999997</c:v>
                </c:pt>
                <c:pt idx="2695">
                  <c:v>5.6079999999999997</c:v>
                </c:pt>
                <c:pt idx="2696">
                  <c:v>5.6079999999999997</c:v>
                </c:pt>
                <c:pt idx="2697">
                  <c:v>5.6079999999999997</c:v>
                </c:pt>
                <c:pt idx="2698">
                  <c:v>5.6079999999999997</c:v>
                </c:pt>
                <c:pt idx="2699">
                  <c:v>5.6079999999999997</c:v>
                </c:pt>
                <c:pt idx="2700">
                  <c:v>5.6079999999999997</c:v>
                </c:pt>
                <c:pt idx="2701">
                  <c:v>5.6079999999999997</c:v>
                </c:pt>
                <c:pt idx="2702">
                  <c:v>5.6079999999999997</c:v>
                </c:pt>
                <c:pt idx="2703">
                  <c:v>5.6079999999999997</c:v>
                </c:pt>
                <c:pt idx="2704">
                  <c:v>5.6079999999999997</c:v>
                </c:pt>
                <c:pt idx="2705">
                  <c:v>5.6079999999999997</c:v>
                </c:pt>
                <c:pt idx="2706">
                  <c:v>5.6079999999999997</c:v>
                </c:pt>
                <c:pt idx="2707">
                  <c:v>5.6079999999999997</c:v>
                </c:pt>
                <c:pt idx="2708">
                  <c:v>5.6079999999999997</c:v>
                </c:pt>
                <c:pt idx="2709">
                  <c:v>5.6079999999999997</c:v>
                </c:pt>
                <c:pt idx="2710">
                  <c:v>5.6079999999999997</c:v>
                </c:pt>
                <c:pt idx="2711">
                  <c:v>5.6079999999999997</c:v>
                </c:pt>
                <c:pt idx="2712">
                  <c:v>5.6079999999999997</c:v>
                </c:pt>
                <c:pt idx="2713">
                  <c:v>5.6079999999999997</c:v>
                </c:pt>
                <c:pt idx="2714">
                  <c:v>5.6079999999999997</c:v>
                </c:pt>
                <c:pt idx="2715">
                  <c:v>5.6079999999999997</c:v>
                </c:pt>
                <c:pt idx="2716">
                  <c:v>5.6079999999999997</c:v>
                </c:pt>
                <c:pt idx="2717">
                  <c:v>5.6079999999999997</c:v>
                </c:pt>
                <c:pt idx="2718">
                  <c:v>5.6079999999999997</c:v>
                </c:pt>
                <c:pt idx="2719">
                  <c:v>5.6079999999999997</c:v>
                </c:pt>
                <c:pt idx="2720">
                  <c:v>5.6079999999999997</c:v>
                </c:pt>
                <c:pt idx="2721">
                  <c:v>5.6079999999999997</c:v>
                </c:pt>
                <c:pt idx="2722">
                  <c:v>5.6079999999999997</c:v>
                </c:pt>
                <c:pt idx="2723">
                  <c:v>5.6079999999999997</c:v>
                </c:pt>
                <c:pt idx="2724">
                  <c:v>5.6079999999999997</c:v>
                </c:pt>
                <c:pt idx="2725">
                  <c:v>5.6079999999999997</c:v>
                </c:pt>
                <c:pt idx="2726">
                  <c:v>5.6079999999999997</c:v>
                </c:pt>
                <c:pt idx="2727">
                  <c:v>5.6079999999999997</c:v>
                </c:pt>
                <c:pt idx="2728">
                  <c:v>5.6079999999999997</c:v>
                </c:pt>
                <c:pt idx="2729">
                  <c:v>5.6079999999999997</c:v>
                </c:pt>
                <c:pt idx="2730">
                  <c:v>5.6079999999999997</c:v>
                </c:pt>
                <c:pt idx="2731">
                  <c:v>5.6079999999999997</c:v>
                </c:pt>
                <c:pt idx="2732">
                  <c:v>5.6079999999999997</c:v>
                </c:pt>
                <c:pt idx="2733">
                  <c:v>5.6079999999999997</c:v>
                </c:pt>
                <c:pt idx="2734">
                  <c:v>5.6079999999999997</c:v>
                </c:pt>
                <c:pt idx="2735">
                  <c:v>5.6079999999999997</c:v>
                </c:pt>
                <c:pt idx="2736">
                  <c:v>5.6079999999999997</c:v>
                </c:pt>
                <c:pt idx="2737">
                  <c:v>5.6079999999999997</c:v>
                </c:pt>
                <c:pt idx="2738">
                  <c:v>5.6079999999999997</c:v>
                </c:pt>
                <c:pt idx="2739">
                  <c:v>5.6079999999999997</c:v>
                </c:pt>
                <c:pt idx="2740">
                  <c:v>5.6079999999999997</c:v>
                </c:pt>
                <c:pt idx="2741">
                  <c:v>5.6079999999999997</c:v>
                </c:pt>
                <c:pt idx="2742">
                  <c:v>5.6079999999999997</c:v>
                </c:pt>
                <c:pt idx="2743">
                  <c:v>5.6079999999999997</c:v>
                </c:pt>
                <c:pt idx="2744">
                  <c:v>5.6079999999999997</c:v>
                </c:pt>
                <c:pt idx="2745">
                  <c:v>5.6079999999999997</c:v>
                </c:pt>
                <c:pt idx="2746">
                  <c:v>5.6079999999999997</c:v>
                </c:pt>
                <c:pt idx="2747">
                  <c:v>5.6079999999999997</c:v>
                </c:pt>
                <c:pt idx="2748">
                  <c:v>5.6079999999999997</c:v>
                </c:pt>
                <c:pt idx="2749">
                  <c:v>5.6079999999999997</c:v>
                </c:pt>
                <c:pt idx="2750">
                  <c:v>5.6079999999999997</c:v>
                </c:pt>
                <c:pt idx="2751">
                  <c:v>5.6079999999999997</c:v>
                </c:pt>
                <c:pt idx="2752">
                  <c:v>5.6079999999999997</c:v>
                </c:pt>
                <c:pt idx="2753">
                  <c:v>5.6079999999999997</c:v>
                </c:pt>
                <c:pt idx="2754">
                  <c:v>5.6079999999999997</c:v>
                </c:pt>
                <c:pt idx="2755">
                  <c:v>5.6079999999999997</c:v>
                </c:pt>
                <c:pt idx="2756">
                  <c:v>5.6079999999999997</c:v>
                </c:pt>
                <c:pt idx="2757">
                  <c:v>5.6079999999999997</c:v>
                </c:pt>
                <c:pt idx="2758">
                  <c:v>5.6079999999999997</c:v>
                </c:pt>
                <c:pt idx="2759">
                  <c:v>5.6079999999999997</c:v>
                </c:pt>
                <c:pt idx="2760">
                  <c:v>5.6079999999999997</c:v>
                </c:pt>
                <c:pt idx="2761">
                  <c:v>5.6079999999999997</c:v>
                </c:pt>
                <c:pt idx="2762">
                  <c:v>5.6079999999999997</c:v>
                </c:pt>
                <c:pt idx="2763">
                  <c:v>5.6079999999999997</c:v>
                </c:pt>
                <c:pt idx="2764">
                  <c:v>5.6079999999999997</c:v>
                </c:pt>
                <c:pt idx="2765">
                  <c:v>5.6079999999999997</c:v>
                </c:pt>
                <c:pt idx="2766">
                  <c:v>5.6079999999999997</c:v>
                </c:pt>
                <c:pt idx="2767">
                  <c:v>5.6079999999999997</c:v>
                </c:pt>
                <c:pt idx="2768">
                  <c:v>5.6079999999999997</c:v>
                </c:pt>
                <c:pt idx="2769">
                  <c:v>5.6079999999999997</c:v>
                </c:pt>
                <c:pt idx="2770">
                  <c:v>5.6079999999999997</c:v>
                </c:pt>
                <c:pt idx="2771">
                  <c:v>5.6079999999999997</c:v>
                </c:pt>
                <c:pt idx="2772">
                  <c:v>5.6079999999999997</c:v>
                </c:pt>
                <c:pt idx="2773">
                  <c:v>5.6079999999999997</c:v>
                </c:pt>
                <c:pt idx="2774">
                  <c:v>5.6079999999999997</c:v>
                </c:pt>
                <c:pt idx="2775">
                  <c:v>5.6079999999999997</c:v>
                </c:pt>
                <c:pt idx="2776">
                  <c:v>5.6079999999999997</c:v>
                </c:pt>
                <c:pt idx="2777">
                  <c:v>5.6079999999999997</c:v>
                </c:pt>
                <c:pt idx="2778">
                  <c:v>5.6079999999999997</c:v>
                </c:pt>
                <c:pt idx="2779">
                  <c:v>5.6079999999999997</c:v>
                </c:pt>
                <c:pt idx="2780">
                  <c:v>5.6079999999999997</c:v>
                </c:pt>
                <c:pt idx="2781">
                  <c:v>5.6079999999999997</c:v>
                </c:pt>
                <c:pt idx="2782">
                  <c:v>5.6079999999999997</c:v>
                </c:pt>
                <c:pt idx="2783">
                  <c:v>5.6079999999999997</c:v>
                </c:pt>
                <c:pt idx="2784">
                  <c:v>5.6079999999999997</c:v>
                </c:pt>
                <c:pt idx="2785">
                  <c:v>5.6079999999999997</c:v>
                </c:pt>
                <c:pt idx="2786">
                  <c:v>5.6079999999999997</c:v>
                </c:pt>
                <c:pt idx="2787">
                  <c:v>5.6079999999999997</c:v>
                </c:pt>
                <c:pt idx="2788">
                  <c:v>5.6079999999999997</c:v>
                </c:pt>
                <c:pt idx="2789">
                  <c:v>5.6079999999999997</c:v>
                </c:pt>
                <c:pt idx="2790">
                  <c:v>5.6079999999999997</c:v>
                </c:pt>
                <c:pt idx="2791">
                  <c:v>5.6079999999999997</c:v>
                </c:pt>
                <c:pt idx="2792">
                  <c:v>5.6079999999999997</c:v>
                </c:pt>
                <c:pt idx="2793">
                  <c:v>5.6079999999999997</c:v>
                </c:pt>
                <c:pt idx="2794">
                  <c:v>5.6079999999999997</c:v>
                </c:pt>
                <c:pt idx="2795">
                  <c:v>5.6079999999999997</c:v>
                </c:pt>
                <c:pt idx="2796">
                  <c:v>5.6079999999999997</c:v>
                </c:pt>
                <c:pt idx="2797">
                  <c:v>5.6079999999999997</c:v>
                </c:pt>
                <c:pt idx="2798">
                  <c:v>5.6079999999999997</c:v>
                </c:pt>
                <c:pt idx="2799">
                  <c:v>5.6079999999999997</c:v>
                </c:pt>
                <c:pt idx="2800">
                  <c:v>5.6079999999999997</c:v>
                </c:pt>
                <c:pt idx="2801">
                  <c:v>5.6079999999999997</c:v>
                </c:pt>
                <c:pt idx="2802">
                  <c:v>5.6079999999999997</c:v>
                </c:pt>
                <c:pt idx="2803">
                  <c:v>5.6079999999999997</c:v>
                </c:pt>
                <c:pt idx="2804">
                  <c:v>5.6079999999999997</c:v>
                </c:pt>
                <c:pt idx="2805">
                  <c:v>5.6079999999999997</c:v>
                </c:pt>
                <c:pt idx="2806">
                  <c:v>5.6079999999999997</c:v>
                </c:pt>
                <c:pt idx="2807">
                  <c:v>5.6079999999999997</c:v>
                </c:pt>
                <c:pt idx="2808">
                  <c:v>5.6079999999999997</c:v>
                </c:pt>
                <c:pt idx="2809">
                  <c:v>5.6079999999999997</c:v>
                </c:pt>
                <c:pt idx="2810">
                  <c:v>5.6079999999999997</c:v>
                </c:pt>
                <c:pt idx="2811">
                  <c:v>5.6079999999999997</c:v>
                </c:pt>
                <c:pt idx="2812">
                  <c:v>5.6079999999999997</c:v>
                </c:pt>
                <c:pt idx="2813">
                  <c:v>5.6079999999999997</c:v>
                </c:pt>
                <c:pt idx="2814">
                  <c:v>5.6079999999999997</c:v>
                </c:pt>
                <c:pt idx="2815">
                  <c:v>5.6079999999999997</c:v>
                </c:pt>
                <c:pt idx="2816">
                  <c:v>5.6079999999999997</c:v>
                </c:pt>
                <c:pt idx="2817">
                  <c:v>5.6079999999999997</c:v>
                </c:pt>
                <c:pt idx="2818">
                  <c:v>5.6079999999999997</c:v>
                </c:pt>
                <c:pt idx="2819">
                  <c:v>5.6079999999999997</c:v>
                </c:pt>
                <c:pt idx="2820">
                  <c:v>5.6079999999999997</c:v>
                </c:pt>
                <c:pt idx="2821">
                  <c:v>5.6079999999999997</c:v>
                </c:pt>
                <c:pt idx="2822">
                  <c:v>5.6079999999999997</c:v>
                </c:pt>
                <c:pt idx="2823">
                  <c:v>5.6079999999999997</c:v>
                </c:pt>
                <c:pt idx="2824">
                  <c:v>5.6079999999999997</c:v>
                </c:pt>
                <c:pt idx="2825">
                  <c:v>5.6079999999999997</c:v>
                </c:pt>
                <c:pt idx="2826">
                  <c:v>5.6079999999999997</c:v>
                </c:pt>
                <c:pt idx="2827">
                  <c:v>5.6079999999999997</c:v>
                </c:pt>
                <c:pt idx="2828">
                  <c:v>5.6079999999999997</c:v>
                </c:pt>
                <c:pt idx="2829">
                  <c:v>5.6079999999999997</c:v>
                </c:pt>
                <c:pt idx="2830">
                  <c:v>5.6079999999999997</c:v>
                </c:pt>
                <c:pt idx="2831">
                  <c:v>5.6079999999999997</c:v>
                </c:pt>
                <c:pt idx="2832">
                  <c:v>5.6079999999999997</c:v>
                </c:pt>
                <c:pt idx="2833">
                  <c:v>5.6079999999999997</c:v>
                </c:pt>
                <c:pt idx="2834">
                  <c:v>5.6079999999999997</c:v>
                </c:pt>
                <c:pt idx="2835">
                  <c:v>5.6079999999999997</c:v>
                </c:pt>
                <c:pt idx="2836">
                  <c:v>5.6079999999999997</c:v>
                </c:pt>
                <c:pt idx="2837">
                  <c:v>5.6079999999999997</c:v>
                </c:pt>
                <c:pt idx="2838">
                  <c:v>5.6079999999999997</c:v>
                </c:pt>
                <c:pt idx="2839">
                  <c:v>5.6079999999999997</c:v>
                </c:pt>
                <c:pt idx="2840">
                  <c:v>5.6079999999999997</c:v>
                </c:pt>
                <c:pt idx="2841">
                  <c:v>5.6079999999999997</c:v>
                </c:pt>
                <c:pt idx="2842">
                  <c:v>5.6079999999999997</c:v>
                </c:pt>
                <c:pt idx="2843">
                  <c:v>5.6079999999999997</c:v>
                </c:pt>
                <c:pt idx="2844">
                  <c:v>5.6079999999999997</c:v>
                </c:pt>
                <c:pt idx="2845">
                  <c:v>5.6079999999999997</c:v>
                </c:pt>
                <c:pt idx="2846">
                  <c:v>5.6079999999999997</c:v>
                </c:pt>
                <c:pt idx="2847">
                  <c:v>5.6079999999999997</c:v>
                </c:pt>
                <c:pt idx="2848">
                  <c:v>5.6079999999999997</c:v>
                </c:pt>
                <c:pt idx="2849">
                  <c:v>5.6079999999999997</c:v>
                </c:pt>
                <c:pt idx="2850">
                  <c:v>5.6079999999999997</c:v>
                </c:pt>
                <c:pt idx="2851">
                  <c:v>5.6079999999999997</c:v>
                </c:pt>
                <c:pt idx="2852">
                  <c:v>5.6079999999999997</c:v>
                </c:pt>
                <c:pt idx="2853">
                  <c:v>5.6079999999999997</c:v>
                </c:pt>
                <c:pt idx="2854">
                  <c:v>5.6079999999999997</c:v>
                </c:pt>
                <c:pt idx="2855">
                  <c:v>5.6079999999999997</c:v>
                </c:pt>
                <c:pt idx="2856">
                  <c:v>5.6079999999999997</c:v>
                </c:pt>
                <c:pt idx="2857">
                  <c:v>5.6079999999999997</c:v>
                </c:pt>
                <c:pt idx="2858">
                  <c:v>5.6079999999999997</c:v>
                </c:pt>
                <c:pt idx="2859">
                  <c:v>5.6079999999999997</c:v>
                </c:pt>
                <c:pt idx="2860">
                  <c:v>5.6079999999999997</c:v>
                </c:pt>
                <c:pt idx="2861">
                  <c:v>5.6079999999999997</c:v>
                </c:pt>
                <c:pt idx="2862">
                  <c:v>5.6079999999999997</c:v>
                </c:pt>
                <c:pt idx="2863">
                  <c:v>5.6079999999999997</c:v>
                </c:pt>
                <c:pt idx="2864">
                  <c:v>5.6079999999999997</c:v>
                </c:pt>
                <c:pt idx="2865">
                  <c:v>5.6079999999999997</c:v>
                </c:pt>
                <c:pt idx="2866">
                  <c:v>5.6079999999999997</c:v>
                </c:pt>
                <c:pt idx="2867">
                  <c:v>5.6079999999999997</c:v>
                </c:pt>
                <c:pt idx="2868">
                  <c:v>5.6079999999999997</c:v>
                </c:pt>
                <c:pt idx="2869">
                  <c:v>5.6079999999999997</c:v>
                </c:pt>
                <c:pt idx="2870">
                  <c:v>5.6079999999999997</c:v>
                </c:pt>
                <c:pt idx="2871">
                  <c:v>5.6079999999999997</c:v>
                </c:pt>
                <c:pt idx="2872">
                  <c:v>5.6079999999999997</c:v>
                </c:pt>
                <c:pt idx="2873">
                  <c:v>5.6079999999999997</c:v>
                </c:pt>
                <c:pt idx="2874">
                  <c:v>5.6079999999999997</c:v>
                </c:pt>
                <c:pt idx="2875">
                  <c:v>5.6079999999999997</c:v>
                </c:pt>
                <c:pt idx="2876">
                  <c:v>5.6079999999999997</c:v>
                </c:pt>
                <c:pt idx="2877">
                  <c:v>5.6079999999999997</c:v>
                </c:pt>
                <c:pt idx="2878">
                  <c:v>5.6079999999999997</c:v>
                </c:pt>
                <c:pt idx="2879">
                  <c:v>5.6079999999999997</c:v>
                </c:pt>
                <c:pt idx="2880">
                  <c:v>5.6079999999999997</c:v>
                </c:pt>
                <c:pt idx="2881">
                  <c:v>5.6079999999999997</c:v>
                </c:pt>
                <c:pt idx="2882">
                  <c:v>5.6079999999999997</c:v>
                </c:pt>
                <c:pt idx="2883">
                  <c:v>5.6079999999999997</c:v>
                </c:pt>
                <c:pt idx="2884">
                  <c:v>5.6079999999999997</c:v>
                </c:pt>
                <c:pt idx="2885">
                  <c:v>5.6079999999999997</c:v>
                </c:pt>
                <c:pt idx="2886">
                  <c:v>5.6079999999999997</c:v>
                </c:pt>
                <c:pt idx="2887">
                  <c:v>5.6079999999999997</c:v>
                </c:pt>
                <c:pt idx="2888">
                  <c:v>5.6079999999999997</c:v>
                </c:pt>
                <c:pt idx="2889">
                  <c:v>5.6079999999999997</c:v>
                </c:pt>
                <c:pt idx="2890">
                  <c:v>5.6079999999999997</c:v>
                </c:pt>
                <c:pt idx="2891">
                  <c:v>5.6079999999999997</c:v>
                </c:pt>
                <c:pt idx="2892">
                  <c:v>5.6079999999999997</c:v>
                </c:pt>
                <c:pt idx="2893">
                  <c:v>5.6079999999999997</c:v>
                </c:pt>
                <c:pt idx="2894">
                  <c:v>5.6079999999999997</c:v>
                </c:pt>
                <c:pt idx="2895">
                  <c:v>5.6079999999999997</c:v>
                </c:pt>
                <c:pt idx="2896">
                  <c:v>5.6079999999999997</c:v>
                </c:pt>
                <c:pt idx="2897">
                  <c:v>5.6079999999999997</c:v>
                </c:pt>
                <c:pt idx="2898">
                  <c:v>5.6079999999999997</c:v>
                </c:pt>
                <c:pt idx="2899">
                  <c:v>5.6079999999999997</c:v>
                </c:pt>
                <c:pt idx="2900">
                  <c:v>5.6079999999999997</c:v>
                </c:pt>
                <c:pt idx="2901">
                  <c:v>5.6079999999999997</c:v>
                </c:pt>
                <c:pt idx="2902">
                  <c:v>5.6079999999999997</c:v>
                </c:pt>
                <c:pt idx="2903">
                  <c:v>5.6079999999999997</c:v>
                </c:pt>
                <c:pt idx="2904">
                  <c:v>5.6079999999999997</c:v>
                </c:pt>
                <c:pt idx="2905">
                  <c:v>5.6079999999999997</c:v>
                </c:pt>
                <c:pt idx="2906">
                  <c:v>5.6079999999999997</c:v>
                </c:pt>
                <c:pt idx="2907">
                  <c:v>5.6079999999999997</c:v>
                </c:pt>
                <c:pt idx="2908">
                  <c:v>5.6079999999999997</c:v>
                </c:pt>
                <c:pt idx="2909">
                  <c:v>5.6079999999999997</c:v>
                </c:pt>
                <c:pt idx="2910">
                  <c:v>5.6079999999999997</c:v>
                </c:pt>
                <c:pt idx="2911">
                  <c:v>5.6079999999999997</c:v>
                </c:pt>
                <c:pt idx="2912">
                  <c:v>5.6079999999999997</c:v>
                </c:pt>
                <c:pt idx="2913">
                  <c:v>5.6079999999999997</c:v>
                </c:pt>
                <c:pt idx="2914">
                  <c:v>5.6079999999999997</c:v>
                </c:pt>
                <c:pt idx="2915">
                  <c:v>5.6079999999999997</c:v>
                </c:pt>
                <c:pt idx="2916">
                  <c:v>5.6079999999999997</c:v>
                </c:pt>
                <c:pt idx="2917">
                  <c:v>5.6079999999999997</c:v>
                </c:pt>
                <c:pt idx="2918">
                  <c:v>5.6079999999999997</c:v>
                </c:pt>
                <c:pt idx="2919">
                  <c:v>5.6079999999999997</c:v>
                </c:pt>
                <c:pt idx="2920">
                  <c:v>5.6079999999999997</c:v>
                </c:pt>
                <c:pt idx="2921">
                  <c:v>5.6079999999999997</c:v>
                </c:pt>
                <c:pt idx="2922">
                  <c:v>5.6079999999999997</c:v>
                </c:pt>
                <c:pt idx="2923">
                  <c:v>5.6079999999999997</c:v>
                </c:pt>
                <c:pt idx="2924">
                  <c:v>5.6079999999999997</c:v>
                </c:pt>
                <c:pt idx="2925">
                  <c:v>5.6079999999999997</c:v>
                </c:pt>
                <c:pt idx="2926">
                  <c:v>5.6079999999999997</c:v>
                </c:pt>
                <c:pt idx="2927">
                  <c:v>5.6079999999999997</c:v>
                </c:pt>
                <c:pt idx="2928">
                  <c:v>5.6079999999999997</c:v>
                </c:pt>
                <c:pt idx="2929">
                  <c:v>5.6079999999999997</c:v>
                </c:pt>
                <c:pt idx="2930">
                  <c:v>5.6079999999999997</c:v>
                </c:pt>
                <c:pt idx="2931">
                  <c:v>5.6079999999999997</c:v>
                </c:pt>
                <c:pt idx="2932">
                  <c:v>5.6079999999999997</c:v>
                </c:pt>
                <c:pt idx="2933">
                  <c:v>5.6079999999999997</c:v>
                </c:pt>
                <c:pt idx="2934">
                  <c:v>5.6079999999999997</c:v>
                </c:pt>
                <c:pt idx="2935">
                  <c:v>5.6079999999999997</c:v>
                </c:pt>
                <c:pt idx="2936">
                  <c:v>5.6079999999999997</c:v>
                </c:pt>
                <c:pt idx="2937">
                  <c:v>5.6079999999999997</c:v>
                </c:pt>
                <c:pt idx="2938">
                  <c:v>5.6079999999999997</c:v>
                </c:pt>
                <c:pt idx="2939">
                  <c:v>5.6079999999999997</c:v>
                </c:pt>
                <c:pt idx="2940">
                  <c:v>5.6079999999999997</c:v>
                </c:pt>
                <c:pt idx="2941">
                  <c:v>5.6079999999999997</c:v>
                </c:pt>
                <c:pt idx="2942">
                  <c:v>5.6079999999999997</c:v>
                </c:pt>
                <c:pt idx="2943">
                  <c:v>5.6079999999999997</c:v>
                </c:pt>
                <c:pt idx="2944">
                  <c:v>5.6079999999999997</c:v>
                </c:pt>
                <c:pt idx="2945">
                  <c:v>5.6079999999999997</c:v>
                </c:pt>
                <c:pt idx="2946">
                  <c:v>5.6079999999999997</c:v>
                </c:pt>
                <c:pt idx="2947">
                  <c:v>5.6079999999999997</c:v>
                </c:pt>
                <c:pt idx="2948">
                  <c:v>5.6079999999999997</c:v>
                </c:pt>
                <c:pt idx="2949">
                  <c:v>5.6079999999999997</c:v>
                </c:pt>
                <c:pt idx="2950">
                  <c:v>5.6079999999999997</c:v>
                </c:pt>
                <c:pt idx="2951">
                  <c:v>5.6079999999999997</c:v>
                </c:pt>
                <c:pt idx="2952">
                  <c:v>5.6079999999999997</c:v>
                </c:pt>
                <c:pt idx="2953">
                  <c:v>5.6079999999999997</c:v>
                </c:pt>
                <c:pt idx="2954">
                  <c:v>5.6079999999999997</c:v>
                </c:pt>
                <c:pt idx="2955">
                  <c:v>5.6079999999999997</c:v>
                </c:pt>
                <c:pt idx="2956">
                  <c:v>5.6079999999999997</c:v>
                </c:pt>
                <c:pt idx="2957">
                  <c:v>5.6079999999999997</c:v>
                </c:pt>
                <c:pt idx="2958">
                  <c:v>5.6079999999999997</c:v>
                </c:pt>
                <c:pt idx="2959">
                  <c:v>5.6079999999999997</c:v>
                </c:pt>
                <c:pt idx="2960">
                  <c:v>5.6079999999999997</c:v>
                </c:pt>
                <c:pt idx="2961">
                  <c:v>5.6079999999999997</c:v>
                </c:pt>
                <c:pt idx="2962">
                  <c:v>5.6079999999999997</c:v>
                </c:pt>
                <c:pt idx="2963">
                  <c:v>5.6079999999999997</c:v>
                </c:pt>
                <c:pt idx="2964">
                  <c:v>5.6079999999999997</c:v>
                </c:pt>
                <c:pt idx="2965">
                  <c:v>5.6079999999999997</c:v>
                </c:pt>
                <c:pt idx="2966">
                  <c:v>5.6079999999999997</c:v>
                </c:pt>
                <c:pt idx="2967">
                  <c:v>5.6079999999999997</c:v>
                </c:pt>
                <c:pt idx="2968">
                  <c:v>5.6079999999999997</c:v>
                </c:pt>
                <c:pt idx="2969">
                  <c:v>5.6079999999999997</c:v>
                </c:pt>
                <c:pt idx="2970">
                  <c:v>5.6079999999999997</c:v>
                </c:pt>
                <c:pt idx="2971">
                  <c:v>5.6079999999999997</c:v>
                </c:pt>
                <c:pt idx="2972">
                  <c:v>5.6079999999999997</c:v>
                </c:pt>
                <c:pt idx="2973">
                  <c:v>5.6079999999999997</c:v>
                </c:pt>
                <c:pt idx="2974">
                  <c:v>5.6079999999999997</c:v>
                </c:pt>
                <c:pt idx="2975">
                  <c:v>5.6079999999999997</c:v>
                </c:pt>
                <c:pt idx="2976">
                  <c:v>5.6079999999999997</c:v>
                </c:pt>
                <c:pt idx="2977">
                  <c:v>5.6079999999999997</c:v>
                </c:pt>
                <c:pt idx="2978">
                  <c:v>5.6079999999999997</c:v>
                </c:pt>
                <c:pt idx="2979">
                  <c:v>5.6079999999999997</c:v>
                </c:pt>
                <c:pt idx="2980">
                  <c:v>5.6079999999999997</c:v>
                </c:pt>
                <c:pt idx="2981">
                  <c:v>5.6079999999999997</c:v>
                </c:pt>
                <c:pt idx="2982">
                  <c:v>5.6079999999999997</c:v>
                </c:pt>
                <c:pt idx="2983">
                  <c:v>5.6079999999999997</c:v>
                </c:pt>
                <c:pt idx="2984">
                  <c:v>5.6079999999999997</c:v>
                </c:pt>
                <c:pt idx="2985">
                  <c:v>5.6079999999999997</c:v>
                </c:pt>
                <c:pt idx="2986">
                  <c:v>5.6079999999999997</c:v>
                </c:pt>
                <c:pt idx="2987">
                  <c:v>5.6079999999999997</c:v>
                </c:pt>
                <c:pt idx="2988">
                  <c:v>5.6079999999999997</c:v>
                </c:pt>
                <c:pt idx="2989">
                  <c:v>5.6079999999999997</c:v>
                </c:pt>
                <c:pt idx="2990">
                  <c:v>5.6079999999999997</c:v>
                </c:pt>
                <c:pt idx="2991">
                  <c:v>5.6079999999999997</c:v>
                </c:pt>
                <c:pt idx="2992">
                  <c:v>5.6079999999999997</c:v>
                </c:pt>
                <c:pt idx="2993">
                  <c:v>5.6079999999999997</c:v>
                </c:pt>
                <c:pt idx="2994">
                  <c:v>5.6079999999999997</c:v>
                </c:pt>
                <c:pt idx="2995">
                  <c:v>5.6079999999999997</c:v>
                </c:pt>
                <c:pt idx="2996">
                  <c:v>5.6079999999999997</c:v>
                </c:pt>
                <c:pt idx="2997">
                  <c:v>5.6079999999999997</c:v>
                </c:pt>
                <c:pt idx="2998">
                  <c:v>5.6079999999999997</c:v>
                </c:pt>
                <c:pt idx="2999">
                  <c:v>5.6079999999999997</c:v>
                </c:pt>
                <c:pt idx="3000">
                  <c:v>5.6079999999999997</c:v>
                </c:pt>
                <c:pt idx="3001">
                  <c:v>5.6079999999999997</c:v>
                </c:pt>
                <c:pt idx="3002">
                  <c:v>5.6079999999999997</c:v>
                </c:pt>
                <c:pt idx="3003">
                  <c:v>5.6079999999999997</c:v>
                </c:pt>
                <c:pt idx="3004">
                  <c:v>5.6079999999999997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EE-4CAC-AD92-88839AE26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42016"/>
        <c:axId val="102641184"/>
      </c:scatterChart>
      <c:valAx>
        <c:axId val="102642016"/>
        <c:scaling>
          <c:orientation val="minMax"/>
          <c:max val="1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Execution Time [s]</a:t>
                </a:r>
                <a:endParaRPr lang="ja-JP" altLang="en-US" sz="24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2641184"/>
        <c:crosses val="autoZero"/>
        <c:crossBetween val="midCat"/>
      </c:valAx>
      <c:valAx>
        <c:axId val="10264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Size</a:t>
                </a:r>
                <a:r>
                  <a:rPr lang="en-US" altLang="ja-JP" sz="2400" baseline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[KB]</a:t>
                </a:r>
                <a:endParaRPr lang="en-US" altLang="ja-JP" sz="24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2642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916545006342296"/>
          <c:y val="5.370345373494978E-2"/>
          <c:w val="0.18490412102742476"/>
          <c:h val="0.17089997083697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0005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14365</TotalTime>
  <Words>9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210</cp:revision>
  <cp:lastPrinted>2015-12-18T04:21:12Z</cp:lastPrinted>
  <dcterms:created xsi:type="dcterms:W3CDTF">2015-12-17T06:35:06Z</dcterms:created>
  <dcterms:modified xsi:type="dcterms:W3CDTF">2018-02-11T11:59:39Z</dcterms:modified>
</cp:coreProperties>
</file>