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</p:sldMasterIdLst>
  <p:notesMasterIdLst>
    <p:notesMasterId r:id="rId3"/>
  </p:notesMasterIdLst>
  <p:sldIdLst>
    <p:sldId id="256" r:id="rId2"/>
  </p:sldIdLst>
  <p:sldSz cx="7042150" cy="1800225"/>
  <p:notesSz cx="6451600" cy="9321800"/>
  <p:defaultTextStyle>
    <a:defPPr>
      <a:defRPr lang="ja-JP"/>
    </a:defPPr>
    <a:lvl1pPr marL="0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1pPr>
    <a:lvl2pPr marL="2390892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2pPr>
    <a:lvl3pPr marL="4781783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3pPr>
    <a:lvl4pPr marL="7172672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4pPr>
    <a:lvl5pPr marL="9563564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5pPr>
    <a:lvl6pPr marL="11954455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6pPr>
    <a:lvl7pPr marL="14345347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7pPr>
    <a:lvl8pPr marL="16736232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8pPr>
    <a:lvl9pPr marL="19127124" algn="l" defTabSz="4781783" rtl="0" eaLnBrk="1" latinLnBrk="0" hangingPunct="1">
      <a:defRPr kumimoji="1" sz="94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44D15-86FF-4F19-B4FC-C5A0931B90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2927350" y="1165225"/>
            <a:ext cx="12306300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5A1D9-2DD8-4173-9921-3C608CCBA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10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1pPr>
    <a:lvl2pPr marL="1942615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2pPr>
    <a:lvl3pPr marL="3885244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3pPr>
    <a:lvl4pPr marL="5827853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4pPr>
    <a:lvl5pPr marL="7770475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5pPr>
    <a:lvl6pPr marL="9713097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6pPr>
    <a:lvl7pPr marL="11655715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7pPr>
    <a:lvl8pPr marL="13598337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8pPr>
    <a:lvl9pPr marL="15540953" algn="l" defTabSz="3885244" rtl="0" eaLnBrk="1" latinLnBrk="0" hangingPunct="1">
      <a:defRPr kumimoji="1" sz="51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269" y="294620"/>
            <a:ext cx="5281613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269" y="945535"/>
            <a:ext cx="5281613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4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38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9538" y="95846"/>
            <a:ext cx="1518464" cy="152560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48" y="95846"/>
            <a:ext cx="4467364" cy="15256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01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80" y="448807"/>
            <a:ext cx="6073854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0" y="1204734"/>
            <a:ext cx="6073854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1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48" y="479227"/>
            <a:ext cx="2992914" cy="11422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088" y="479227"/>
            <a:ext cx="2992914" cy="11422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6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65" y="95846"/>
            <a:ext cx="6073854" cy="34796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065" y="441305"/>
            <a:ext cx="2979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065" y="657582"/>
            <a:ext cx="2979159" cy="9672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5088" y="441305"/>
            <a:ext cx="2993831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5088" y="657582"/>
            <a:ext cx="2993831" cy="9672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77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33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4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66" y="120015"/>
            <a:ext cx="227127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831" y="259199"/>
            <a:ext cx="356508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066" y="540067"/>
            <a:ext cx="227127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72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66" y="120015"/>
            <a:ext cx="227127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93831" y="259199"/>
            <a:ext cx="356508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066" y="540067"/>
            <a:ext cx="227127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27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148" y="95846"/>
            <a:ext cx="607385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148" y="479227"/>
            <a:ext cx="607385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4148" y="1668542"/>
            <a:ext cx="158448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F076-5A5E-47FD-AACD-14A7E672754C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2712" y="1668542"/>
            <a:ext cx="237672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73518" y="1668542"/>
            <a:ext cx="158448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3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kumimoji="1"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27796" y="-34896"/>
            <a:ext cx="6989375" cy="1939472"/>
            <a:chOff x="2070206" y="2341215"/>
            <a:chExt cx="6823082" cy="2419296"/>
          </a:xfrm>
        </p:grpSpPr>
        <p:sp>
          <p:nvSpPr>
            <p:cNvPr id="3" name="正方形/長方形 2"/>
            <p:cNvSpPr/>
            <p:nvPr/>
          </p:nvSpPr>
          <p:spPr bwMode="auto">
            <a:xfrm>
              <a:off x="2070206" y="3081516"/>
              <a:ext cx="2663876" cy="88584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1979" tIns="27029" rIns="51979" bIns="27029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528033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8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tTCPOutput</a:t>
              </a:r>
              <a:endPara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528033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TCP</a:t>
              </a:r>
              <a:r>
                <a:rPr lang="en-US" altLang="ja-JP" sz="24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Output</a:t>
              </a:r>
              <a:endPara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6228611" y="3081515"/>
              <a:ext cx="2664677" cy="88584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1979" tIns="27029" rIns="51979" bIns="27029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528033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8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tIPv4Output</a:t>
              </a: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528033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IPv4Output</a:t>
              </a:r>
              <a:endPara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5" name="二等辺三角形 4"/>
            <p:cNvSpPr/>
            <p:nvPr/>
          </p:nvSpPr>
          <p:spPr bwMode="auto">
            <a:xfrm rot="5400000" flipH="1">
              <a:off x="6187906" y="3406717"/>
              <a:ext cx="403788" cy="32237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51979" tIns="27029" rIns="51979" bIns="27029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528033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5438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6" name="直線コネクタ 5"/>
            <p:cNvCxnSpPr>
              <a:stCxn id="3" idx="3"/>
              <a:endCxn id="4" idx="1"/>
            </p:cNvCxnSpPr>
            <p:nvPr/>
          </p:nvCxnSpPr>
          <p:spPr bwMode="auto">
            <a:xfrm flipV="1">
              <a:off x="4734082" y="3524435"/>
              <a:ext cx="1494529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テキスト ボックス 6"/>
            <p:cNvSpPr txBox="1"/>
            <p:nvPr/>
          </p:nvSpPr>
          <p:spPr>
            <a:xfrm>
              <a:off x="3933806" y="2347773"/>
              <a:ext cx="1396172" cy="729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call port:</a:t>
              </a:r>
            </a:p>
            <a:p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cIPv4Output</a:t>
              </a:r>
              <a:endPara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832222" y="2341215"/>
              <a:ext cx="1530919" cy="736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entry port:</a:t>
              </a:r>
            </a:p>
            <a:p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eIPv4Output</a:t>
              </a:r>
              <a:endPara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778374" y="4024504"/>
              <a:ext cx="1403996" cy="736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17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signature:</a:t>
              </a:r>
            </a:p>
            <a:p>
              <a:pPr algn="ctr"/>
              <a:r>
                <a:rPr lang="en-US" altLang="ja-JP" sz="1617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sIPv4Output</a:t>
              </a:r>
              <a:endParaRPr lang="ja-JP" altLang="en-US" sz="1617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75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1773</TotalTime>
  <Words>15</Words>
  <Application>Microsoft Office PowerPoint</Application>
  <PresentationFormat>ユーザー設定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103</cp:revision>
  <cp:lastPrinted>2015-12-14T08:54:02Z</cp:lastPrinted>
  <dcterms:created xsi:type="dcterms:W3CDTF">2015-12-14T08:47:52Z</dcterms:created>
  <dcterms:modified xsi:type="dcterms:W3CDTF">2017-01-24T09:07:14Z</dcterms:modified>
</cp:coreProperties>
</file>