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0" r:id="rId2"/>
  </p:sldIdLst>
  <p:sldSz cx="12192000" cy="5418138"/>
  <p:notesSz cx="6451600" cy="9321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12" d="100"/>
          <a:sy n="112" d="100"/>
        </p:scale>
        <p:origin x="-3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312738" y="1165225"/>
            <a:ext cx="7077076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6719"/>
            <a:ext cx="9144000" cy="1886315"/>
          </a:xfrm>
        </p:spPr>
        <p:txBody>
          <a:bodyPr anchor="b"/>
          <a:lstStyle>
            <a:lvl1pPr algn="ctr">
              <a:defRPr sz="474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45777"/>
            <a:ext cx="9144000" cy="1308129"/>
          </a:xfrm>
        </p:spPr>
        <p:txBody>
          <a:bodyPr/>
          <a:lstStyle>
            <a:lvl1pPr marL="0" indent="0" algn="ctr">
              <a:buNone/>
              <a:defRPr sz="1896"/>
            </a:lvl1pPr>
            <a:lvl2pPr marL="361188" indent="0" algn="ctr">
              <a:buNone/>
              <a:defRPr sz="1580"/>
            </a:lvl2pPr>
            <a:lvl3pPr marL="722376" indent="0" algn="ctr">
              <a:buNone/>
              <a:defRPr sz="1422"/>
            </a:lvl3pPr>
            <a:lvl4pPr marL="1083564" indent="0" algn="ctr">
              <a:buNone/>
              <a:defRPr sz="1264"/>
            </a:lvl4pPr>
            <a:lvl5pPr marL="1444752" indent="0" algn="ctr">
              <a:buNone/>
              <a:defRPr sz="1264"/>
            </a:lvl5pPr>
            <a:lvl6pPr marL="1805940" indent="0" algn="ctr">
              <a:buNone/>
              <a:defRPr sz="1264"/>
            </a:lvl6pPr>
            <a:lvl7pPr marL="2167128" indent="0" algn="ctr">
              <a:buNone/>
              <a:defRPr sz="1264"/>
            </a:lvl7pPr>
            <a:lvl8pPr marL="2528316" indent="0" algn="ctr">
              <a:buNone/>
              <a:defRPr sz="1264"/>
            </a:lvl8pPr>
            <a:lvl9pPr marL="2889504" indent="0" algn="ctr">
              <a:buNone/>
              <a:defRPr sz="126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098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81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88465"/>
            <a:ext cx="2628900" cy="459162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88465"/>
            <a:ext cx="7734300" cy="459162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3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033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50772"/>
            <a:ext cx="10515600" cy="2253795"/>
          </a:xfrm>
        </p:spPr>
        <p:txBody>
          <a:bodyPr anchor="b"/>
          <a:lstStyle>
            <a:lvl1pPr>
              <a:defRPr sz="474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25889"/>
            <a:ext cx="10515600" cy="1185217"/>
          </a:xfrm>
        </p:spPr>
        <p:txBody>
          <a:bodyPr/>
          <a:lstStyle>
            <a:lvl1pPr marL="0" indent="0">
              <a:buNone/>
              <a:defRPr sz="1896">
                <a:solidFill>
                  <a:schemeClr val="tx1">
                    <a:tint val="75000"/>
                  </a:schemeClr>
                </a:solidFill>
              </a:defRPr>
            </a:lvl1pPr>
            <a:lvl2pPr marL="361188" indent="0">
              <a:buNone/>
              <a:defRPr sz="1580">
                <a:solidFill>
                  <a:schemeClr val="tx1">
                    <a:tint val="75000"/>
                  </a:schemeClr>
                </a:solidFill>
              </a:defRPr>
            </a:lvl2pPr>
            <a:lvl3pPr marL="722376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3pPr>
            <a:lvl4pPr marL="1083564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4pPr>
            <a:lvl5pPr marL="1444752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5pPr>
            <a:lvl6pPr marL="1805940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6pPr>
            <a:lvl7pPr marL="2167128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7pPr>
            <a:lvl8pPr marL="2528316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8pPr>
            <a:lvl9pPr marL="2889504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80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2328"/>
            <a:ext cx="5181600" cy="34377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42328"/>
            <a:ext cx="5181600" cy="34377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33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88466"/>
            <a:ext cx="10515600" cy="104725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28197"/>
            <a:ext cx="5157787" cy="650929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188" indent="0">
              <a:buNone/>
              <a:defRPr sz="1580" b="1"/>
            </a:lvl2pPr>
            <a:lvl3pPr marL="722376" indent="0">
              <a:buNone/>
              <a:defRPr sz="1422" b="1"/>
            </a:lvl3pPr>
            <a:lvl4pPr marL="1083564" indent="0">
              <a:buNone/>
              <a:defRPr sz="1264" b="1"/>
            </a:lvl4pPr>
            <a:lvl5pPr marL="1444752" indent="0">
              <a:buNone/>
              <a:defRPr sz="1264" b="1"/>
            </a:lvl5pPr>
            <a:lvl6pPr marL="1805940" indent="0">
              <a:buNone/>
              <a:defRPr sz="1264" b="1"/>
            </a:lvl6pPr>
            <a:lvl7pPr marL="2167128" indent="0">
              <a:buNone/>
              <a:defRPr sz="1264" b="1"/>
            </a:lvl7pPr>
            <a:lvl8pPr marL="2528316" indent="0">
              <a:buNone/>
              <a:defRPr sz="1264" b="1"/>
            </a:lvl8pPr>
            <a:lvl9pPr marL="2889504" indent="0">
              <a:buNone/>
              <a:defRPr sz="12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9126"/>
            <a:ext cx="5157787" cy="291099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28197"/>
            <a:ext cx="5183188" cy="650929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188" indent="0">
              <a:buNone/>
              <a:defRPr sz="1580" b="1"/>
            </a:lvl2pPr>
            <a:lvl3pPr marL="722376" indent="0">
              <a:buNone/>
              <a:defRPr sz="1422" b="1"/>
            </a:lvl3pPr>
            <a:lvl4pPr marL="1083564" indent="0">
              <a:buNone/>
              <a:defRPr sz="1264" b="1"/>
            </a:lvl4pPr>
            <a:lvl5pPr marL="1444752" indent="0">
              <a:buNone/>
              <a:defRPr sz="1264" b="1"/>
            </a:lvl5pPr>
            <a:lvl6pPr marL="1805940" indent="0">
              <a:buNone/>
              <a:defRPr sz="1264" b="1"/>
            </a:lvl6pPr>
            <a:lvl7pPr marL="2167128" indent="0">
              <a:buNone/>
              <a:defRPr sz="1264" b="1"/>
            </a:lvl7pPr>
            <a:lvl8pPr marL="2528316" indent="0">
              <a:buNone/>
              <a:defRPr sz="1264" b="1"/>
            </a:lvl8pPr>
            <a:lvl9pPr marL="2889504" indent="0">
              <a:buNone/>
              <a:defRPr sz="12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79126"/>
            <a:ext cx="5183188" cy="291099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95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44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69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1209"/>
            <a:ext cx="3932237" cy="1264232"/>
          </a:xfrm>
        </p:spPr>
        <p:txBody>
          <a:bodyPr anchor="b"/>
          <a:lstStyle>
            <a:lvl1pPr>
              <a:defRPr sz="252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80112"/>
            <a:ext cx="6172200" cy="3850390"/>
          </a:xfrm>
        </p:spPr>
        <p:txBody>
          <a:bodyPr/>
          <a:lstStyle>
            <a:lvl1pPr>
              <a:defRPr sz="2528"/>
            </a:lvl1pPr>
            <a:lvl2pPr>
              <a:defRPr sz="2212"/>
            </a:lvl2pPr>
            <a:lvl3pPr>
              <a:defRPr sz="1896"/>
            </a:lvl3pPr>
            <a:lvl4pPr>
              <a:defRPr sz="1580"/>
            </a:lvl4pPr>
            <a:lvl5pPr>
              <a:defRPr sz="1580"/>
            </a:lvl5pPr>
            <a:lvl6pPr>
              <a:defRPr sz="1580"/>
            </a:lvl6pPr>
            <a:lvl7pPr>
              <a:defRPr sz="1580"/>
            </a:lvl7pPr>
            <a:lvl8pPr>
              <a:defRPr sz="1580"/>
            </a:lvl8pPr>
            <a:lvl9pPr>
              <a:defRPr sz="158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5442"/>
            <a:ext cx="3932237" cy="3011331"/>
          </a:xfrm>
        </p:spPr>
        <p:txBody>
          <a:bodyPr/>
          <a:lstStyle>
            <a:lvl1pPr marL="0" indent="0">
              <a:buNone/>
              <a:defRPr sz="1264"/>
            </a:lvl1pPr>
            <a:lvl2pPr marL="361188" indent="0">
              <a:buNone/>
              <a:defRPr sz="1106"/>
            </a:lvl2pPr>
            <a:lvl3pPr marL="722376" indent="0">
              <a:buNone/>
              <a:defRPr sz="948"/>
            </a:lvl3pPr>
            <a:lvl4pPr marL="1083564" indent="0">
              <a:buNone/>
              <a:defRPr sz="790"/>
            </a:lvl4pPr>
            <a:lvl5pPr marL="1444752" indent="0">
              <a:buNone/>
              <a:defRPr sz="790"/>
            </a:lvl5pPr>
            <a:lvl6pPr marL="1805940" indent="0">
              <a:buNone/>
              <a:defRPr sz="790"/>
            </a:lvl6pPr>
            <a:lvl7pPr marL="2167128" indent="0">
              <a:buNone/>
              <a:defRPr sz="790"/>
            </a:lvl7pPr>
            <a:lvl8pPr marL="2528316" indent="0">
              <a:buNone/>
              <a:defRPr sz="790"/>
            </a:lvl8pPr>
            <a:lvl9pPr marL="2889504" indent="0">
              <a:buNone/>
              <a:defRPr sz="79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41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1209"/>
            <a:ext cx="3932237" cy="1264232"/>
          </a:xfrm>
        </p:spPr>
        <p:txBody>
          <a:bodyPr anchor="b"/>
          <a:lstStyle>
            <a:lvl1pPr>
              <a:defRPr sz="252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80112"/>
            <a:ext cx="6172200" cy="3850390"/>
          </a:xfrm>
        </p:spPr>
        <p:txBody>
          <a:bodyPr anchor="t"/>
          <a:lstStyle>
            <a:lvl1pPr marL="0" indent="0">
              <a:buNone/>
              <a:defRPr sz="2528"/>
            </a:lvl1pPr>
            <a:lvl2pPr marL="361188" indent="0">
              <a:buNone/>
              <a:defRPr sz="2212"/>
            </a:lvl2pPr>
            <a:lvl3pPr marL="722376" indent="0">
              <a:buNone/>
              <a:defRPr sz="1896"/>
            </a:lvl3pPr>
            <a:lvl4pPr marL="1083564" indent="0">
              <a:buNone/>
              <a:defRPr sz="1580"/>
            </a:lvl4pPr>
            <a:lvl5pPr marL="1444752" indent="0">
              <a:buNone/>
              <a:defRPr sz="1580"/>
            </a:lvl5pPr>
            <a:lvl6pPr marL="1805940" indent="0">
              <a:buNone/>
              <a:defRPr sz="1580"/>
            </a:lvl6pPr>
            <a:lvl7pPr marL="2167128" indent="0">
              <a:buNone/>
              <a:defRPr sz="1580"/>
            </a:lvl7pPr>
            <a:lvl8pPr marL="2528316" indent="0">
              <a:buNone/>
              <a:defRPr sz="1580"/>
            </a:lvl8pPr>
            <a:lvl9pPr marL="2889504" indent="0">
              <a:buNone/>
              <a:defRPr sz="158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5442"/>
            <a:ext cx="3932237" cy="3011331"/>
          </a:xfrm>
        </p:spPr>
        <p:txBody>
          <a:bodyPr/>
          <a:lstStyle>
            <a:lvl1pPr marL="0" indent="0">
              <a:buNone/>
              <a:defRPr sz="1264"/>
            </a:lvl1pPr>
            <a:lvl2pPr marL="361188" indent="0">
              <a:buNone/>
              <a:defRPr sz="1106"/>
            </a:lvl2pPr>
            <a:lvl3pPr marL="722376" indent="0">
              <a:buNone/>
              <a:defRPr sz="948"/>
            </a:lvl3pPr>
            <a:lvl4pPr marL="1083564" indent="0">
              <a:buNone/>
              <a:defRPr sz="790"/>
            </a:lvl4pPr>
            <a:lvl5pPr marL="1444752" indent="0">
              <a:buNone/>
              <a:defRPr sz="790"/>
            </a:lvl5pPr>
            <a:lvl6pPr marL="1805940" indent="0">
              <a:buNone/>
              <a:defRPr sz="790"/>
            </a:lvl6pPr>
            <a:lvl7pPr marL="2167128" indent="0">
              <a:buNone/>
              <a:defRPr sz="790"/>
            </a:lvl7pPr>
            <a:lvl8pPr marL="2528316" indent="0">
              <a:buNone/>
              <a:defRPr sz="790"/>
            </a:lvl8pPr>
            <a:lvl9pPr marL="2889504" indent="0">
              <a:buNone/>
              <a:defRPr sz="79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16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88466"/>
            <a:ext cx="10515600" cy="104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42328"/>
            <a:ext cx="10515600" cy="343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21811"/>
            <a:ext cx="2743200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21811"/>
            <a:ext cx="4114800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21811"/>
            <a:ext cx="2743200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31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2376" rtl="0" eaLnBrk="1" latinLnBrk="0" hangingPunct="1">
        <a:lnSpc>
          <a:spcPct val="90000"/>
        </a:lnSpc>
        <a:spcBef>
          <a:spcPct val="0"/>
        </a:spcBef>
        <a:buNone/>
        <a:defRPr kumimoji="1" sz="34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594" indent="-180594" algn="l" defTabSz="722376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kumimoji="1" sz="2212" kern="1200">
          <a:solidFill>
            <a:schemeClr val="tx1"/>
          </a:solidFill>
          <a:latin typeface="+mn-lt"/>
          <a:ea typeface="+mn-ea"/>
          <a:cs typeface="+mn-cs"/>
        </a:defRPr>
      </a:lvl1pPr>
      <a:lvl2pPr marL="541782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kumimoji="1" sz="1896" kern="1200">
          <a:solidFill>
            <a:schemeClr val="tx1"/>
          </a:solidFill>
          <a:latin typeface="+mn-lt"/>
          <a:ea typeface="+mn-ea"/>
          <a:cs typeface="+mn-cs"/>
        </a:defRPr>
      </a:lvl2pPr>
      <a:lvl3pPr marL="902970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kumimoji="1" sz="1580" kern="1200">
          <a:solidFill>
            <a:schemeClr val="tx1"/>
          </a:solidFill>
          <a:latin typeface="+mn-lt"/>
          <a:ea typeface="+mn-ea"/>
          <a:cs typeface="+mn-cs"/>
        </a:defRPr>
      </a:lvl3pPr>
      <a:lvl4pPr marL="1264158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kumimoji="1"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625346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kumimoji="1"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986534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kumimoji="1"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347722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kumimoji="1"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708910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kumimoji="1"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3070098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kumimoji="1" sz="14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2376" rtl="0" eaLnBrk="1" latinLnBrk="0" hangingPunct="1">
        <a:defRPr kumimoji="1" sz="1422" kern="1200">
          <a:solidFill>
            <a:schemeClr val="tx1"/>
          </a:solidFill>
          <a:latin typeface="+mn-lt"/>
          <a:ea typeface="+mn-ea"/>
          <a:cs typeface="+mn-cs"/>
        </a:defRPr>
      </a:lvl1pPr>
      <a:lvl2pPr marL="361188" algn="l" defTabSz="722376" rtl="0" eaLnBrk="1" latinLnBrk="0" hangingPunct="1">
        <a:defRPr kumimoji="1" sz="1422" kern="1200">
          <a:solidFill>
            <a:schemeClr val="tx1"/>
          </a:solidFill>
          <a:latin typeface="+mn-lt"/>
          <a:ea typeface="+mn-ea"/>
          <a:cs typeface="+mn-cs"/>
        </a:defRPr>
      </a:lvl2pPr>
      <a:lvl3pPr marL="722376" algn="l" defTabSz="722376" rtl="0" eaLnBrk="1" latinLnBrk="0" hangingPunct="1">
        <a:defRPr kumimoji="1" sz="1422" kern="1200">
          <a:solidFill>
            <a:schemeClr val="tx1"/>
          </a:solidFill>
          <a:latin typeface="+mn-lt"/>
          <a:ea typeface="+mn-ea"/>
          <a:cs typeface="+mn-cs"/>
        </a:defRPr>
      </a:lvl3pPr>
      <a:lvl4pPr marL="1083564" algn="l" defTabSz="722376" rtl="0" eaLnBrk="1" latinLnBrk="0" hangingPunct="1">
        <a:defRPr kumimoji="1"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444752" algn="l" defTabSz="722376" rtl="0" eaLnBrk="1" latinLnBrk="0" hangingPunct="1">
        <a:defRPr kumimoji="1"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805940" algn="l" defTabSz="722376" rtl="0" eaLnBrk="1" latinLnBrk="0" hangingPunct="1">
        <a:defRPr kumimoji="1"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167128" algn="l" defTabSz="722376" rtl="0" eaLnBrk="1" latinLnBrk="0" hangingPunct="1">
        <a:defRPr kumimoji="1"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528316" algn="l" defTabSz="722376" rtl="0" eaLnBrk="1" latinLnBrk="0" hangingPunct="1">
        <a:defRPr kumimoji="1"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2889504" algn="l" defTabSz="722376" rtl="0" eaLnBrk="1" latinLnBrk="0" hangingPunct="1">
        <a:defRPr kumimoji="1" sz="14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07031" y="899321"/>
            <a:ext cx="5195215" cy="3619501"/>
            <a:chOff x="6850731" y="169298"/>
            <a:chExt cx="5195214" cy="2316594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8968002" y="169298"/>
              <a:ext cx="3077943" cy="1100703"/>
              <a:chOff x="6904257" y="2677468"/>
              <a:chExt cx="3077943" cy="1744919"/>
            </a:xfrm>
          </p:grpSpPr>
          <p:sp>
            <p:nvSpPr>
              <p:cNvPr id="66" name="正方形/長方形 65"/>
              <p:cNvSpPr/>
              <p:nvPr/>
            </p:nvSpPr>
            <p:spPr bwMode="auto">
              <a:xfrm>
                <a:off x="7977414" y="2677468"/>
                <a:ext cx="2004786" cy="1702117"/>
              </a:xfrm>
              <a:prstGeom prst="rect">
                <a:avLst/>
              </a:prstGeom>
              <a:ln>
                <a:headEnd type="none" w="med" len="med"/>
                <a:tailEnd type="triangl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253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ja-JP" sz="240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tREP</a:t>
                </a:r>
                <a:endParaRPr lang="en-US" altLang="ja-JP" sz="2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endParaRPr>
              </a:p>
              <a:p>
                <a:pPr algn="ctr" defTabSz="914253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REP_000</a:t>
                </a:r>
                <a:endParaRPr lang="en-US" altLang="ja-JP" sz="2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67" name="二等辺三角形 66"/>
              <p:cNvSpPr/>
              <p:nvPr/>
            </p:nvSpPr>
            <p:spPr bwMode="auto">
              <a:xfrm rot="5400000" flipH="1">
                <a:off x="7869505" y="3390625"/>
                <a:ext cx="530128" cy="314315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253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endParaRPr lang="ja-JP" altLang="en-US">
                  <a:latin typeface="Times New Roman" pitchFamily="18" charset="0"/>
                  <a:ea typeface="メイリオ" pitchFamily="50" charset="-128"/>
                  <a:cs typeface="メイリオ" pitchFamily="50" charset="-128"/>
                </a:endParaRPr>
              </a:p>
            </p:txBody>
          </p:sp>
          <p:cxnSp>
            <p:nvCxnSpPr>
              <p:cNvPr id="68" name="直線コネクタ 67"/>
              <p:cNvCxnSpPr>
                <a:stCxn id="75" idx="3"/>
                <a:endCxn id="66" idx="1"/>
              </p:cNvCxnSpPr>
              <p:nvPr/>
            </p:nvCxnSpPr>
            <p:spPr bwMode="auto">
              <a:xfrm flipV="1">
                <a:off x="6904257" y="3528527"/>
                <a:ext cx="1073157" cy="89386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" name="グループ化 2"/>
            <p:cNvGrpSpPr/>
            <p:nvPr/>
          </p:nvGrpSpPr>
          <p:grpSpPr>
            <a:xfrm>
              <a:off x="8968002" y="1270001"/>
              <a:ext cx="3077943" cy="1215891"/>
              <a:chOff x="6904257" y="4344477"/>
              <a:chExt cx="3077943" cy="2002290"/>
            </a:xfrm>
          </p:grpSpPr>
          <p:sp>
            <p:nvSpPr>
              <p:cNvPr id="52" name="正方形/長方形 51"/>
              <p:cNvSpPr/>
              <p:nvPr/>
            </p:nvSpPr>
            <p:spPr bwMode="auto">
              <a:xfrm>
                <a:off x="7977414" y="4644650"/>
                <a:ext cx="2004786" cy="1702117"/>
              </a:xfrm>
              <a:prstGeom prst="rect">
                <a:avLst/>
              </a:prstGeom>
              <a:ln>
                <a:headEnd type="none" w="med" len="med"/>
                <a:tailEnd type="triangl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253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ja-JP" sz="2400" dirty="0" err="1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tREP</a:t>
                </a:r>
                <a:endParaRPr lang="en-US" altLang="ja-JP" sz="2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endParaRPr>
              </a:p>
              <a:p>
                <a:pPr algn="ctr" defTabSz="914253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REP_001</a:t>
                </a:r>
                <a:endParaRPr lang="en-US" altLang="ja-JP" sz="2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endParaRPr>
              </a:p>
            </p:txBody>
          </p:sp>
          <p:cxnSp>
            <p:nvCxnSpPr>
              <p:cNvPr id="74" name="直線コネクタ 73"/>
              <p:cNvCxnSpPr>
                <a:stCxn id="75" idx="3"/>
                <a:endCxn id="52" idx="1"/>
              </p:cNvCxnSpPr>
              <p:nvPr/>
            </p:nvCxnSpPr>
            <p:spPr bwMode="auto">
              <a:xfrm>
                <a:off x="6904257" y="4344477"/>
                <a:ext cx="1073157" cy="1151232"/>
              </a:xfrm>
              <a:prstGeom prst="line">
                <a:avLst/>
              </a:prstGeom>
              <a:solidFill>
                <a:schemeClr val="accent1"/>
              </a:solidFill>
              <a:ln w="63500" cap="flat" cmpd="sng" algn="ctr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5" name="正方形/長方形 74"/>
            <p:cNvSpPr/>
            <p:nvPr/>
          </p:nvSpPr>
          <p:spPr bwMode="auto">
            <a:xfrm>
              <a:off x="6850731" y="546101"/>
              <a:ext cx="2117271" cy="1447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253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4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tTCPCEP</a:t>
              </a:r>
              <a:endPara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253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TCPCEP_000</a:t>
              </a:r>
              <a:endPara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901532" y="899321"/>
            <a:ext cx="5195215" cy="3619501"/>
            <a:chOff x="6850731" y="4017398"/>
            <a:chExt cx="5195214" cy="2316594"/>
          </a:xfrm>
        </p:grpSpPr>
        <p:grpSp>
          <p:nvGrpSpPr>
            <p:cNvPr id="31" name="グループ化 30"/>
            <p:cNvGrpSpPr/>
            <p:nvPr/>
          </p:nvGrpSpPr>
          <p:grpSpPr>
            <a:xfrm>
              <a:off x="8968003" y="4017398"/>
              <a:ext cx="3077942" cy="1100703"/>
              <a:chOff x="6904258" y="2677468"/>
              <a:chExt cx="3077942" cy="1744919"/>
            </a:xfrm>
          </p:grpSpPr>
          <p:sp>
            <p:nvSpPr>
              <p:cNvPr id="32" name="正方形/長方形 31"/>
              <p:cNvSpPr/>
              <p:nvPr/>
            </p:nvSpPr>
            <p:spPr bwMode="auto">
              <a:xfrm>
                <a:off x="7977414" y="2677468"/>
                <a:ext cx="2004786" cy="1702117"/>
              </a:xfrm>
              <a:prstGeom prst="rect">
                <a:avLst/>
              </a:prstGeom>
              <a:ln>
                <a:headEnd type="none" w="med" len="med"/>
                <a:tailEnd type="triangl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253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ja-JP" sz="2400" dirty="0" err="1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tREP</a:t>
                </a:r>
                <a:endParaRPr lang="en-US" altLang="ja-JP" sz="2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endParaRPr>
              </a:p>
              <a:p>
                <a:pPr algn="ctr" defTabSz="914253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REP_000</a:t>
                </a:r>
                <a:endParaRPr lang="en-US" altLang="ja-JP" sz="2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endParaRPr>
              </a:p>
            </p:txBody>
          </p:sp>
          <p:cxnSp>
            <p:nvCxnSpPr>
              <p:cNvPr id="34" name="直線コネクタ 33"/>
              <p:cNvCxnSpPr>
                <a:stCxn id="39" idx="3"/>
                <a:endCxn id="32" idx="1"/>
              </p:cNvCxnSpPr>
              <p:nvPr/>
            </p:nvCxnSpPr>
            <p:spPr bwMode="auto">
              <a:xfrm flipV="1">
                <a:off x="6904258" y="3528527"/>
                <a:ext cx="1073156" cy="893860"/>
              </a:xfrm>
              <a:prstGeom prst="line">
                <a:avLst/>
              </a:prstGeom>
              <a:solidFill>
                <a:schemeClr val="accent1"/>
              </a:solidFill>
              <a:ln w="63500" cap="flat" cmpd="sng" algn="ctr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5" name="グループ化 34"/>
            <p:cNvGrpSpPr/>
            <p:nvPr/>
          </p:nvGrpSpPr>
          <p:grpSpPr>
            <a:xfrm>
              <a:off x="8968003" y="5118101"/>
              <a:ext cx="3077942" cy="1215891"/>
              <a:chOff x="6904258" y="4344477"/>
              <a:chExt cx="3077942" cy="2002290"/>
            </a:xfrm>
          </p:grpSpPr>
          <p:sp>
            <p:nvSpPr>
              <p:cNvPr id="36" name="正方形/長方形 35"/>
              <p:cNvSpPr/>
              <p:nvPr/>
            </p:nvSpPr>
            <p:spPr bwMode="auto">
              <a:xfrm>
                <a:off x="7977414" y="4644650"/>
                <a:ext cx="2004786" cy="1702117"/>
              </a:xfrm>
              <a:prstGeom prst="rect">
                <a:avLst/>
              </a:prstGeom>
              <a:ln>
                <a:headEnd type="none" w="med" len="med"/>
                <a:tailEnd type="triangl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253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ja-JP" sz="2400" dirty="0" err="1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tREP</a:t>
                </a:r>
                <a:endParaRPr lang="en-US" altLang="ja-JP" sz="2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endParaRPr>
              </a:p>
              <a:p>
                <a:pPr algn="ctr" defTabSz="914253" fontAlgn="base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REP_001</a:t>
                </a:r>
                <a:endParaRPr lang="en-US" altLang="ja-JP" sz="2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endParaRPr>
              </a:p>
            </p:txBody>
          </p:sp>
          <p:cxnSp>
            <p:nvCxnSpPr>
              <p:cNvPr id="38" name="直線コネクタ 37"/>
              <p:cNvCxnSpPr>
                <a:stCxn id="39" idx="3"/>
                <a:endCxn id="36" idx="1"/>
              </p:cNvCxnSpPr>
              <p:nvPr/>
            </p:nvCxnSpPr>
            <p:spPr bwMode="auto">
              <a:xfrm>
                <a:off x="6904258" y="4344477"/>
                <a:ext cx="1073156" cy="11512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9" name="正方形/長方形 38"/>
            <p:cNvSpPr/>
            <p:nvPr/>
          </p:nvSpPr>
          <p:spPr bwMode="auto">
            <a:xfrm>
              <a:off x="6850731" y="4394201"/>
              <a:ext cx="2117272" cy="14478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253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4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tTCPCEP</a:t>
              </a:r>
              <a:endPara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253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TCPCEP_000</a:t>
              </a:r>
              <a:endPara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</p:grpSp>
      <p:sp>
        <p:nvSpPr>
          <p:cNvPr id="47" name="上下矢印 46"/>
          <p:cNvSpPr/>
          <p:nvPr/>
        </p:nvSpPr>
        <p:spPr>
          <a:xfrm rot="5400000">
            <a:off x="5855669" y="2307299"/>
            <a:ext cx="484632" cy="803545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二等辺三角形 22"/>
          <p:cNvSpPr/>
          <p:nvPr/>
        </p:nvSpPr>
        <p:spPr bwMode="auto">
          <a:xfrm rot="5400000" flipH="1">
            <a:off x="3199847" y="3544970"/>
            <a:ext cx="522486" cy="314315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25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4" name="二等辺三角形 23"/>
          <p:cNvSpPr/>
          <p:nvPr/>
        </p:nvSpPr>
        <p:spPr bwMode="auto">
          <a:xfrm rot="5400000" flipH="1">
            <a:off x="9987874" y="3555891"/>
            <a:ext cx="522486" cy="314315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25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5" name="二等辺三角形 24"/>
          <p:cNvSpPr/>
          <p:nvPr/>
        </p:nvSpPr>
        <p:spPr bwMode="auto">
          <a:xfrm rot="5400000" flipH="1">
            <a:off x="9987873" y="1580952"/>
            <a:ext cx="522486" cy="314315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25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ja-JP" altLang="en-US"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267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14316</TotalTime>
  <Words>12</Words>
  <Application>Microsoft Office PowerPoint</Application>
  <PresentationFormat>ユーザー設定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takuro</cp:lastModifiedBy>
  <cp:revision>207</cp:revision>
  <cp:lastPrinted>2015-12-18T04:21:12Z</cp:lastPrinted>
  <dcterms:created xsi:type="dcterms:W3CDTF">2015-12-17T06:35:06Z</dcterms:created>
  <dcterms:modified xsi:type="dcterms:W3CDTF">2017-02-02T21:41:52Z</dcterms:modified>
</cp:coreProperties>
</file>