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451600" cy="9321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1165225"/>
            <a:ext cx="5591175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92" indent="0" algn="ctr">
              <a:buNone/>
              <a:defRPr sz="1800"/>
            </a:lvl3pPr>
            <a:lvl4pPr marL="1371588" indent="0" algn="ctr">
              <a:buNone/>
              <a:defRPr sz="1600"/>
            </a:lvl4pPr>
            <a:lvl5pPr marL="1828783" indent="0" algn="ctr">
              <a:buNone/>
              <a:defRPr sz="1600"/>
            </a:lvl5pPr>
            <a:lvl6pPr marL="2285980" indent="0" algn="ctr">
              <a:buNone/>
              <a:defRPr sz="1600"/>
            </a:lvl6pPr>
            <a:lvl7pPr marL="2743175" indent="0" algn="ctr">
              <a:buNone/>
              <a:defRPr sz="1600"/>
            </a:lvl7pPr>
            <a:lvl8pPr marL="3200372" indent="0" algn="ctr">
              <a:buNone/>
              <a:defRPr sz="1600"/>
            </a:lvl8pPr>
            <a:lvl9pPr marL="3657567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80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5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22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26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10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08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66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58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3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92" indent="0">
              <a:buNone/>
              <a:defRPr sz="2400"/>
            </a:lvl3pPr>
            <a:lvl4pPr marL="1371588" indent="0">
              <a:buNone/>
              <a:defRPr sz="2000"/>
            </a:lvl4pPr>
            <a:lvl5pPr marL="1828783" indent="0">
              <a:buNone/>
              <a:defRPr sz="2000"/>
            </a:lvl5pPr>
            <a:lvl6pPr marL="2285980" indent="0">
              <a:buNone/>
              <a:defRPr sz="2000"/>
            </a:lvl6pPr>
            <a:lvl7pPr marL="2743175" indent="0">
              <a:buNone/>
              <a:defRPr sz="2000"/>
            </a:lvl7pPr>
            <a:lvl8pPr marL="3200372" indent="0">
              <a:buNone/>
              <a:defRPr sz="2000"/>
            </a:lvl8pPr>
            <a:lvl9pPr marL="3657567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6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7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2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7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7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カギ線コネクタ 50"/>
          <p:cNvCxnSpPr/>
          <p:nvPr/>
        </p:nvCxnSpPr>
        <p:spPr bwMode="auto">
          <a:xfrm flipV="1">
            <a:off x="3523135" y="1170186"/>
            <a:ext cx="5328765" cy="2320611"/>
          </a:xfrm>
          <a:prstGeom prst="bentConnector3">
            <a:avLst>
              <a:gd name="adj1" fmla="val -526"/>
            </a:avLst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カギ線コネクタ 56"/>
          <p:cNvCxnSpPr>
            <a:endCxn id="23" idx="0"/>
          </p:cNvCxnSpPr>
          <p:nvPr/>
        </p:nvCxnSpPr>
        <p:spPr bwMode="auto">
          <a:xfrm>
            <a:off x="3528277" y="3462897"/>
            <a:ext cx="5688889" cy="2177429"/>
          </a:xfrm>
          <a:prstGeom prst="bentConnector3">
            <a:avLst>
              <a:gd name="adj1" fmla="val -640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5" name="グループ化 44"/>
          <p:cNvGrpSpPr/>
          <p:nvPr/>
        </p:nvGrpSpPr>
        <p:grpSpPr>
          <a:xfrm>
            <a:off x="241300" y="190500"/>
            <a:ext cx="11709400" cy="6362699"/>
            <a:chOff x="435593" y="2133289"/>
            <a:chExt cx="8235358" cy="2614986"/>
          </a:xfrm>
        </p:grpSpPr>
        <p:sp>
          <p:nvSpPr>
            <p:cNvPr id="29" name="正方形/長方形 28"/>
            <p:cNvSpPr/>
            <p:nvPr/>
          </p:nvSpPr>
          <p:spPr bwMode="auto">
            <a:xfrm>
              <a:off x="435593" y="2943409"/>
              <a:ext cx="1929196" cy="108585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7500" tIns="35100" rIns="67500" bIns="351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757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28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tTCPCEP</a:t>
              </a:r>
              <a:endPara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685757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2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TCPCEP_000</a:t>
              </a:r>
            </a:p>
          </p:txBody>
        </p:sp>
        <p:grpSp>
          <p:nvGrpSpPr>
            <p:cNvPr id="37" name="グループ化 36"/>
            <p:cNvGrpSpPr/>
            <p:nvPr/>
          </p:nvGrpSpPr>
          <p:grpSpPr>
            <a:xfrm>
              <a:off x="3277064" y="2133289"/>
              <a:ext cx="5393887" cy="2614986"/>
              <a:chOff x="3277064" y="2133289"/>
              <a:chExt cx="5393887" cy="2614986"/>
            </a:xfrm>
          </p:grpSpPr>
          <p:grpSp>
            <p:nvGrpSpPr>
              <p:cNvPr id="5" name="グループ化 4"/>
              <p:cNvGrpSpPr/>
              <p:nvPr/>
            </p:nvGrpSpPr>
            <p:grpSpPr>
              <a:xfrm>
                <a:off x="5433389" y="2133289"/>
                <a:ext cx="3237562" cy="1353045"/>
                <a:chOff x="5665452" y="2677468"/>
                <a:chExt cx="4316748" cy="2859935"/>
              </a:xfrm>
            </p:grpSpPr>
            <p:sp>
              <p:nvSpPr>
                <p:cNvPr id="6" name="正方形/長方形 5"/>
                <p:cNvSpPr/>
                <p:nvPr/>
              </p:nvSpPr>
              <p:spPr bwMode="auto">
                <a:xfrm>
                  <a:off x="6904257" y="2677468"/>
                  <a:ext cx="3077943" cy="1702116"/>
                </a:xfrm>
                <a:prstGeom prst="rect">
                  <a:avLst/>
                </a:prstGeom>
                <a:ln>
                  <a:headEnd type="none" w="med" len="med"/>
                  <a:tailEnd type="triangl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67500" tIns="35100" rIns="67500" bIns="351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sz="2800" dirty="0" err="1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tREP</a:t>
                  </a:r>
                  <a:endParaRPr lang="en-US" altLang="ja-JP" sz="28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endParaRPr>
                </a:p>
                <a:p>
                  <a:pPr algn="ctr"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sz="28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REP_000</a:t>
                  </a:r>
                  <a:endParaRPr lang="en-US" altLang="ja-JP" sz="28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7" name="二等辺三角形 6"/>
                <p:cNvSpPr/>
                <p:nvPr/>
              </p:nvSpPr>
              <p:spPr bwMode="auto">
                <a:xfrm rot="5400000" flipH="1">
                  <a:off x="6793371" y="3275337"/>
                  <a:ext cx="741178" cy="509760"/>
                </a:xfrm>
                <a:prstGeom prst="triangl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67500" tIns="35100" rIns="67500" bIns="3510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endParaRPr lang="ja-JP" altLang="en-US">
                    <a:latin typeface="Times New Roman" pitchFamily="18" charset="0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cxnSp>
              <p:nvCxnSpPr>
                <p:cNvPr id="8" name="直線コネクタ 7"/>
                <p:cNvCxnSpPr>
                  <a:stCxn id="13" idx="3"/>
                  <a:endCxn id="6" idx="1"/>
                </p:cNvCxnSpPr>
                <p:nvPr/>
              </p:nvCxnSpPr>
              <p:spPr bwMode="auto">
                <a:xfrm flipV="1">
                  <a:off x="5665452" y="3528527"/>
                  <a:ext cx="1238805" cy="2008876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3" name="正方形/長方形 12"/>
              <p:cNvSpPr/>
              <p:nvPr/>
            </p:nvSpPr>
            <p:spPr bwMode="auto">
              <a:xfrm>
                <a:off x="3277064" y="2943409"/>
                <a:ext cx="2156326" cy="1085850"/>
              </a:xfrm>
              <a:prstGeom prst="rect">
                <a:avLst/>
              </a:prstGeom>
              <a:ln>
                <a:headEnd type="none" w="med" len="med"/>
                <a:tailEnd type="triangl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7500" tIns="35100" rIns="67500" bIns="351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757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2800" dirty="0" err="1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tRepSelector</a:t>
                </a:r>
                <a:endParaRPr lang="en-US" altLang="ja-JP" sz="2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endParaRPr>
              </a:p>
              <a:p>
                <a:pPr algn="ctr" defTabSz="685757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2800" dirty="0" err="1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RepSelector</a:t>
                </a:r>
                <a:endParaRPr lang="en-US" altLang="ja-JP" sz="28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endParaRPr>
              </a:p>
            </p:txBody>
          </p:sp>
          <p:grpSp>
            <p:nvGrpSpPr>
              <p:cNvPr id="24" name="グループ化 23"/>
              <p:cNvGrpSpPr/>
              <p:nvPr/>
            </p:nvGrpSpPr>
            <p:grpSpPr>
              <a:xfrm>
                <a:off x="6362489" y="3973067"/>
                <a:ext cx="2308457" cy="775208"/>
                <a:chOff x="3258903" y="3451411"/>
                <a:chExt cx="2308457" cy="775208"/>
              </a:xfrm>
            </p:grpSpPr>
            <p:sp>
              <p:nvSpPr>
                <p:cNvPr id="10" name="正方形/長方形 9"/>
                <p:cNvSpPr/>
                <p:nvPr/>
              </p:nvSpPr>
              <p:spPr bwMode="auto">
                <a:xfrm>
                  <a:off x="3258903" y="3451411"/>
                  <a:ext cx="2308457" cy="775208"/>
                </a:xfrm>
                <a:prstGeom prst="rect">
                  <a:avLst/>
                </a:prstGeom>
                <a:ln>
                  <a:headEnd type="none" w="med" len="med"/>
                  <a:tailEnd type="triangle" w="med" len="med"/>
                </a:ln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67500" tIns="35100" rIns="67500" bIns="351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sz="2800" dirty="0" err="1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tREP</a:t>
                  </a:r>
                  <a:endParaRPr lang="en-US" altLang="ja-JP" sz="28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endParaRPr>
                </a:p>
                <a:p>
                  <a:pPr algn="ctr"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r>
                    <a:rPr lang="en-US" altLang="ja-JP" sz="28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itchFamily="50" charset="-128"/>
                    </a:rPr>
                    <a:t>REP_001</a:t>
                  </a:r>
                  <a:endParaRPr lang="en-US" altLang="ja-JP" sz="28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23" name="二等辺三角形 22"/>
                <p:cNvSpPr/>
                <p:nvPr/>
              </p:nvSpPr>
              <p:spPr bwMode="auto">
                <a:xfrm rot="5400000" flipH="1">
                  <a:off x="3278352" y="3660280"/>
                  <a:ext cx="350654" cy="382320"/>
                </a:xfrm>
                <a:prstGeom prst="triangl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67500" tIns="35100" rIns="67500" bIns="3510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685757">
                    <a:lnSpc>
                      <a:spcPct val="90000"/>
                    </a:lnSpc>
                    <a:spcBef>
                      <a:spcPct val="20000"/>
                    </a:spcBef>
                  </a:pPr>
                  <a:endParaRPr lang="ja-JP" altLang="en-US">
                    <a:latin typeface="Times New Roman" pitchFamily="18" charset="0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</p:grpSp>
          <p:cxnSp>
            <p:nvCxnSpPr>
              <p:cNvPr id="34" name="直線コネクタ 33"/>
              <p:cNvCxnSpPr>
                <a:stCxn id="13" idx="3"/>
                <a:endCxn id="23" idx="3"/>
              </p:cNvCxnSpPr>
              <p:nvPr/>
            </p:nvCxnSpPr>
            <p:spPr bwMode="auto">
              <a:xfrm>
                <a:off x="5433390" y="3486334"/>
                <a:ext cx="932714" cy="88676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38" name="直線コネクタ 37"/>
            <p:cNvCxnSpPr/>
            <p:nvPr/>
          </p:nvCxnSpPr>
          <p:spPr bwMode="auto">
            <a:xfrm>
              <a:off x="2364789" y="3685114"/>
              <a:ext cx="912275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二等辺三角形 40"/>
            <p:cNvSpPr/>
            <p:nvPr/>
          </p:nvSpPr>
          <p:spPr bwMode="auto">
            <a:xfrm rot="5400000" flipH="1">
              <a:off x="3296507" y="3488078"/>
              <a:ext cx="350654" cy="382320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67500" tIns="35100" rIns="67500" bIns="351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685757">
                <a:lnSpc>
                  <a:spcPct val="90000"/>
                </a:lnSpc>
                <a:spcBef>
                  <a:spcPct val="20000"/>
                </a:spcBef>
              </a:pPr>
              <a:endParaRPr lang="ja-JP" altLang="en-US"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</p:grpSp>
      <p:cxnSp>
        <p:nvCxnSpPr>
          <p:cNvPr id="48" name="直線コネクタ 47"/>
          <p:cNvCxnSpPr/>
          <p:nvPr/>
        </p:nvCxnSpPr>
        <p:spPr bwMode="auto">
          <a:xfrm flipV="1">
            <a:off x="2983957" y="3466469"/>
            <a:ext cx="544320" cy="1500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13381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14267</TotalTime>
  <Words>8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メイリオ</vt:lpstr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takuro</cp:lastModifiedBy>
  <cp:revision>207</cp:revision>
  <cp:lastPrinted>2015-12-18T04:21:12Z</cp:lastPrinted>
  <dcterms:created xsi:type="dcterms:W3CDTF">2015-12-17T06:35:06Z</dcterms:created>
  <dcterms:modified xsi:type="dcterms:W3CDTF">2017-02-02T21:49:20Z</dcterms:modified>
</cp:coreProperties>
</file>