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3" r:id="rId2"/>
  </p:sldIdLst>
  <p:sldSz cx="21697950" cy="16524288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40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65225"/>
            <a:ext cx="4130675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347" y="2704323"/>
            <a:ext cx="18443259" cy="5752900"/>
          </a:xfrm>
        </p:spPr>
        <p:txBody>
          <a:bodyPr anchor="b"/>
          <a:lstStyle>
            <a:lvl1pPr algn="ctr"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2245" y="8679080"/>
            <a:ext cx="16273463" cy="3989543"/>
          </a:xfrm>
        </p:spPr>
        <p:txBody>
          <a:bodyPr/>
          <a:lstStyle>
            <a:lvl1pPr marL="0" indent="0" algn="ctr">
              <a:buNone/>
              <a:defRPr sz="5695"/>
            </a:lvl1pPr>
            <a:lvl2pPr marL="1084920" indent="0" algn="ctr">
              <a:buNone/>
              <a:defRPr sz="4746"/>
            </a:lvl2pPr>
            <a:lvl3pPr marL="2169841" indent="0" algn="ctr">
              <a:buNone/>
              <a:defRPr sz="4271"/>
            </a:lvl3pPr>
            <a:lvl4pPr marL="3254761" indent="0" algn="ctr">
              <a:buNone/>
              <a:defRPr sz="3797"/>
            </a:lvl4pPr>
            <a:lvl5pPr marL="4339682" indent="0" algn="ctr">
              <a:buNone/>
              <a:defRPr sz="3797"/>
            </a:lvl5pPr>
            <a:lvl6pPr marL="5424602" indent="0" algn="ctr">
              <a:buNone/>
              <a:defRPr sz="3797"/>
            </a:lvl6pPr>
            <a:lvl7pPr marL="6509522" indent="0" algn="ctr">
              <a:buNone/>
              <a:defRPr sz="3797"/>
            </a:lvl7pPr>
            <a:lvl8pPr marL="7594443" indent="0" algn="ctr">
              <a:buNone/>
              <a:defRPr sz="3797"/>
            </a:lvl8pPr>
            <a:lvl9pPr marL="8679363" indent="0" algn="ctr">
              <a:buNone/>
              <a:defRPr sz="3797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45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27598" y="879765"/>
            <a:ext cx="4678621" cy="1400357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1737" y="879765"/>
            <a:ext cx="13764636" cy="1400357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4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8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436" y="4119601"/>
            <a:ext cx="18714481" cy="6873644"/>
          </a:xfrm>
        </p:spPr>
        <p:txBody>
          <a:bodyPr anchor="b"/>
          <a:lstStyle>
            <a:lvl1pPr>
              <a:defRPr sz="142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436" y="11058274"/>
            <a:ext cx="18714481" cy="3614687"/>
          </a:xfrm>
        </p:spPr>
        <p:txBody>
          <a:bodyPr/>
          <a:lstStyle>
            <a:lvl1pPr marL="0" indent="0">
              <a:buNone/>
              <a:defRPr sz="5695">
                <a:solidFill>
                  <a:schemeClr val="tx1"/>
                </a:solidFill>
              </a:defRPr>
            </a:lvl1pPr>
            <a:lvl2pPr marL="1084920" indent="0">
              <a:buNone/>
              <a:defRPr sz="4746">
                <a:solidFill>
                  <a:schemeClr val="tx1">
                    <a:tint val="75000"/>
                  </a:schemeClr>
                </a:solidFill>
              </a:defRPr>
            </a:lvl2pPr>
            <a:lvl3pPr marL="2169841" indent="0">
              <a:buNone/>
              <a:defRPr sz="4271">
                <a:solidFill>
                  <a:schemeClr val="tx1">
                    <a:tint val="75000"/>
                  </a:schemeClr>
                </a:solidFill>
              </a:defRPr>
            </a:lvl3pPr>
            <a:lvl4pPr marL="3254761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4pPr>
            <a:lvl5pPr marL="433968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5pPr>
            <a:lvl6pPr marL="542460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6pPr>
            <a:lvl7pPr marL="6509522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7pPr>
            <a:lvl8pPr marL="759444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8pPr>
            <a:lvl9pPr marL="8679363" indent="0">
              <a:buNone/>
              <a:defRPr sz="37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52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1736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4588" y="4398829"/>
            <a:ext cx="9221629" cy="1048450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879769"/>
            <a:ext cx="18714481" cy="319393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563" y="4050747"/>
            <a:ext cx="9179248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563" y="6035957"/>
            <a:ext cx="9179248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84588" y="4050747"/>
            <a:ext cx="9224456" cy="1985208"/>
          </a:xfrm>
        </p:spPr>
        <p:txBody>
          <a:bodyPr anchor="b"/>
          <a:lstStyle>
            <a:lvl1pPr marL="0" indent="0">
              <a:buNone/>
              <a:defRPr sz="5695" b="1"/>
            </a:lvl1pPr>
            <a:lvl2pPr marL="1084920" indent="0">
              <a:buNone/>
              <a:defRPr sz="4746" b="1"/>
            </a:lvl2pPr>
            <a:lvl3pPr marL="2169841" indent="0">
              <a:buNone/>
              <a:defRPr sz="4271" b="1"/>
            </a:lvl3pPr>
            <a:lvl4pPr marL="3254761" indent="0">
              <a:buNone/>
              <a:defRPr sz="3797" b="1"/>
            </a:lvl4pPr>
            <a:lvl5pPr marL="4339682" indent="0">
              <a:buNone/>
              <a:defRPr sz="3797" b="1"/>
            </a:lvl5pPr>
            <a:lvl6pPr marL="5424602" indent="0">
              <a:buNone/>
              <a:defRPr sz="3797" b="1"/>
            </a:lvl6pPr>
            <a:lvl7pPr marL="6509522" indent="0">
              <a:buNone/>
              <a:defRPr sz="3797" b="1"/>
            </a:lvl7pPr>
            <a:lvl8pPr marL="7594443" indent="0">
              <a:buNone/>
              <a:defRPr sz="3797" b="1"/>
            </a:lvl8pPr>
            <a:lvl9pPr marL="8679363" indent="0">
              <a:buNone/>
              <a:defRPr sz="379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84588" y="6035957"/>
            <a:ext cx="9224456" cy="887798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4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61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456" y="2379197"/>
            <a:ext cx="10984586" cy="11742955"/>
          </a:xfrm>
        </p:spPr>
        <p:txBody>
          <a:bodyPr/>
          <a:lstStyle>
            <a:lvl1pPr>
              <a:defRPr sz="7594"/>
            </a:lvl1pPr>
            <a:lvl2pPr>
              <a:defRPr sz="6645"/>
            </a:lvl2pPr>
            <a:lvl3pPr>
              <a:defRPr sz="5695"/>
            </a:lvl3pPr>
            <a:lvl4pPr>
              <a:defRPr sz="4746"/>
            </a:lvl4pPr>
            <a:lvl5pPr>
              <a:defRPr sz="4746"/>
            </a:lvl5pPr>
            <a:lvl6pPr>
              <a:defRPr sz="4746"/>
            </a:lvl6pPr>
            <a:lvl7pPr>
              <a:defRPr sz="4746"/>
            </a:lvl7pPr>
            <a:lvl8pPr>
              <a:defRPr sz="4746"/>
            </a:lvl8pPr>
            <a:lvl9pPr>
              <a:defRPr sz="474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561" y="1101621"/>
            <a:ext cx="6998153" cy="3855667"/>
          </a:xfrm>
        </p:spPr>
        <p:txBody>
          <a:bodyPr anchor="b"/>
          <a:lstStyle>
            <a:lvl1pPr>
              <a:defRPr sz="759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24456" y="2379197"/>
            <a:ext cx="10984586" cy="11742955"/>
          </a:xfrm>
        </p:spPr>
        <p:txBody>
          <a:bodyPr anchor="t"/>
          <a:lstStyle>
            <a:lvl1pPr marL="0" indent="0">
              <a:buNone/>
              <a:defRPr sz="7594"/>
            </a:lvl1pPr>
            <a:lvl2pPr marL="1084920" indent="0">
              <a:buNone/>
              <a:defRPr sz="6645"/>
            </a:lvl2pPr>
            <a:lvl3pPr marL="2169841" indent="0">
              <a:buNone/>
              <a:defRPr sz="5695"/>
            </a:lvl3pPr>
            <a:lvl4pPr marL="3254761" indent="0">
              <a:buNone/>
              <a:defRPr sz="4746"/>
            </a:lvl4pPr>
            <a:lvl5pPr marL="4339682" indent="0">
              <a:buNone/>
              <a:defRPr sz="4746"/>
            </a:lvl5pPr>
            <a:lvl6pPr marL="5424602" indent="0">
              <a:buNone/>
              <a:defRPr sz="4746"/>
            </a:lvl6pPr>
            <a:lvl7pPr marL="6509522" indent="0">
              <a:buNone/>
              <a:defRPr sz="4746"/>
            </a:lvl7pPr>
            <a:lvl8pPr marL="7594443" indent="0">
              <a:buNone/>
              <a:defRPr sz="4746"/>
            </a:lvl8pPr>
            <a:lvl9pPr marL="8679363" indent="0">
              <a:buNone/>
              <a:defRPr sz="474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4561" y="4957287"/>
            <a:ext cx="6998153" cy="9183986"/>
          </a:xfrm>
        </p:spPr>
        <p:txBody>
          <a:bodyPr/>
          <a:lstStyle>
            <a:lvl1pPr marL="0" indent="0">
              <a:buNone/>
              <a:defRPr sz="3797"/>
            </a:lvl1pPr>
            <a:lvl2pPr marL="1084920" indent="0">
              <a:buNone/>
              <a:defRPr sz="3322"/>
            </a:lvl2pPr>
            <a:lvl3pPr marL="2169841" indent="0">
              <a:buNone/>
              <a:defRPr sz="2847"/>
            </a:lvl3pPr>
            <a:lvl4pPr marL="3254761" indent="0">
              <a:buNone/>
              <a:defRPr sz="2374"/>
            </a:lvl4pPr>
            <a:lvl5pPr marL="4339682" indent="0">
              <a:buNone/>
              <a:defRPr sz="2374"/>
            </a:lvl5pPr>
            <a:lvl6pPr marL="5424602" indent="0">
              <a:buNone/>
              <a:defRPr sz="2374"/>
            </a:lvl6pPr>
            <a:lvl7pPr marL="6509522" indent="0">
              <a:buNone/>
              <a:defRPr sz="2374"/>
            </a:lvl7pPr>
            <a:lvl8pPr marL="7594443" indent="0">
              <a:buNone/>
              <a:defRPr sz="2374"/>
            </a:lvl8pPr>
            <a:lvl9pPr marL="8679363" indent="0">
              <a:buNone/>
              <a:defRPr sz="2374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1736" y="879769"/>
            <a:ext cx="18714481" cy="319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736" y="4398829"/>
            <a:ext cx="18714481" cy="10484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1735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2017/2/3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7446" y="15315573"/>
            <a:ext cx="7323058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4177" y="15315573"/>
            <a:ext cx="4882039" cy="879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9841" rtl="0" eaLnBrk="1" latinLnBrk="0" hangingPunct="1">
        <a:lnSpc>
          <a:spcPct val="90000"/>
        </a:lnSpc>
        <a:spcBef>
          <a:spcPct val="0"/>
        </a:spcBef>
        <a:buNone/>
        <a:defRPr kumimoji="1" sz="104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461" indent="-542461" algn="l" defTabSz="2169841" rtl="0" eaLnBrk="1" latinLnBrk="0" hangingPunct="1">
        <a:lnSpc>
          <a:spcPct val="90000"/>
        </a:lnSpc>
        <a:spcBef>
          <a:spcPts val="2374"/>
        </a:spcBef>
        <a:buFont typeface="Arial" panose="020B0604020202020204" pitchFamily="34" charset="0"/>
        <a:buChar char="•"/>
        <a:defRPr kumimoji="1" sz="6645" kern="1200">
          <a:solidFill>
            <a:schemeClr val="tx1"/>
          </a:solidFill>
          <a:latin typeface="+mn-lt"/>
          <a:ea typeface="+mn-ea"/>
          <a:cs typeface="+mn-cs"/>
        </a:defRPr>
      </a:lvl1pPr>
      <a:lvl2pPr marL="1627380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95" kern="1200">
          <a:solidFill>
            <a:schemeClr val="tx1"/>
          </a:solidFill>
          <a:latin typeface="+mn-lt"/>
          <a:ea typeface="+mn-ea"/>
          <a:cs typeface="+mn-cs"/>
        </a:defRPr>
      </a:lvl2pPr>
      <a:lvl3pPr marL="271230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6" kern="1200">
          <a:solidFill>
            <a:schemeClr val="tx1"/>
          </a:solidFill>
          <a:latin typeface="+mn-lt"/>
          <a:ea typeface="+mn-ea"/>
          <a:cs typeface="+mn-cs"/>
        </a:defRPr>
      </a:lvl3pPr>
      <a:lvl4pPr marL="379722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882141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96706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7051982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813690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9221823" indent="-542461" algn="l" defTabSz="2169841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1pPr>
      <a:lvl2pPr marL="1084920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2pPr>
      <a:lvl3pPr marL="216984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3pPr>
      <a:lvl4pPr marL="3254761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4pPr>
      <a:lvl5pPr marL="433968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5pPr>
      <a:lvl6pPr marL="542460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6pPr>
      <a:lvl7pPr marL="6509522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7pPr>
      <a:lvl8pPr marL="759444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8pPr>
      <a:lvl9pPr marL="8679363" algn="l" defTabSz="2169841" rtl="0" eaLnBrk="1" latinLnBrk="0" hangingPunct="1">
        <a:defRPr kumimoji="1" sz="42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/>
          <p:cNvGrpSpPr/>
          <p:nvPr/>
        </p:nvGrpSpPr>
        <p:grpSpPr>
          <a:xfrm>
            <a:off x="3005786" y="116122"/>
            <a:ext cx="15686379" cy="16138174"/>
            <a:chOff x="441185" y="116122"/>
            <a:chExt cx="15686379" cy="16138174"/>
          </a:xfrm>
        </p:grpSpPr>
        <p:sp>
          <p:nvSpPr>
            <p:cNvPr id="10" name="正方形/長方形 9"/>
            <p:cNvSpPr/>
            <p:nvPr/>
          </p:nvSpPr>
          <p:spPr>
            <a:xfrm>
              <a:off x="7026095" y="5933472"/>
              <a:ext cx="1773521" cy="13767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CEP</a:t>
              </a:r>
            </a:p>
          </p:txBody>
        </p:sp>
        <p:sp>
          <p:nvSpPr>
            <p:cNvPr id="4" name="正方形/長方形 3"/>
            <p:cNvSpPr/>
            <p:nvPr/>
          </p:nvSpPr>
          <p:spPr bwMode="auto">
            <a:xfrm>
              <a:off x="2437369" y="12706516"/>
              <a:ext cx="11525693" cy="936182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tNetworkInterfaceController</a:t>
              </a:r>
              <a:endParaRPr lang="en-US" altLang="ja-JP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5" name="正方形/長方形 4"/>
            <p:cNvSpPr/>
            <p:nvPr/>
          </p:nvSpPr>
          <p:spPr bwMode="auto">
            <a:xfrm>
              <a:off x="2437370" y="7860164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tTCPInput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2107223" y="3415420"/>
              <a:ext cx="11933062" cy="1456719"/>
              <a:chOff x="4682194" y="1465287"/>
              <a:chExt cx="11933062" cy="1456719"/>
            </a:xfrm>
          </p:grpSpPr>
          <p:sp>
            <p:nvSpPr>
              <p:cNvPr id="9" name="正方形/長方形 8"/>
              <p:cNvSpPr/>
              <p:nvPr/>
            </p:nvSpPr>
            <p:spPr>
              <a:xfrm>
                <a:off x="4682194" y="1465289"/>
                <a:ext cx="2842054" cy="14567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port:23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9216662" y="1465291"/>
                <a:ext cx="2842054" cy="14567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port:80</a:t>
                </a:r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13751130" y="1465287"/>
                <a:ext cx="2864126" cy="14567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REP</a:t>
                </a:r>
              </a:p>
              <a:p>
                <a:pPr algn="ctr"/>
                <a:r>
                  <a:rPr lang="en-US" altLang="ja-JP" sz="4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port:443</a:t>
                </a:r>
              </a:p>
            </p:txBody>
          </p:sp>
        </p:grpSp>
        <p:sp>
          <p:nvSpPr>
            <p:cNvPr id="15" name="右矢印 14"/>
            <p:cNvSpPr/>
            <p:nvPr/>
          </p:nvSpPr>
          <p:spPr>
            <a:xfrm rot="11918095">
              <a:off x="4171858" y="5250608"/>
              <a:ext cx="2829138" cy="619412"/>
            </a:xfrm>
            <a:prstGeom prst="rightArrow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6" name="右矢印 15"/>
            <p:cNvSpPr/>
            <p:nvPr/>
          </p:nvSpPr>
          <p:spPr>
            <a:xfrm rot="16200000">
              <a:off x="7588664" y="5093096"/>
              <a:ext cx="942437" cy="619412"/>
            </a:xfrm>
            <a:prstGeom prst="rightArrow">
              <a:avLst/>
            </a:prstGeom>
            <a:solidFill>
              <a:schemeClr val="tx1"/>
            </a:solidFill>
            <a:ln w="63500">
              <a:noFill/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9" name="右矢印 18"/>
            <p:cNvSpPr/>
            <p:nvPr/>
          </p:nvSpPr>
          <p:spPr>
            <a:xfrm rot="20667980">
              <a:off x="8834085" y="5310720"/>
              <a:ext cx="3039670" cy="619412"/>
            </a:xfrm>
            <a:prstGeom prst="rightArrow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2437370" y="9475614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tIPv4Input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2437370" y="11091066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tEthernetInput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 bwMode="auto">
            <a:xfrm>
              <a:off x="8281555" y="11091066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tEthernetOutput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8281555" y="9475612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tIPv4Output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 bwMode="auto">
            <a:xfrm>
              <a:off x="8281555" y="7860161"/>
              <a:ext cx="5681508" cy="1147171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9207" tIns="98388" rIns="189207" bIns="9838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922264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ja-JP" sz="4400" dirty="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itchFamily="50" charset="-128"/>
                </a:rPr>
                <a:t>tTCPOutput</a:t>
              </a:r>
              <a:endParaRPr lang="en-US" altLang="ja-JP" sz="4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grpSp>
          <p:nvGrpSpPr>
            <p:cNvPr id="26" name="グループ化 25"/>
            <p:cNvGrpSpPr/>
            <p:nvPr/>
          </p:nvGrpSpPr>
          <p:grpSpPr>
            <a:xfrm>
              <a:off x="5074607" y="11956129"/>
              <a:ext cx="407024" cy="750384"/>
              <a:chOff x="7283407" y="8393756"/>
              <a:chExt cx="407024" cy="750384"/>
            </a:xfrm>
          </p:grpSpPr>
          <p:cxnSp>
            <p:nvCxnSpPr>
              <p:cNvPr id="27" name="直線コネクタ 26"/>
              <p:cNvCxnSpPr>
                <a:stCxn id="28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二等辺三角形 27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>
              <a:off x="5074607" y="10340489"/>
              <a:ext cx="407024" cy="750384"/>
              <a:chOff x="7283407" y="8393756"/>
              <a:chExt cx="407024" cy="750384"/>
            </a:xfrm>
          </p:grpSpPr>
          <p:cxnSp>
            <p:nvCxnSpPr>
              <p:cNvPr id="31" name="直線コネクタ 30"/>
              <p:cNvCxnSpPr>
                <a:stCxn id="32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二等辺三角形 31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074607" y="8725257"/>
              <a:ext cx="407024" cy="750384"/>
              <a:chOff x="7283407" y="8393756"/>
              <a:chExt cx="407024" cy="750384"/>
            </a:xfrm>
          </p:grpSpPr>
          <p:cxnSp>
            <p:nvCxnSpPr>
              <p:cNvPr id="34" name="直線コネクタ 33"/>
              <p:cNvCxnSpPr>
                <a:stCxn id="35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二等辺三角形 34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6" name="グループ化 35"/>
            <p:cNvGrpSpPr/>
            <p:nvPr/>
          </p:nvGrpSpPr>
          <p:grpSpPr>
            <a:xfrm rot="10800000">
              <a:off x="10915909" y="9007328"/>
              <a:ext cx="407024" cy="750384"/>
              <a:chOff x="7283407" y="8393756"/>
              <a:chExt cx="407024" cy="750384"/>
            </a:xfrm>
          </p:grpSpPr>
          <p:cxnSp>
            <p:nvCxnSpPr>
              <p:cNvPr id="37" name="直線コネクタ 36"/>
              <p:cNvCxnSpPr>
                <a:stCxn id="38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二等辺三角形 37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9" name="グループ化 38"/>
            <p:cNvGrpSpPr/>
            <p:nvPr/>
          </p:nvGrpSpPr>
          <p:grpSpPr>
            <a:xfrm rot="10800000">
              <a:off x="10913022" y="10622593"/>
              <a:ext cx="407024" cy="750384"/>
              <a:chOff x="7283407" y="8393756"/>
              <a:chExt cx="407024" cy="750384"/>
            </a:xfrm>
          </p:grpSpPr>
          <p:cxnSp>
            <p:nvCxnSpPr>
              <p:cNvPr id="40" name="直線コネクタ 39"/>
              <p:cNvCxnSpPr>
                <a:stCxn id="41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二等辺三角形 40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 rot="10800000">
              <a:off x="10910135" y="12237857"/>
              <a:ext cx="407024" cy="750384"/>
              <a:chOff x="7283407" y="8393756"/>
              <a:chExt cx="407024" cy="750384"/>
            </a:xfrm>
          </p:grpSpPr>
          <p:cxnSp>
            <p:nvCxnSpPr>
              <p:cNvPr id="43" name="直線コネクタ 42"/>
              <p:cNvCxnSpPr>
                <a:stCxn id="44" idx="0"/>
              </p:cNvCxnSpPr>
              <p:nvPr/>
            </p:nvCxnSpPr>
            <p:spPr>
              <a:xfrm>
                <a:off x="7486919" y="8393756"/>
                <a:ext cx="2886" cy="7503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二等辺三角形 43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 rot="3000000">
              <a:off x="5911374" y="6777211"/>
              <a:ext cx="774431" cy="1156190"/>
              <a:chOff x="7066101" y="8393756"/>
              <a:chExt cx="774431" cy="1156190"/>
            </a:xfrm>
          </p:grpSpPr>
          <p:cxnSp>
            <p:nvCxnSpPr>
              <p:cNvPr id="46" name="直線コネクタ 45"/>
              <p:cNvCxnSpPr>
                <a:stCxn id="47" idx="0"/>
              </p:cNvCxnSpPr>
              <p:nvPr/>
            </p:nvCxnSpPr>
            <p:spPr>
              <a:xfrm rot="7800000" flipV="1">
                <a:off x="6939574" y="8648988"/>
                <a:ext cx="1027485" cy="7744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二等辺三角形 46"/>
              <p:cNvSpPr/>
              <p:nvPr/>
            </p:nvSpPr>
            <p:spPr>
              <a:xfrm>
                <a:off x="7283407" y="8393756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49" name="グループ化 48"/>
            <p:cNvGrpSpPr/>
            <p:nvPr/>
          </p:nvGrpSpPr>
          <p:grpSpPr>
            <a:xfrm rot="7800000">
              <a:off x="9225924" y="6811879"/>
              <a:ext cx="708618" cy="1098177"/>
              <a:chOff x="7114547" y="8190974"/>
              <a:chExt cx="708619" cy="1098177"/>
            </a:xfrm>
          </p:grpSpPr>
          <p:cxnSp>
            <p:nvCxnSpPr>
              <p:cNvPr id="50" name="直線コネクタ 49"/>
              <p:cNvCxnSpPr>
                <a:stCxn id="51" idx="0"/>
              </p:cNvCxnSpPr>
              <p:nvPr/>
            </p:nvCxnSpPr>
            <p:spPr>
              <a:xfrm rot="13800000" flipH="1" flipV="1">
                <a:off x="6975986" y="8441971"/>
                <a:ext cx="985741" cy="7086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二等辺三角形 50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55" name="角丸四角形 54"/>
            <p:cNvSpPr/>
            <p:nvPr/>
          </p:nvSpPr>
          <p:spPr>
            <a:xfrm>
              <a:off x="482662" y="116122"/>
              <a:ext cx="15644900" cy="16860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41185" y="2020994"/>
              <a:ext cx="15686379" cy="1232655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82662" y="1760277"/>
              <a:ext cx="3909415" cy="14567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TINET+TECS</a:t>
              </a:r>
            </a:p>
          </p:txBody>
        </p:sp>
        <p:sp>
          <p:nvSpPr>
            <p:cNvPr id="54" name="角丸四角形 53"/>
            <p:cNvSpPr/>
            <p:nvPr/>
          </p:nvSpPr>
          <p:spPr>
            <a:xfrm>
              <a:off x="7085089" y="1813129"/>
              <a:ext cx="9042474" cy="98222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TECS Adapter</a:t>
              </a:r>
            </a:p>
          </p:txBody>
        </p:sp>
        <p:sp>
          <p:nvSpPr>
            <p:cNvPr id="58" name="角丸四角形 57"/>
            <p:cNvSpPr/>
            <p:nvPr/>
          </p:nvSpPr>
          <p:spPr>
            <a:xfrm>
              <a:off x="482662" y="14568276"/>
              <a:ext cx="15644900" cy="16860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Target Hardware</a:t>
              </a:r>
            </a:p>
          </p:txBody>
        </p:sp>
        <p:grpSp>
          <p:nvGrpSpPr>
            <p:cNvPr id="61" name="グループ化 60"/>
            <p:cNvGrpSpPr/>
            <p:nvPr/>
          </p:nvGrpSpPr>
          <p:grpSpPr>
            <a:xfrm rot="10800000">
              <a:off x="10907249" y="13852437"/>
              <a:ext cx="407024" cy="1104155"/>
              <a:chOff x="7219949" y="8190974"/>
              <a:chExt cx="407024" cy="1104156"/>
            </a:xfrm>
          </p:grpSpPr>
          <p:cxnSp>
            <p:nvCxnSpPr>
              <p:cNvPr id="62" name="直線コネクタ 61"/>
              <p:cNvCxnSpPr>
                <a:stCxn id="63" idx="0"/>
              </p:cNvCxnSpPr>
              <p:nvPr/>
            </p:nvCxnSpPr>
            <p:spPr>
              <a:xfrm rot="10800000" flipV="1">
                <a:off x="7423461" y="8190974"/>
                <a:ext cx="0" cy="1104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二等辺三角形 62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65" name="グループ化 64"/>
            <p:cNvGrpSpPr/>
            <p:nvPr/>
          </p:nvGrpSpPr>
          <p:grpSpPr>
            <a:xfrm>
              <a:off x="5069013" y="13970319"/>
              <a:ext cx="407024" cy="1104155"/>
              <a:chOff x="7219949" y="8190974"/>
              <a:chExt cx="407024" cy="1104156"/>
            </a:xfrm>
          </p:grpSpPr>
          <p:cxnSp>
            <p:nvCxnSpPr>
              <p:cNvPr id="66" name="直線コネクタ 65"/>
              <p:cNvCxnSpPr>
                <a:stCxn id="67" idx="0"/>
              </p:cNvCxnSpPr>
              <p:nvPr/>
            </p:nvCxnSpPr>
            <p:spPr>
              <a:xfrm rot="10800000" flipV="1">
                <a:off x="7423461" y="8190974"/>
                <a:ext cx="0" cy="1104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二等辺三角形 66"/>
              <p:cNvSpPr/>
              <p:nvPr/>
            </p:nvSpPr>
            <p:spPr>
              <a:xfrm>
                <a:off x="7219949" y="8190974"/>
                <a:ext cx="407024" cy="282104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885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14227</TotalTime>
  <Words>20</Words>
  <Application>Microsoft Office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231</cp:revision>
  <cp:lastPrinted>2015-12-18T04:21:12Z</cp:lastPrinted>
  <dcterms:created xsi:type="dcterms:W3CDTF">2015-12-17T06:35:06Z</dcterms:created>
  <dcterms:modified xsi:type="dcterms:W3CDTF">2017-02-03T14:27:53Z</dcterms:modified>
</cp:coreProperties>
</file>