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2016/12/5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つの角を切り取った四角形 40"/>
          <p:cNvSpPr/>
          <p:nvPr/>
        </p:nvSpPr>
        <p:spPr bwMode="auto">
          <a:xfrm>
            <a:off x="8505372" y="4814820"/>
            <a:ext cx="3461638" cy="1819263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 </a:t>
            </a:r>
            <a:r>
              <a:rPr lang="en-US" altLang="ja-JP" sz="2000" dirty="0" err="1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eAPI_end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5" name="1 つの角を切り取った四角形 34"/>
          <p:cNvSpPr/>
          <p:nvPr/>
        </p:nvSpPr>
        <p:spPr bwMode="auto">
          <a:xfrm>
            <a:off x="4430474" y="4814824"/>
            <a:ext cx="3461638" cy="181926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 </a:t>
            </a:r>
            <a:r>
              <a:rPr lang="en-US" altLang="ja-JP" sz="2000" dirty="0" err="1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tcp_snd_buf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return </a:t>
            </a:r>
            <a:r>
              <a:rPr lang="en-US" altLang="ja-JP" sz="2000" dirty="0" err="1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cAPI_send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(,);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4408746" y="3689629"/>
            <a:ext cx="2963671" cy="1120629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4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tAdapter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8505372" y="3689629"/>
            <a:ext cx="3021708" cy="112063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4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</a:t>
            </a:r>
            <a:r>
              <a:rPr lang="en-US" altLang="ja-JP" sz="4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TCPCEP</a:t>
            </a:r>
            <a:endParaRPr lang="ja-JP" altLang="en-US" sz="4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二等辺三角形 4"/>
          <p:cNvSpPr/>
          <p:nvPr/>
        </p:nvSpPr>
        <p:spPr bwMode="auto">
          <a:xfrm rot="5400000" flipH="1">
            <a:off x="8380783" y="4131092"/>
            <a:ext cx="518645" cy="23770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6" name="直線コネクタ 5"/>
          <p:cNvCxnSpPr>
            <a:stCxn id="3" idx="3"/>
            <a:endCxn id="4" idx="1"/>
          </p:cNvCxnSpPr>
          <p:nvPr/>
        </p:nvCxnSpPr>
        <p:spPr bwMode="auto">
          <a:xfrm>
            <a:off x="7372417" y="4249944"/>
            <a:ext cx="11329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1 つの角を切り取った四角形 11"/>
          <p:cNvSpPr/>
          <p:nvPr/>
        </p:nvSpPr>
        <p:spPr bwMode="auto">
          <a:xfrm>
            <a:off x="605866" y="885374"/>
            <a:ext cx="3189620" cy="238414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void main()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000" dirty="0" err="1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tcp_snd_buf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 smtClean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13" name="1 つの角を切り取った四角形 12"/>
          <p:cNvSpPr/>
          <p:nvPr/>
        </p:nvSpPr>
        <p:spPr bwMode="auto">
          <a:xfrm>
            <a:off x="8505372" y="803364"/>
            <a:ext cx="3461638" cy="246615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ER </a:t>
            </a:r>
            <a:r>
              <a:rPr lang="en-US" altLang="ja-JP" sz="2000" dirty="0" err="1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tcp_snd_buf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9142" y="210252"/>
            <a:ext cx="3824515" cy="59311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Original TINET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0" y="3439886"/>
            <a:ext cx="12192000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 bwMode="auto">
          <a:xfrm>
            <a:off x="399142" y="3642982"/>
            <a:ext cx="3824515" cy="606962"/>
          </a:xfrm>
          <a:prstGeom prst="rect">
            <a:avLst/>
          </a:prstGeom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TINET+TECS</a:t>
            </a:r>
            <a:endParaRPr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891886" y="925167"/>
            <a:ext cx="2617580" cy="48231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8623481" y="870594"/>
            <a:ext cx="2617580" cy="493085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tcp_usrreq.c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33" name="1 つの角を切り取った四角形 32"/>
          <p:cNvSpPr/>
          <p:nvPr/>
        </p:nvSpPr>
        <p:spPr bwMode="auto">
          <a:xfrm>
            <a:off x="605866" y="4249944"/>
            <a:ext cx="3189620" cy="2384140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no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void main() {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 </a:t>
            </a:r>
            <a:r>
              <a:rPr lang="en-US" altLang="ja-JP" sz="2000" dirty="0" err="1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tcp_snd_buf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(…, …);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 …</a:t>
            </a:r>
          </a:p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>
                <a:solidFill>
                  <a:schemeClr val="tx1"/>
                </a:solidFill>
                <a:latin typeface="Osaka－等幅" panose="020B0609000000000000" pitchFamily="49" charset="-128"/>
                <a:ea typeface="Osaka－等幅" panose="020B0609000000000000" pitchFamily="49" charset="-128"/>
                <a:cs typeface="メイリオ" pitchFamily="50" charset="-128"/>
              </a:rPr>
              <a:t>}</a:t>
            </a:r>
            <a:endParaRPr lang="en-US" altLang="ja-JP" sz="2000" dirty="0" smtClean="0">
              <a:solidFill>
                <a:schemeClr val="tx1"/>
              </a:solidFill>
              <a:latin typeface="Osaka－等幅" panose="020B0609000000000000" pitchFamily="49" charset="-128"/>
              <a:ea typeface="Osaka－等幅" panose="020B0609000000000000" pitchFamily="49" charset="-128"/>
              <a:cs typeface="メイリオ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891886" y="4289737"/>
            <a:ext cx="2617580" cy="48231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application.c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13868</TotalTime>
  <Words>72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Osaka－等幅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176</cp:revision>
  <cp:lastPrinted>2015-12-18T04:21:12Z</cp:lastPrinted>
  <dcterms:created xsi:type="dcterms:W3CDTF">2015-12-17T06:35:06Z</dcterms:created>
  <dcterms:modified xsi:type="dcterms:W3CDTF">2016-12-05T06:54:34Z</dcterms:modified>
</cp:coreProperties>
</file>