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0" r:id="rId2"/>
  </p:sldIdLst>
  <p:sldSz cx="12192000" cy="14417675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6" d="100"/>
          <a:sy n="36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95475" y="1165225"/>
            <a:ext cx="266065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0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72618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50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08"/>
            <a:ext cx="2628900" cy="122183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08"/>
            <a:ext cx="7734300" cy="1221831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7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9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1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499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7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1"/>
            <a:ext cx="10515600" cy="278675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6456"/>
            <a:ext cx="5157787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12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3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5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1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340244" y="480980"/>
            <a:ext cx="11525693" cy="73325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tApplication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52498" y="11057934"/>
            <a:ext cx="5063020" cy="153833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tEthernetInput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996159" y="5870235"/>
            <a:ext cx="2880404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tICMPv4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52499" y="7393778"/>
            <a:ext cx="3632180" cy="109542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5211808" y="9590381"/>
            <a:ext cx="1759085" cy="87082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tArp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28503" y="13520410"/>
            <a:ext cx="11525693" cy="68586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tNetworkInterfaceController</a:t>
            </a: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tIfMbed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868420" y="11235347"/>
            <a:ext cx="5008139" cy="136092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197159" y="9762053"/>
            <a:ext cx="3668777" cy="69914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197159" y="7558849"/>
            <a:ext cx="3668777" cy="128511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984679" y="5870237"/>
            <a:ext cx="4236821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tIPv4Functions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52498" y="3591262"/>
            <a:ext cx="2158812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  <a:endParaRPr lang="ja-JP" altLang="en-US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291032" y="3591268"/>
            <a:ext cx="2124486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  <a:endParaRPr lang="ja-JP" altLang="en-US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46205" y="2130255"/>
            <a:ext cx="3570309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tUDPCEP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18567" y="2130255"/>
            <a:ext cx="2169042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868419" y="3591264"/>
            <a:ext cx="2126727" cy="155034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8221499" y="2130255"/>
            <a:ext cx="3655060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9466730" y="3551775"/>
            <a:ext cx="2409830" cy="158983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tTCPOutput</a:t>
            </a:r>
            <a:endParaRPr lang="en-US" altLang="ja-JP" sz="280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18567" y="8086389"/>
            <a:ext cx="2872366" cy="105089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RoutingTable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96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14047</TotalTime>
  <Words>30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195</cp:revision>
  <cp:lastPrinted>2015-12-18T04:21:12Z</cp:lastPrinted>
  <dcterms:created xsi:type="dcterms:W3CDTF">2015-12-17T06:35:06Z</dcterms:created>
  <dcterms:modified xsi:type="dcterms:W3CDTF">2016-12-05T07:51:30Z</dcterms:modified>
</cp:coreProperties>
</file>