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lo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[log.csv]log!$A$1:$A$14177</c:f>
              <c:numCache>
                <c:formatCode>General</c:formatCode>
                <c:ptCount val="1417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9</c:v>
                </c:pt>
                <c:pt idx="5">
                  <c:v>13</c:v>
                </c:pt>
                <c:pt idx="6">
                  <c:v>17</c:v>
                </c:pt>
                <c:pt idx="7">
                  <c:v>21</c:v>
                </c:pt>
                <c:pt idx="8">
                  <c:v>25</c:v>
                </c:pt>
                <c:pt idx="9">
                  <c:v>29</c:v>
                </c:pt>
                <c:pt idx="10">
                  <c:v>33</c:v>
                </c:pt>
                <c:pt idx="11">
                  <c:v>37</c:v>
                </c:pt>
                <c:pt idx="12">
                  <c:v>41</c:v>
                </c:pt>
                <c:pt idx="13">
                  <c:v>45</c:v>
                </c:pt>
                <c:pt idx="14">
                  <c:v>49</c:v>
                </c:pt>
                <c:pt idx="15">
                  <c:v>53</c:v>
                </c:pt>
                <c:pt idx="16">
                  <c:v>57</c:v>
                </c:pt>
                <c:pt idx="17">
                  <c:v>61</c:v>
                </c:pt>
                <c:pt idx="18">
                  <c:v>65</c:v>
                </c:pt>
                <c:pt idx="19">
                  <c:v>69</c:v>
                </c:pt>
                <c:pt idx="20">
                  <c:v>73</c:v>
                </c:pt>
                <c:pt idx="21">
                  <c:v>77</c:v>
                </c:pt>
                <c:pt idx="22">
                  <c:v>81</c:v>
                </c:pt>
                <c:pt idx="23">
                  <c:v>85</c:v>
                </c:pt>
                <c:pt idx="24">
                  <c:v>89</c:v>
                </c:pt>
                <c:pt idx="25">
                  <c:v>93</c:v>
                </c:pt>
                <c:pt idx="26">
                  <c:v>97</c:v>
                </c:pt>
                <c:pt idx="27">
                  <c:v>101</c:v>
                </c:pt>
                <c:pt idx="28">
                  <c:v>105</c:v>
                </c:pt>
                <c:pt idx="29">
                  <c:v>109</c:v>
                </c:pt>
                <c:pt idx="30">
                  <c:v>113</c:v>
                </c:pt>
                <c:pt idx="31">
                  <c:v>117</c:v>
                </c:pt>
                <c:pt idx="32">
                  <c:v>121</c:v>
                </c:pt>
                <c:pt idx="33">
                  <c:v>125</c:v>
                </c:pt>
                <c:pt idx="34">
                  <c:v>129</c:v>
                </c:pt>
                <c:pt idx="35">
                  <c:v>133</c:v>
                </c:pt>
                <c:pt idx="36">
                  <c:v>137</c:v>
                </c:pt>
                <c:pt idx="37">
                  <c:v>141</c:v>
                </c:pt>
                <c:pt idx="38">
                  <c:v>145</c:v>
                </c:pt>
                <c:pt idx="39">
                  <c:v>149</c:v>
                </c:pt>
                <c:pt idx="40">
                  <c:v>153</c:v>
                </c:pt>
                <c:pt idx="41">
                  <c:v>157</c:v>
                </c:pt>
                <c:pt idx="42">
                  <c:v>161</c:v>
                </c:pt>
                <c:pt idx="43">
                  <c:v>165</c:v>
                </c:pt>
                <c:pt idx="44">
                  <c:v>169</c:v>
                </c:pt>
                <c:pt idx="45">
                  <c:v>173</c:v>
                </c:pt>
                <c:pt idx="46">
                  <c:v>177</c:v>
                </c:pt>
                <c:pt idx="47">
                  <c:v>181</c:v>
                </c:pt>
                <c:pt idx="48">
                  <c:v>185</c:v>
                </c:pt>
                <c:pt idx="49">
                  <c:v>189</c:v>
                </c:pt>
                <c:pt idx="50">
                  <c:v>193</c:v>
                </c:pt>
                <c:pt idx="51">
                  <c:v>197</c:v>
                </c:pt>
                <c:pt idx="52">
                  <c:v>201</c:v>
                </c:pt>
                <c:pt idx="53">
                  <c:v>205</c:v>
                </c:pt>
                <c:pt idx="54">
                  <c:v>209</c:v>
                </c:pt>
                <c:pt idx="55">
                  <c:v>213</c:v>
                </c:pt>
                <c:pt idx="56">
                  <c:v>217</c:v>
                </c:pt>
                <c:pt idx="57">
                  <c:v>221</c:v>
                </c:pt>
                <c:pt idx="58">
                  <c:v>225</c:v>
                </c:pt>
                <c:pt idx="59">
                  <c:v>229</c:v>
                </c:pt>
                <c:pt idx="60">
                  <c:v>233</c:v>
                </c:pt>
                <c:pt idx="61">
                  <c:v>237</c:v>
                </c:pt>
                <c:pt idx="62">
                  <c:v>241</c:v>
                </c:pt>
                <c:pt idx="63">
                  <c:v>245</c:v>
                </c:pt>
                <c:pt idx="64">
                  <c:v>249</c:v>
                </c:pt>
                <c:pt idx="65">
                  <c:v>253</c:v>
                </c:pt>
                <c:pt idx="66">
                  <c:v>257</c:v>
                </c:pt>
                <c:pt idx="67">
                  <c:v>261</c:v>
                </c:pt>
                <c:pt idx="68">
                  <c:v>265</c:v>
                </c:pt>
                <c:pt idx="69">
                  <c:v>269</c:v>
                </c:pt>
                <c:pt idx="70">
                  <c:v>273</c:v>
                </c:pt>
                <c:pt idx="71">
                  <c:v>277</c:v>
                </c:pt>
                <c:pt idx="72">
                  <c:v>281</c:v>
                </c:pt>
                <c:pt idx="73">
                  <c:v>285</c:v>
                </c:pt>
                <c:pt idx="74">
                  <c:v>289</c:v>
                </c:pt>
                <c:pt idx="75">
                  <c:v>293</c:v>
                </c:pt>
                <c:pt idx="76">
                  <c:v>297</c:v>
                </c:pt>
                <c:pt idx="77">
                  <c:v>301</c:v>
                </c:pt>
                <c:pt idx="78">
                  <c:v>305</c:v>
                </c:pt>
                <c:pt idx="79">
                  <c:v>309</c:v>
                </c:pt>
                <c:pt idx="80">
                  <c:v>313</c:v>
                </c:pt>
                <c:pt idx="81">
                  <c:v>317</c:v>
                </c:pt>
                <c:pt idx="82">
                  <c:v>321</c:v>
                </c:pt>
                <c:pt idx="83">
                  <c:v>325</c:v>
                </c:pt>
                <c:pt idx="84">
                  <c:v>329</c:v>
                </c:pt>
                <c:pt idx="85">
                  <c:v>333</c:v>
                </c:pt>
                <c:pt idx="86">
                  <c:v>337</c:v>
                </c:pt>
                <c:pt idx="87">
                  <c:v>341</c:v>
                </c:pt>
                <c:pt idx="88">
                  <c:v>345</c:v>
                </c:pt>
                <c:pt idx="89">
                  <c:v>349</c:v>
                </c:pt>
                <c:pt idx="90">
                  <c:v>353</c:v>
                </c:pt>
                <c:pt idx="91">
                  <c:v>357</c:v>
                </c:pt>
                <c:pt idx="92">
                  <c:v>361</c:v>
                </c:pt>
                <c:pt idx="93">
                  <c:v>365</c:v>
                </c:pt>
                <c:pt idx="94">
                  <c:v>369</c:v>
                </c:pt>
                <c:pt idx="95">
                  <c:v>373</c:v>
                </c:pt>
                <c:pt idx="96">
                  <c:v>377</c:v>
                </c:pt>
                <c:pt idx="97">
                  <c:v>381</c:v>
                </c:pt>
                <c:pt idx="98">
                  <c:v>385</c:v>
                </c:pt>
                <c:pt idx="99">
                  <c:v>389</c:v>
                </c:pt>
                <c:pt idx="100">
                  <c:v>393</c:v>
                </c:pt>
                <c:pt idx="101">
                  <c:v>397</c:v>
                </c:pt>
                <c:pt idx="102">
                  <c:v>401</c:v>
                </c:pt>
                <c:pt idx="103">
                  <c:v>405</c:v>
                </c:pt>
                <c:pt idx="104">
                  <c:v>409</c:v>
                </c:pt>
                <c:pt idx="105">
                  <c:v>413</c:v>
                </c:pt>
                <c:pt idx="106">
                  <c:v>417</c:v>
                </c:pt>
                <c:pt idx="107">
                  <c:v>421</c:v>
                </c:pt>
                <c:pt idx="108">
                  <c:v>425</c:v>
                </c:pt>
                <c:pt idx="109">
                  <c:v>429</c:v>
                </c:pt>
                <c:pt idx="110">
                  <c:v>433</c:v>
                </c:pt>
                <c:pt idx="111">
                  <c:v>437</c:v>
                </c:pt>
                <c:pt idx="112">
                  <c:v>441</c:v>
                </c:pt>
                <c:pt idx="113">
                  <c:v>445</c:v>
                </c:pt>
                <c:pt idx="114">
                  <c:v>449</c:v>
                </c:pt>
                <c:pt idx="115">
                  <c:v>453</c:v>
                </c:pt>
                <c:pt idx="116">
                  <c:v>457</c:v>
                </c:pt>
                <c:pt idx="117">
                  <c:v>461</c:v>
                </c:pt>
                <c:pt idx="118">
                  <c:v>465</c:v>
                </c:pt>
                <c:pt idx="119">
                  <c:v>469</c:v>
                </c:pt>
                <c:pt idx="120">
                  <c:v>473</c:v>
                </c:pt>
                <c:pt idx="121">
                  <c:v>477</c:v>
                </c:pt>
                <c:pt idx="122">
                  <c:v>481</c:v>
                </c:pt>
                <c:pt idx="123">
                  <c:v>485</c:v>
                </c:pt>
                <c:pt idx="124">
                  <c:v>489</c:v>
                </c:pt>
                <c:pt idx="125">
                  <c:v>493</c:v>
                </c:pt>
                <c:pt idx="126">
                  <c:v>497</c:v>
                </c:pt>
                <c:pt idx="127">
                  <c:v>501</c:v>
                </c:pt>
                <c:pt idx="128">
                  <c:v>505</c:v>
                </c:pt>
                <c:pt idx="129">
                  <c:v>509</c:v>
                </c:pt>
                <c:pt idx="130">
                  <c:v>513</c:v>
                </c:pt>
                <c:pt idx="131">
                  <c:v>517</c:v>
                </c:pt>
                <c:pt idx="132">
                  <c:v>521</c:v>
                </c:pt>
                <c:pt idx="133">
                  <c:v>525</c:v>
                </c:pt>
                <c:pt idx="134">
                  <c:v>529</c:v>
                </c:pt>
                <c:pt idx="135">
                  <c:v>533</c:v>
                </c:pt>
                <c:pt idx="136">
                  <c:v>537</c:v>
                </c:pt>
                <c:pt idx="137">
                  <c:v>541</c:v>
                </c:pt>
                <c:pt idx="138">
                  <c:v>545</c:v>
                </c:pt>
                <c:pt idx="139">
                  <c:v>549</c:v>
                </c:pt>
                <c:pt idx="140">
                  <c:v>553</c:v>
                </c:pt>
                <c:pt idx="141">
                  <c:v>557</c:v>
                </c:pt>
                <c:pt idx="142">
                  <c:v>561</c:v>
                </c:pt>
                <c:pt idx="143">
                  <c:v>565</c:v>
                </c:pt>
                <c:pt idx="144">
                  <c:v>569</c:v>
                </c:pt>
                <c:pt idx="145">
                  <c:v>573</c:v>
                </c:pt>
                <c:pt idx="146">
                  <c:v>577</c:v>
                </c:pt>
                <c:pt idx="147">
                  <c:v>581</c:v>
                </c:pt>
                <c:pt idx="148">
                  <c:v>585</c:v>
                </c:pt>
                <c:pt idx="149">
                  <c:v>589</c:v>
                </c:pt>
                <c:pt idx="150">
                  <c:v>593</c:v>
                </c:pt>
                <c:pt idx="151">
                  <c:v>597</c:v>
                </c:pt>
                <c:pt idx="152">
                  <c:v>601</c:v>
                </c:pt>
                <c:pt idx="153">
                  <c:v>605</c:v>
                </c:pt>
                <c:pt idx="154">
                  <c:v>609</c:v>
                </c:pt>
                <c:pt idx="155">
                  <c:v>613</c:v>
                </c:pt>
                <c:pt idx="156">
                  <c:v>617</c:v>
                </c:pt>
                <c:pt idx="157">
                  <c:v>621</c:v>
                </c:pt>
                <c:pt idx="158">
                  <c:v>625</c:v>
                </c:pt>
                <c:pt idx="159">
                  <c:v>629</c:v>
                </c:pt>
                <c:pt idx="160">
                  <c:v>633</c:v>
                </c:pt>
                <c:pt idx="161">
                  <c:v>637</c:v>
                </c:pt>
                <c:pt idx="162">
                  <c:v>641</c:v>
                </c:pt>
                <c:pt idx="163">
                  <c:v>645</c:v>
                </c:pt>
                <c:pt idx="164">
                  <c:v>649</c:v>
                </c:pt>
                <c:pt idx="165">
                  <c:v>653</c:v>
                </c:pt>
                <c:pt idx="166">
                  <c:v>657</c:v>
                </c:pt>
                <c:pt idx="167">
                  <c:v>661</c:v>
                </c:pt>
                <c:pt idx="168">
                  <c:v>665</c:v>
                </c:pt>
                <c:pt idx="169">
                  <c:v>669</c:v>
                </c:pt>
                <c:pt idx="170">
                  <c:v>673</c:v>
                </c:pt>
                <c:pt idx="171">
                  <c:v>677</c:v>
                </c:pt>
                <c:pt idx="172">
                  <c:v>681</c:v>
                </c:pt>
                <c:pt idx="173">
                  <c:v>685</c:v>
                </c:pt>
                <c:pt idx="174">
                  <c:v>689</c:v>
                </c:pt>
                <c:pt idx="175">
                  <c:v>693</c:v>
                </c:pt>
                <c:pt idx="176">
                  <c:v>697</c:v>
                </c:pt>
                <c:pt idx="177">
                  <c:v>701</c:v>
                </c:pt>
                <c:pt idx="178">
                  <c:v>705</c:v>
                </c:pt>
                <c:pt idx="179">
                  <c:v>709</c:v>
                </c:pt>
                <c:pt idx="180">
                  <c:v>713</c:v>
                </c:pt>
                <c:pt idx="181">
                  <c:v>717</c:v>
                </c:pt>
                <c:pt idx="182">
                  <c:v>721</c:v>
                </c:pt>
                <c:pt idx="183">
                  <c:v>725</c:v>
                </c:pt>
                <c:pt idx="184">
                  <c:v>729</c:v>
                </c:pt>
                <c:pt idx="185">
                  <c:v>733</c:v>
                </c:pt>
                <c:pt idx="186">
                  <c:v>737</c:v>
                </c:pt>
                <c:pt idx="187">
                  <c:v>741</c:v>
                </c:pt>
                <c:pt idx="188">
                  <c:v>745</c:v>
                </c:pt>
                <c:pt idx="189">
                  <c:v>749</c:v>
                </c:pt>
                <c:pt idx="190">
                  <c:v>753</c:v>
                </c:pt>
                <c:pt idx="191">
                  <c:v>757</c:v>
                </c:pt>
                <c:pt idx="192">
                  <c:v>761</c:v>
                </c:pt>
                <c:pt idx="193">
                  <c:v>765</c:v>
                </c:pt>
                <c:pt idx="194">
                  <c:v>769</c:v>
                </c:pt>
                <c:pt idx="195">
                  <c:v>773</c:v>
                </c:pt>
                <c:pt idx="196">
                  <c:v>777</c:v>
                </c:pt>
                <c:pt idx="197">
                  <c:v>781</c:v>
                </c:pt>
                <c:pt idx="198">
                  <c:v>785</c:v>
                </c:pt>
                <c:pt idx="199">
                  <c:v>789</c:v>
                </c:pt>
                <c:pt idx="200">
                  <c:v>793</c:v>
                </c:pt>
                <c:pt idx="201">
                  <c:v>797</c:v>
                </c:pt>
                <c:pt idx="202">
                  <c:v>801</c:v>
                </c:pt>
                <c:pt idx="203">
                  <c:v>805</c:v>
                </c:pt>
                <c:pt idx="204">
                  <c:v>809</c:v>
                </c:pt>
                <c:pt idx="205">
                  <c:v>813</c:v>
                </c:pt>
                <c:pt idx="206">
                  <c:v>817</c:v>
                </c:pt>
                <c:pt idx="207">
                  <c:v>821</c:v>
                </c:pt>
                <c:pt idx="208">
                  <c:v>825</c:v>
                </c:pt>
                <c:pt idx="209">
                  <c:v>829</c:v>
                </c:pt>
                <c:pt idx="210">
                  <c:v>833</c:v>
                </c:pt>
                <c:pt idx="211">
                  <c:v>837</c:v>
                </c:pt>
                <c:pt idx="212">
                  <c:v>841</c:v>
                </c:pt>
                <c:pt idx="213">
                  <c:v>845</c:v>
                </c:pt>
                <c:pt idx="214">
                  <c:v>849</c:v>
                </c:pt>
                <c:pt idx="215">
                  <c:v>853</c:v>
                </c:pt>
                <c:pt idx="216">
                  <c:v>857</c:v>
                </c:pt>
                <c:pt idx="217">
                  <c:v>861</c:v>
                </c:pt>
                <c:pt idx="218">
                  <c:v>865</c:v>
                </c:pt>
                <c:pt idx="219">
                  <c:v>869</c:v>
                </c:pt>
                <c:pt idx="220">
                  <c:v>873</c:v>
                </c:pt>
                <c:pt idx="221">
                  <c:v>877</c:v>
                </c:pt>
                <c:pt idx="222">
                  <c:v>881</c:v>
                </c:pt>
                <c:pt idx="223">
                  <c:v>885</c:v>
                </c:pt>
                <c:pt idx="224">
                  <c:v>889</c:v>
                </c:pt>
                <c:pt idx="225">
                  <c:v>893</c:v>
                </c:pt>
                <c:pt idx="226">
                  <c:v>897</c:v>
                </c:pt>
                <c:pt idx="227">
                  <c:v>901</c:v>
                </c:pt>
                <c:pt idx="228">
                  <c:v>905</c:v>
                </c:pt>
                <c:pt idx="229">
                  <c:v>909</c:v>
                </c:pt>
                <c:pt idx="230">
                  <c:v>913</c:v>
                </c:pt>
                <c:pt idx="231">
                  <c:v>917</c:v>
                </c:pt>
                <c:pt idx="232">
                  <c:v>921</c:v>
                </c:pt>
                <c:pt idx="233">
                  <c:v>925</c:v>
                </c:pt>
                <c:pt idx="234">
                  <c:v>929</c:v>
                </c:pt>
                <c:pt idx="235">
                  <c:v>933</c:v>
                </c:pt>
                <c:pt idx="236">
                  <c:v>937</c:v>
                </c:pt>
                <c:pt idx="237">
                  <c:v>941</c:v>
                </c:pt>
                <c:pt idx="238">
                  <c:v>945</c:v>
                </c:pt>
                <c:pt idx="239">
                  <c:v>949</c:v>
                </c:pt>
                <c:pt idx="240">
                  <c:v>953</c:v>
                </c:pt>
                <c:pt idx="241">
                  <c:v>957</c:v>
                </c:pt>
                <c:pt idx="242">
                  <c:v>961</c:v>
                </c:pt>
                <c:pt idx="243">
                  <c:v>965</c:v>
                </c:pt>
                <c:pt idx="244">
                  <c:v>969</c:v>
                </c:pt>
                <c:pt idx="245">
                  <c:v>973</c:v>
                </c:pt>
                <c:pt idx="246">
                  <c:v>977</c:v>
                </c:pt>
                <c:pt idx="247">
                  <c:v>981</c:v>
                </c:pt>
                <c:pt idx="248">
                  <c:v>985</c:v>
                </c:pt>
                <c:pt idx="249">
                  <c:v>989</c:v>
                </c:pt>
                <c:pt idx="250">
                  <c:v>993</c:v>
                </c:pt>
                <c:pt idx="251">
                  <c:v>997</c:v>
                </c:pt>
                <c:pt idx="252">
                  <c:v>1001</c:v>
                </c:pt>
                <c:pt idx="253">
                  <c:v>1005</c:v>
                </c:pt>
                <c:pt idx="254">
                  <c:v>1009</c:v>
                </c:pt>
                <c:pt idx="255">
                  <c:v>1013</c:v>
                </c:pt>
                <c:pt idx="256">
                  <c:v>1017</c:v>
                </c:pt>
                <c:pt idx="257">
                  <c:v>1021</c:v>
                </c:pt>
                <c:pt idx="258">
                  <c:v>1025</c:v>
                </c:pt>
                <c:pt idx="259">
                  <c:v>1029</c:v>
                </c:pt>
                <c:pt idx="260">
                  <c:v>1033</c:v>
                </c:pt>
                <c:pt idx="261">
                  <c:v>1037</c:v>
                </c:pt>
                <c:pt idx="262">
                  <c:v>1041</c:v>
                </c:pt>
                <c:pt idx="263">
                  <c:v>1045</c:v>
                </c:pt>
                <c:pt idx="264">
                  <c:v>1049</c:v>
                </c:pt>
                <c:pt idx="265">
                  <c:v>1053</c:v>
                </c:pt>
                <c:pt idx="266">
                  <c:v>1057</c:v>
                </c:pt>
                <c:pt idx="267">
                  <c:v>1061</c:v>
                </c:pt>
                <c:pt idx="268">
                  <c:v>1065</c:v>
                </c:pt>
                <c:pt idx="269">
                  <c:v>1069</c:v>
                </c:pt>
                <c:pt idx="270">
                  <c:v>1073</c:v>
                </c:pt>
                <c:pt idx="271">
                  <c:v>1077</c:v>
                </c:pt>
                <c:pt idx="272">
                  <c:v>1081</c:v>
                </c:pt>
                <c:pt idx="273">
                  <c:v>1085</c:v>
                </c:pt>
                <c:pt idx="274">
                  <c:v>1089</c:v>
                </c:pt>
                <c:pt idx="275">
                  <c:v>1093</c:v>
                </c:pt>
                <c:pt idx="276">
                  <c:v>1097</c:v>
                </c:pt>
                <c:pt idx="277">
                  <c:v>1101</c:v>
                </c:pt>
                <c:pt idx="278">
                  <c:v>1105</c:v>
                </c:pt>
                <c:pt idx="279">
                  <c:v>1109</c:v>
                </c:pt>
                <c:pt idx="280">
                  <c:v>1113</c:v>
                </c:pt>
                <c:pt idx="281">
                  <c:v>1117</c:v>
                </c:pt>
                <c:pt idx="282">
                  <c:v>1121</c:v>
                </c:pt>
                <c:pt idx="283">
                  <c:v>1125</c:v>
                </c:pt>
                <c:pt idx="284">
                  <c:v>1129</c:v>
                </c:pt>
                <c:pt idx="285">
                  <c:v>1133</c:v>
                </c:pt>
                <c:pt idx="286">
                  <c:v>1137</c:v>
                </c:pt>
                <c:pt idx="287">
                  <c:v>1141</c:v>
                </c:pt>
                <c:pt idx="288">
                  <c:v>1145</c:v>
                </c:pt>
                <c:pt idx="289">
                  <c:v>1149</c:v>
                </c:pt>
                <c:pt idx="290">
                  <c:v>1153</c:v>
                </c:pt>
                <c:pt idx="291">
                  <c:v>1157</c:v>
                </c:pt>
                <c:pt idx="292">
                  <c:v>1161</c:v>
                </c:pt>
                <c:pt idx="293">
                  <c:v>1165</c:v>
                </c:pt>
                <c:pt idx="294">
                  <c:v>1169</c:v>
                </c:pt>
                <c:pt idx="295">
                  <c:v>1173</c:v>
                </c:pt>
                <c:pt idx="296">
                  <c:v>1177</c:v>
                </c:pt>
                <c:pt idx="297">
                  <c:v>1181</c:v>
                </c:pt>
                <c:pt idx="298">
                  <c:v>1185</c:v>
                </c:pt>
                <c:pt idx="299">
                  <c:v>1189</c:v>
                </c:pt>
                <c:pt idx="300">
                  <c:v>1193</c:v>
                </c:pt>
                <c:pt idx="301">
                  <c:v>1197</c:v>
                </c:pt>
                <c:pt idx="302">
                  <c:v>1201</c:v>
                </c:pt>
                <c:pt idx="303">
                  <c:v>1205</c:v>
                </c:pt>
                <c:pt idx="304">
                  <c:v>1209</c:v>
                </c:pt>
                <c:pt idx="305">
                  <c:v>1213</c:v>
                </c:pt>
                <c:pt idx="306">
                  <c:v>1217</c:v>
                </c:pt>
                <c:pt idx="307">
                  <c:v>1221</c:v>
                </c:pt>
                <c:pt idx="308">
                  <c:v>1225</c:v>
                </c:pt>
                <c:pt idx="309">
                  <c:v>1229</c:v>
                </c:pt>
                <c:pt idx="310">
                  <c:v>1233</c:v>
                </c:pt>
                <c:pt idx="311">
                  <c:v>1237</c:v>
                </c:pt>
                <c:pt idx="312">
                  <c:v>1241</c:v>
                </c:pt>
                <c:pt idx="313">
                  <c:v>1245</c:v>
                </c:pt>
                <c:pt idx="314">
                  <c:v>1249</c:v>
                </c:pt>
                <c:pt idx="315">
                  <c:v>1253</c:v>
                </c:pt>
                <c:pt idx="316">
                  <c:v>1257</c:v>
                </c:pt>
                <c:pt idx="317">
                  <c:v>1261</c:v>
                </c:pt>
                <c:pt idx="318">
                  <c:v>1265</c:v>
                </c:pt>
                <c:pt idx="319">
                  <c:v>1269</c:v>
                </c:pt>
                <c:pt idx="320">
                  <c:v>1273</c:v>
                </c:pt>
                <c:pt idx="321">
                  <c:v>1277</c:v>
                </c:pt>
                <c:pt idx="322">
                  <c:v>1281</c:v>
                </c:pt>
                <c:pt idx="323">
                  <c:v>1285</c:v>
                </c:pt>
                <c:pt idx="324">
                  <c:v>1289</c:v>
                </c:pt>
                <c:pt idx="325">
                  <c:v>1293</c:v>
                </c:pt>
                <c:pt idx="326">
                  <c:v>1297</c:v>
                </c:pt>
                <c:pt idx="327">
                  <c:v>1301</c:v>
                </c:pt>
                <c:pt idx="328">
                  <c:v>1305</c:v>
                </c:pt>
                <c:pt idx="329">
                  <c:v>1309</c:v>
                </c:pt>
                <c:pt idx="330">
                  <c:v>1313</c:v>
                </c:pt>
                <c:pt idx="331">
                  <c:v>1317</c:v>
                </c:pt>
                <c:pt idx="332">
                  <c:v>1321</c:v>
                </c:pt>
                <c:pt idx="333">
                  <c:v>1325</c:v>
                </c:pt>
                <c:pt idx="334">
                  <c:v>1329</c:v>
                </c:pt>
                <c:pt idx="335">
                  <c:v>1333</c:v>
                </c:pt>
                <c:pt idx="336">
                  <c:v>1337</c:v>
                </c:pt>
                <c:pt idx="337">
                  <c:v>1341</c:v>
                </c:pt>
                <c:pt idx="338">
                  <c:v>1345</c:v>
                </c:pt>
                <c:pt idx="339">
                  <c:v>1349</c:v>
                </c:pt>
                <c:pt idx="340">
                  <c:v>1353</c:v>
                </c:pt>
                <c:pt idx="341">
                  <c:v>1357</c:v>
                </c:pt>
                <c:pt idx="342">
                  <c:v>1361</c:v>
                </c:pt>
                <c:pt idx="343">
                  <c:v>1365</c:v>
                </c:pt>
                <c:pt idx="344">
                  <c:v>1369</c:v>
                </c:pt>
                <c:pt idx="345">
                  <c:v>1373</c:v>
                </c:pt>
                <c:pt idx="346">
                  <c:v>1377</c:v>
                </c:pt>
                <c:pt idx="347">
                  <c:v>1381</c:v>
                </c:pt>
                <c:pt idx="348">
                  <c:v>1385</c:v>
                </c:pt>
                <c:pt idx="349">
                  <c:v>1389</c:v>
                </c:pt>
                <c:pt idx="350">
                  <c:v>1393</c:v>
                </c:pt>
                <c:pt idx="351">
                  <c:v>1397</c:v>
                </c:pt>
                <c:pt idx="352">
                  <c:v>1401</c:v>
                </c:pt>
                <c:pt idx="353">
                  <c:v>1405</c:v>
                </c:pt>
                <c:pt idx="354">
                  <c:v>1409</c:v>
                </c:pt>
                <c:pt idx="355">
                  <c:v>1413</c:v>
                </c:pt>
                <c:pt idx="356">
                  <c:v>1417</c:v>
                </c:pt>
                <c:pt idx="357">
                  <c:v>1421</c:v>
                </c:pt>
                <c:pt idx="358">
                  <c:v>1425</c:v>
                </c:pt>
                <c:pt idx="359">
                  <c:v>1429</c:v>
                </c:pt>
                <c:pt idx="360">
                  <c:v>1433</c:v>
                </c:pt>
                <c:pt idx="361">
                  <c:v>1437</c:v>
                </c:pt>
                <c:pt idx="362">
                  <c:v>1441</c:v>
                </c:pt>
                <c:pt idx="363">
                  <c:v>1445</c:v>
                </c:pt>
                <c:pt idx="364">
                  <c:v>1449</c:v>
                </c:pt>
                <c:pt idx="365">
                  <c:v>1453</c:v>
                </c:pt>
                <c:pt idx="366">
                  <c:v>1457</c:v>
                </c:pt>
                <c:pt idx="367">
                  <c:v>1461</c:v>
                </c:pt>
                <c:pt idx="368">
                  <c:v>1465</c:v>
                </c:pt>
                <c:pt idx="369">
                  <c:v>1469</c:v>
                </c:pt>
                <c:pt idx="370">
                  <c:v>1473</c:v>
                </c:pt>
                <c:pt idx="371">
                  <c:v>1477</c:v>
                </c:pt>
                <c:pt idx="372">
                  <c:v>1481</c:v>
                </c:pt>
                <c:pt idx="373">
                  <c:v>1485</c:v>
                </c:pt>
                <c:pt idx="374">
                  <c:v>1489</c:v>
                </c:pt>
                <c:pt idx="375">
                  <c:v>1493</c:v>
                </c:pt>
                <c:pt idx="376">
                  <c:v>1497</c:v>
                </c:pt>
                <c:pt idx="377">
                  <c:v>1501</c:v>
                </c:pt>
                <c:pt idx="378">
                  <c:v>1505</c:v>
                </c:pt>
                <c:pt idx="379">
                  <c:v>1509</c:v>
                </c:pt>
                <c:pt idx="380">
                  <c:v>1513</c:v>
                </c:pt>
                <c:pt idx="381">
                  <c:v>1517</c:v>
                </c:pt>
                <c:pt idx="382">
                  <c:v>1521</c:v>
                </c:pt>
                <c:pt idx="383">
                  <c:v>1525</c:v>
                </c:pt>
                <c:pt idx="384">
                  <c:v>1529</c:v>
                </c:pt>
                <c:pt idx="385">
                  <c:v>1533</c:v>
                </c:pt>
                <c:pt idx="386">
                  <c:v>1537</c:v>
                </c:pt>
                <c:pt idx="387">
                  <c:v>1541</c:v>
                </c:pt>
                <c:pt idx="388">
                  <c:v>1545</c:v>
                </c:pt>
                <c:pt idx="389">
                  <c:v>1549</c:v>
                </c:pt>
                <c:pt idx="390">
                  <c:v>1553</c:v>
                </c:pt>
                <c:pt idx="391">
                  <c:v>1557</c:v>
                </c:pt>
                <c:pt idx="392">
                  <c:v>1561</c:v>
                </c:pt>
                <c:pt idx="393">
                  <c:v>1565</c:v>
                </c:pt>
                <c:pt idx="394">
                  <c:v>1569</c:v>
                </c:pt>
                <c:pt idx="395">
                  <c:v>1573</c:v>
                </c:pt>
                <c:pt idx="396">
                  <c:v>1577</c:v>
                </c:pt>
                <c:pt idx="397">
                  <c:v>1581</c:v>
                </c:pt>
                <c:pt idx="398">
                  <c:v>1585</c:v>
                </c:pt>
                <c:pt idx="399">
                  <c:v>1589</c:v>
                </c:pt>
                <c:pt idx="400">
                  <c:v>1593</c:v>
                </c:pt>
                <c:pt idx="401">
                  <c:v>1597</c:v>
                </c:pt>
                <c:pt idx="402">
                  <c:v>1601</c:v>
                </c:pt>
                <c:pt idx="403">
                  <c:v>1605</c:v>
                </c:pt>
                <c:pt idx="404">
                  <c:v>1609</c:v>
                </c:pt>
                <c:pt idx="405">
                  <c:v>1613</c:v>
                </c:pt>
                <c:pt idx="406">
                  <c:v>1617</c:v>
                </c:pt>
                <c:pt idx="407">
                  <c:v>1621</c:v>
                </c:pt>
                <c:pt idx="408">
                  <c:v>1625</c:v>
                </c:pt>
                <c:pt idx="409">
                  <c:v>1629</c:v>
                </c:pt>
                <c:pt idx="410">
                  <c:v>1633</c:v>
                </c:pt>
                <c:pt idx="411">
                  <c:v>1637</c:v>
                </c:pt>
                <c:pt idx="412">
                  <c:v>1641</c:v>
                </c:pt>
                <c:pt idx="413">
                  <c:v>1645</c:v>
                </c:pt>
                <c:pt idx="414">
                  <c:v>1649</c:v>
                </c:pt>
                <c:pt idx="415">
                  <c:v>1653</c:v>
                </c:pt>
                <c:pt idx="416">
                  <c:v>1657</c:v>
                </c:pt>
                <c:pt idx="417">
                  <c:v>1661</c:v>
                </c:pt>
                <c:pt idx="418">
                  <c:v>1665</c:v>
                </c:pt>
                <c:pt idx="419">
                  <c:v>1669</c:v>
                </c:pt>
                <c:pt idx="420">
                  <c:v>1673</c:v>
                </c:pt>
                <c:pt idx="421">
                  <c:v>1677</c:v>
                </c:pt>
                <c:pt idx="422">
                  <c:v>1681</c:v>
                </c:pt>
                <c:pt idx="423">
                  <c:v>1685</c:v>
                </c:pt>
                <c:pt idx="424">
                  <c:v>1689</c:v>
                </c:pt>
                <c:pt idx="425">
                  <c:v>1693</c:v>
                </c:pt>
                <c:pt idx="426">
                  <c:v>1697</c:v>
                </c:pt>
                <c:pt idx="427">
                  <c:v>1701</c:v>
                </c:pt>
                <c:pt idx="428">
                  <c:v>1705</c:v>
                </c:pt>
                <c:pt idx="429">
                  <c:v>1709</c:v>
                </c:pt>
                <c:pt idx="430">
                  <c:v>1713</c:v>
                </c:pt>
                <c:pt idx="431">
                  <c:v>1717</c:v>
                </c:pt>
                <c:pt idx="432">
                  <c:v>1721</c:v>
                </c:pt>
                <c:pt idx="433">
                  <c:v>1725</c:v>
                </c:pt>
                <c:pt idx="434">
                  <c:v>1729</c:v>
                </c:pt>
                <c:pt idx="435">
                  <c:v>1733</c:v>
                </c:pt>
                <c:pt idx="436">
                  <c:v>1737</c:v>
                </c:pt>
                <c:pt idx="437">
                  <c:v>1741</c:v>
                </c:pt>
                <c:pt idx="438">
                  <c:v>1745</c:v>
                </c:pt>
                <c:pt idx="439">
                  <c:v>1749</c:v>
                </c:pt>
                <c:pt idx="440">
                  <c:v>1753</c:v>
                </c:pt>
                <c:pt idx="441">
                  <c:v>1757</c:v>
                </c:pt>
                <c:pt idx="442">
                  <c:v>1761</c:v>
                </c:pt>
                <c:pt idx="443">
                  <c:v>1765</c:v>
                </c:pt>
                <c:pt idx="444">
                  <c:v>1769</c:v>
                </c:pt>
                <c:pt idx="445">
                  <c:v>1773</c:v>
                </c:pt>
                <c:pt idx="446">
                  <c:v>1777</c:v>
                </c:pt>
                <c:pt idx="447">
                  <c:v>1781</c:v>
                </c:pt>
                <c:pt idx="448">
                  <c:v>1785</c:v>
                </c:pt>
                <c:pt idx="449">
                  <c:v>1789</c:v>
                </c:pt>
                <c:pt idx="450">
                  <c:v>1793</c:v>
                </c:pt>
                <c:pt idx="451">
                  <c:v>1797</c:v>
                </c:pt>
                <c:pt idx="452">
                  <c:v>1801</c:v>
                </c:pt>
                <c:pt idx="453">
                  <c:v>1805</c:v>
                </c:pt>
                <c:pt idx="454">
                  <c:v>1809</c:v>
                </c:pt>
                <c:pt idx="455">
                  <c:v>1813</c:v>
                </c:pt>
                <c:pt idx="456">
                  <c:v>1817</c:v>
                </c:pt>
                <c:pt idx="457">
                  <c:v>1821</c:v>
                </c:pt>
                <c:pt idx="458">
                  <c:v>1825</c:v>
                </c:pt>
                <c:pt idx="459">
                  <c:v>1829</c:v>
                </c:pt>
                <c:pt idx="460">
                  <c:v>1833</c:v>
                </c:pt>
                <c:pt idx="461">
                  <c:v>1837</c:v>
                </c:pt>
                <c:pt idx="462">
                  <c:v>1841</c:v>
                </c:pt>
                <c:pt idx="463">
                  <c:v>1845</c:v>
                </c:pt>
                <c:pt idx="464">
                  <c:v>1849</c:v>
                </c:pt>
                <c:pt idx="465">
                  <c:v>1853</c:v>
                </c:pt>
                <c:pt idx="466">
                  <c:v>1857</c:v>
                </c:pt>
                <c:pt idx="467">
                  <c:v>1861</c:v>
                </c:pt>
                <c:pt idx="468">
                  <c:v>1865</c:v>
                </c:pt>
                <c:pt idx="469">
                  <c:v>1869</c:v>
                </c:pt>
                <c:pt idx="470">
                  <c:v>1873</c:v>
                </c:pt>
                <c:pt idx="471">
                  <c:v>1877</c:v>
                </c:pt>
                <c:pt idx="472">
                  <c:v>1881</c:v>
                </c:pt>
                <c:pt idx="473">
                  <c:v>1885</c:v>
                </c:pt>
                <c:pt idx="474">
                  <c:v>1889</c:v>
                </c:pt>
                <c:pt idx="475">
                  <c:v>1893</c:v>
                </c:pt>
                <c:pt idx="476">
                  <c:v>1897</c:v>
                </c:pt>
                <c:pt idx="477">
                  <c:v>1901</c:v>
                </c:pt>
                <c:pt idx="478">
                  <c:v>1905</c:v>
                </c:pt>
                <c:pt idx="479">
                  <c:v>1909</c:v>
                </c:pt>
                <c:pt idx="480">
                  <c:v>1913</c:v>
                </c:pt>
                <c:pt idx="481">
                  <c:v>1917</c:v>
                </c:pt>
                <c:pt idx="482">
                  <c:v>1921</c:v>
                </c:pt>
                <c:pt idx="483">
                  <c:v>1925</c:v>
                </c:pt>
                <c:pt idx="484">
                  <c:v>1929</c:v>
                </c:pt>
                <c:pt idx="485">
                  <c:v>1933</c:v>
                </c:pt>
                <c:pt idx="486">
                  <c:v>1937</c:v>
                </c:pt>
                <c:pt idx="487">
                  <c:v>1941</c:v>
                </c:pt>
                <c:pt idx="488">
                  <c:v>1945</c:v>
                </c:pt>
                <c:pt idx="489">
                  <c:v>1949</c:v>
                </c:pt>
                <c:pt idx="490">
                  <c:v>1953</c:v>
                </c:pt>
                <c:pt idx="491">
                  <c:v>1957</c:v>
                </c:pt>
                <c:pt idx="492">
                  <c:v>1961</c:v>
                </c:pt>
                <c:pt idx="493">
                  <c:v>1965</c:v>
                </c:pt>
                <c:pt idx="494">
                  <c:v>1969</c:v>
                </c:pt>
                <c:pt idx="495">
                  <c:v>1973</c:v>
                </c:pt>
                <c:pt idx="496">
                  <c:v>1977</c:v>
                </c:pt>
                <c:pt idx="497">
                  <c:v>1981</c:v>
                </c:pt>
                <c:pt idx="498">
                  <c:v>1985</c:v>
                </c:pt>
                <c:pt idx="499">
                  <c:v>1989</c:v>
                </c:pt>
                <c:pt idx="500">
                  <c:v>1993</c:v>
                </c:pt>
                <c:pt idx="501">
                  <c:v>1997</c:v>
                </c:pt>
                <c:pt idx="502">
                  <c:v>2001</c:v>
                </c:pt>
                <c:pt idx="503">
                  <c:v>2005</c:v>
                </c:pt>
                <c:pt idx="504">
                  <c:v>2009</c:v>
                </c:pt>
                <c:pt idx="505">
                  <c:v>2013</c:v>
                </c:pt>
                <c:pt idx="506">
                  <c:v>2017</c:v>
                </c:pt>
                <c:pt idx="507">
                  <c:v>2021</c:v>
                </c:pt>
                <c:pt idx="508">
                  <c:v>2025</c:v>
                </c:pt>
                <c:pt idx="509">
                  <c:v>2029</c:v>
                </c:pt>
                <c:pt idx="510">
                  <c:v>2033</c:v>
                </c:pt>
                <c:pt idx="511">
                  <c:v>2037</c:v>
                </c:pt>
                <c:pt idx="512">
                  <c:v>2041</c:v>
                </c:pt>
                <c:pt idx="513">
                  <c:v>2045</c:v>
                </c:pt>
                <c:pt idx="514">
                  <c:v>2049</c:v>
                </c:pt>
                <c:pt idx="515">
                  <c:v>2053</c:v>
                </c:pt>
                <c:pt idx="516">
                  <c:v>2057</c:v>
                </c:pt>
                <c:pt idx="517">
                  <c:v>2061</c:v>
                </c:pt>
                <c:pt idx="518">
                  <c:v>2065</c:v>
                </c:pt>
                <c:pt idx="519">
                  <c:v>2069</c:v>
                </c:pt>
                <c:pt idx="520">
                  <c:v>2073</c:v>
                </c:pt>
                <c:pt idx="521">
                  <c:v>2077</c:v>
                </c:pt>
                <c:pt idx="522">
                  <c:v>2081</c:v>
                </c:pt>
                <c:pt idx="523">
                  <c:v>2085</c:v>
                </c:pt>
                <c:pt idx="524">
                  <c:v>2089</c:v>
                </c:pt>
                <c:pt idx="525">
                  <c:v>2093</c:v>
                </c:pt>
                <c:pt idx="526">
                  <c:v>2097</c:v>
                </c:pt>
                <c:pt idx="527">
                  <c:v>2101</c:v>
                </c:pt>
                <c:pt idx="528">
                  <c:v>2105</c:v>
                </c:pt>
                <c:pt idx="529">
                  <c:v>2109</c:v>
                </c:pt>
                <c:pt idx="530">
                  <c:v>2113</c:v>
                </c:pt>
                <c:pt idx="531">
                  <c:v>2117</c:v>
                </c:pt>
                <c:pt idx="532">
                  <c:v>2121</c:v>
                </c:pt>
                <c:pt idx="533">
                  <c:v>2125</c:v>
                </c:pt>
                <c:pt idx="534">
                  <c:v>2129</c:v>
                </c:pt>
                <c:pt idx="535">
                  <c:v>2133</c:v>
                </c:pt>
                <c:pt idx="536">
                  <c:v>2137</c:v>
                </c:pt>
                <c:pt idx="537">
                  <c:v>2141</c:v>
                </c:pt>
                <c:pt idx="538">
                  <c:v>2145</c:v>
                </c:pt>
                <c:pt idx="539">
                  <c:v>2149</c:v>
                </c:pt>
                <c:pt idx="540">
                  <c:v>2153</c:v>
                </c:pt>
                <c:pt idx="541">
                  <c:v>2157</c:v>
                </c:pt>
                <c:pt idx="542">
                  <c:v>2161</c:v>
                </c:pt>
                <c:pt idx="543">
                  <c:v>2165</c:v>
                </c:pt>
                <c:pt idx="544">
                  <c:v>2169</c:v>
                </c:pt>
                <c:pt idx="545">
                  <c:v>2173</c:v>
                </c:pt>
                <c:pt idx="546">
                  <c:v>2177</c:v>
                </c:pt>
                <c:pt idx="547">
                  <c:v>2181</c:v>
                </c:pt>
                <c:pt idx="548">
                  <c:v>2185</c:v>
                </c:pt>
                <c:pt idx="549">
                  <c:v>2189</c:v>
                </c:pt>
                <c:pt idx="550">
                  <c:v>2193</c:v>
                </c:pt>
                <c:pt idx="551">
                  <c:v>2197</c:v>
                </c:pt>
                <c:pt idx="552">
                  <c:v>2201</c:v>
                </c:pt>
                <c:pt idx="553">
                  <c:v>2205</c:v>
                </c:pt>
                <c:pt idx="554">
                  <c:v>2209</c:v>
                </c:pt>
                <c:pt idx="555">
                  <c:v>2213</c:v>
                </c:pt>
                <c:pt idx="556">
                  <c:v>2217</c:v>
                </c:pt>
                <c:pt idx="557">
                  <c:v>2221</c:v>
                </c:pt>
                <c:pt idx="558">
                  <c:v>2225</c:v>
                </c:pt>
                <c:pt idx="559">
                  <c:v>2229</c:v>
                </c:pt>
                <c:pt idx="560">
                  <c:v>2233</c:v>
                </c:pt>
                <c:pt idx="561">
                  <c:v>2237</c:v>
                </c:pt>
                <c:pt idx="562">
                  <c:v>2241</c:v>
                </c:pt>
                <c:pt idx="563">
                  <c:v>2245</c:v>
                </c:pt>
                <c:pt idx="564">
                  <c:v>2249</c:v>
                </c:pt>
                <c:pt idx="565">
                  <c:v>2253</c:v>
                </c:pt>
                <c:pt idx="566">
                  <c:v>2257</c:v>
                </c:pt>
                <c:pt idx="567">
                  <c:v>2261</c:v>
                </c:pt>
                <c:pt idx="568">
                  <c:v>2265</c:v>
                </c:pt>
                <c:pt idx="569">
                  <c:v>2269</c:v>
                </c:pt>
                <c:pt idx="570">
                  <c:v>2273</c:v>
                </c:pt>
                <c:pt idx="571">
                  <c:v>2277</c:v>
                </c:pt>
                <c:pt idx="572">
                  <c:v>2281</c:v>
                </c:pt>
                <c:pt idx="573">
                  <c:v>2285</c:v>
                </c:pt>
                <c:pt idx="574">
                  <c:v>2289</c:v>
                </c:pt>
                <c:pt idx="575">
                  <c:v>2293</c:v>
                </c:pt>
                <c:pt idx="576">
                  <c:v>2297</c:v>
                </c:pt>
                <c:pt idx="577">
                  <c:v>2301</c:v>
                </c:pt>
                <c:pt idx="578">
                  <c:v>2305</c:v>
                </c:pt>
                <c:pt idx="579">
                  <c:v>2309</c:v>
                </c:pt>
                <c:pt idx="580">
                  <c:v>2313</c:v>
                </c:pt>
                <c:pt idx="581">
                  <c:v>2317</c:v>
                </c:pt>
                <c:pt idx="582">
                  <c:v>2321</c:v>
                </c:pt>
                <c:pt idx="583">
                  <c:v>2325</c:v>
                </c:pt>
                <c:pt idx="584">
                  <c:v>2329</c:v>
                </c:pt>
                <c:pt idx="585">
                  <c:v>2333</c:v>
                </c:pt>
                <c:pt idx="586">
                  <c:v>2337</c:v>
                </c:pt>
                <c:pt idx="587">
                  <c:v>2341</c:v>
                </c:pt>
                <c:pt idx="588">
                  <c:v>2345</c:v>
                </c:pt>
                <c:pt idx="589">
                  <c:v>2349</c:v>
                </c:pt>
                <c:pt idx="590">
                  <c:v>2353</c:v>
                </c:pt>
                <c:pt idx="591">
                  <c:v>2357</c:v>
                </c:pt>
                <c:pt idx="592">
                  <c:v>2361</c:v>
                </c:pt>
                <c:pt idx="593">
                  <c:v>2365</c:v>
                </c:pt>
                <c:pt idx="594">
                  <c:v>2369</c:v>
                </c:pt>
                <c:pt idx="595">
                  <c:v>2373</c:v>
                </c:pt>
                <c:pt idx="596">
                  <c:v>2377</c:v>
                </c:pt>
                <c:pt idx="597">
                  <c:v>2381</c:v>
                </c:pt>
                <c:pt idx="598">
                  <c:v>2385</c:v>
                </c:pt>
                <c:pt idx="599">
                  <c:v>2389</c:v>
                </c:pt>
                <c:pt idx="600">
                  <c:v>2393</c:v>
                </c:pt>
                <c:pt idx="601">
                  <c:v>2397</c:v>
                </c:pt>
                <c:pt idx="602">
                  <c:v>2401</c:v>
                </c:pt>
                <c:pt idx="603">
                  <c:v>2405</c:v>
                </c:pt>
                <c:pt idx="604">
                  <c:v>2409</c:v>
                </c:pt>
                <c:pt idx="605">
                  <c:v>2413</c:v>
                </c:pt>
                <c:pt idx="606">
                  <c:v>2417</c:v>
                </c:pt>
                <c:pt idx="607">
                  <c:v>2421</c:v>
                </c:pt>
                <c:pt idx="608">
                  <c:v>2425</c:v>
                </c:pt>
                <c:pt idx="609">
                  <c:v>2429</c:v>
                </c:pt>
                <c:pt idx="610">
                  <c:v>2433</c:v>
                </c:pt>
                <c:pt idx="611">
                  <c:v>2437</c:v>
                </c:pt>
                <c:pt idx="612">
                  <c:v>2441</c:v>
                </c:pt>
                <c:pt idx="613">
                  <c:v>2445</c:v>
                </c:pt>
                <c:pt idx="614">
                  <c:v>2449</c:v>
                </c:pt>
                <c:pt idx="615">
                  <c:v>2453</c:v>
                </c:pt>
                <c:pt idx="616">
                  <c:v>2457</c:v>
                </c:pt>
                <c:pt idx="617">
                  <c:v>2461</c:v>
                </c:pt>
                <c:pt idx="618">
                  <c:v>2465</c:v>
                </c:pt>
                <c:pt idx="619">
                  <c:v>2469</c:v>
                </c:pt>
                <c:pt idx="620">
                  <c:v>2473</c:v>
                </c:pt>
                <c:pt idx="621">
                  <c:v>2477</c:v>
                </c:pt>
                <c:pt idx="622">
                  <c:v>2481</c:v>
                </c:pt>
                <c:pt idx="623">
                  <c:v>2485</c:v>
                </c:pt>
                <c:pt idx="624">
                  <c:v>2489</c:v>
                </c:pt>
                <c:pt idx="625">
                  <c:v>2493</c:v>
                </c:pt>
                <c:pt idx="626">
                  <c:v>2497</c:v>
                </c:pt>
                <c:pt idx="627">
                  <c:v>2501</c:v>
                </c:pt>
                <c:pt idx="628">
                  <c:v>2505</c:v>
                </c:pt>
                <c:pt idx="629">
                  <c:v>2509</c:v>
                </c:pt>
                <c:pt idx="630">
                  <c:v>2513</c:v>
                </c:pt>
                <c:pt idx="631">
                  <c:v>2517</c:v>
                </c:pt>
                <c:pt idx="632">
                  <c:v>2521</c:v>
                </c:pt>
                <c:pt idx="633">
                  <c:v>2525</c:v>
                </c:pt>
                <c:pt idx="634">
                  <c:v>2529</c:v>
                </c:pt>
                <c:pt idx="635">
                  <c:v>2533</c:v>
                </c:pt>
                <c:pt idx="636">
                  <c:v>2537</c:v>
                </c:pt>
                <c:pt idx="637">
                  <c:v>2541</c:v>
                </c:pt>
                <c:pt idx="638">
                  <c:v>2545</c:v>
                </c:pt>
                <c:pt idx="639">
                  <c:v>2549</c:v>
                </c:pt>
                <c:pt idx="640">
                  <c:v>2553</c:v>
                </c:pt>
                <c:pt idx="641">
                  <c:v>2557</c:v>
                </c:pt>
                <c:pt idx="642">
                  <c:v>2561</c:v>
                </c:pt>
                <c:pt idx="643">
                  <c:v>2565</c:v>
                </c:pt>
                <c:pt idx="644">
                  <c:v>2569</c:v>
                </c:pt>
                <c:pt idx="645">
                  <c:v>2573</c:v>
                </c:pt>
                <c:pt idx="646">
                  <c:v>2577</c:v>
                </c:pt>
                <c:pt idx="647">
                  <c:v>2581</c:v>
                </c:pt>
                <c:pt idx="648">
                  <c:v>2585</c:v>
                </c:pt>
                <c:pt idx="649">
                  <c:v>2589</c:v>
                </c:pt>
                <c:pt idx="650">
                  <c:v>2593</c:v>
                </c:pt>
                <c:pt idx="651">
                  <c:v>2597</c:v>
                </c:pt>
                <c:pt idx="652">
                  <c:v>2601</c:v>
                </c:pt>
                <c:pt idx="653">
                  <c:v>2605</c:v>
                </c:pt>
                <c:pt idx="654">
                  <c:v>2609</c:v>
                </c:pt>
                <c:pt idx="655">
                  <c:v>2613</c:v>
                </c:pt>
                <c:pt idx="656">
                  <c:v>2617</c:v>
                </c:pt>
                <c:pt idx="657">
                  <c:v>2621</c:v>
                </c:pt>
                <c:pt idx="658">
                  <c:v>2625</c:v>
                </c:pt>
                <c:pt idx="659">
                  <c:v>2629</c:v>
                </c:pt>
                <c:pt idx="660">
                  <c:v>2633</c:v>
                </c:pt>
                <c:pt idx="661">
                  <c:v>2637</c:v>
                </c:pt>
                <c:pt idx="662">
                  <c:v>2641</c:v>
                </c:pt>
                <c:pt idx="663">
                  <c:v>2645</c:v>
                </c:pt>
                <c:pt idx="664">
                  <c:v>2649</c:v>
                </c:pt>
                <c:pt idx="665">
                  <c:v>2653</c:v>
                </c:pt>
                <c:pt idx="666">
                  <c:v>2657</c:v>
                </c:pt>
                <c:pt idx="667">
                  <c:v>2661</c:v>
                </c:pt>
                <c:pt idx="668">
                  <c:v>2665</c:v>
                </c:pt>
                <c:pt idx="669">
                  <c:v>2669</c:v>
                </c:pt>
                <c:pt idx="670">
                  <c:v>2673</c:v>
                </c:pt>
                <c:pt idx="671">
                  <c:v>2677</c:v>
                </c:pt>
                <c:pt idx="672">
                  <c:v>2681</c:v>
                </c:pt>
                <c:pt idx="673">
                  <c:v>2685</c:v>
                </c:pt>
                <c:pt idx="674">
                  <c:v>2689</c:v>
                </c:pt>
                <c:pt idx="675">
                  <c:v>2693</c:v>
                </c:pt>
                <c:pt idx="676">
                  <c:v>2697</c:v>
                </c:pt>
                <c:pt idx="677">
                  <c:v>2701</c:v>
                </c:pt>
                <c:pt idx="678">
                  <c:v>2705</c:v>
                </c:pt>
                <c:pt idx="679">
                  <c:v>2709</c:v>
                </c:pt>
                <c:pt idx="680">
                  <c:v>2713</c:v>
                </c:pt>
                <c:pt idx="681">
                  <c:v>2717</c:v>
                </c:pt>
                <c:pt idx="682">
                  <c:v>2721</c:v>
                </c:pt>
                <c:pt idx="683">
                  <c:v>2725</c:v>
                </c:pt>
                <c:pt idx="684">
                  <c:v>2729</c:v>
                </c:pt>
                <c:pt idx="685">
                  <c:v>2733</c:v>
                </c:pt>
                <c:pt idx="686">
                  <c:v>2737</c:v>
                </c:pt>
                <c:pt idx="687">
                  <c:v>2741</c:v>
                </c:pt>
                <c:pt idx="688">
                  <c:v>2745</c:v>
                </c:pt>
                <c:pt idx="689">
                  <c:v>2749</c:v>
                </c:pt>
                <c:pt idx="690">
                  <c:v>2753</c:v>
                </c:pt>
                <c:pt idx="691">
                  <c:v>2757</c:v>
                </c:pt>
                <c:pt idx="692">
                  <c:v>2761</c:v>
                </c:pt>
                <c:pt idx="693">
                  <c:v>2765</c:v>
                </c:pt>
                <c:pt idx="694">
                  <c:v>2769</c:v>
                </c:pt>
                <c:pt idx="695">
                  <c:v>2773</c:v>
                </c:pt>
                <c:pt idx="696">
                  <c:v>2777</c:v>
                </c:pt>
                <c:pt idx="697">
                  <c:v>2781</c:v>
                </c:pt>
                <c:pt idx="698">
                  <c:v>2785</c:v>
                </c:pt>
                <c:pt idx="699">
                  <c:v>2789</c:v>
                </c:pt>
                <c:pt idx="700">
                  <c:v>2793</c:v>
                </c:pt>
                <c:pt idx="701">
                  <c:v>2797</c:v>
                </c:pt>
                <c:pt idx="702">
                  <c:v>2801</c:v>
                </c:pt>
                <c:pt idx="703">
                  <c:v>2805</c:v>
                </c:pt>
                <c:pt idx="704">
                  <c:v>2809</c:v>
                </c:pt>
                <c:pt idx="705">
                  <c:v>2813</c:v>
                </c:pt>
                <c:pt idx="706">
                  <c:v>2817</c:v>
                </c:pt>
                <c:pt idx="707">
                  <c:v>2821</c:v>
                </c:pt>
                <c:pt idx="708">
                  <c:v>2825</c:v>
                </c:pt>
                <c:pt idx="709">
                  <c:v>2829</c:v>
                </c:pt>
                <c:pt idx="710">
                  <c:v>2833</c:v>
                </c:pt>
                <c:pt idx="711">
                  <c:v>2837</c:v>
                </c:pt>
                <c:pt idx="712">
                  <c:v>2841</c:v>
                </c:pt>
                <c:pt idx="713">
                  <c:v>2845</c:v>
                </c:pt>
                <c:pt idx="714">
                  <c:v>2849</c:v>
                </c:pt>
                <c:pt idx="715">
                  <c:v>2853</c:v>
                </c:pt>
                <c:pt idx="716">
                  <c:v>2857</c:v>
                </c:pt>
                <c:pt idx="717">
                  <c:v>2861</c:v>
                </c:pt>
                <c:pt idx="718">
                  <c:v>2866</c:v>
                </c:pt>
                <c:pt idx="719">
                  <c:v>2869</c:v>
                </c:pt>
                <c:pt idx="720">
                  <c:v>2873</c:v>
                </c:pt>
                <c:pt idx="721">
                  <c:v>2877</c:v>
                </c:pt>
                <c:pt idx="722">
                  <c:v>2881</c:v>
                </c:pt>
                <c:pt idx="723">
                  <c:v>2885</c:v>
                </c:pt>
                <c:pt idx="724">
                  <c:v>2889</c:v>
                </c:pt>
                <c:pt idx="725">
                  <c:v>2893</c:v>
                </c:pt>
                <c:pt idx="726">
                  <c:v>2897</c:v>
                </c:pt>
                <c:pt idx="727">
                  <c:v>2901</c:v>
                </c:pt>
                <c:pt idx="728">
                  <c:v>2905</c:v>
                </c:pt>
                <c:pt idx="729">
                  <c:v>2909</c:v>
                </c:pt>
                <c:pt idx="730">
                  <c:v>2913</c:v>
                </c:pt>
                <c:pt idx="731">
                  <c:v>2917</c:v>
                </c:pt>
                <c:pt idx="732">
                  <c:v>2921</c:v>
                </c:pt>
                <c:pt idx="733">
                  <c:v>2925</c:v>
                </c:pt>
                <c:pt idx="734">
                  <c:v>2929</c:v>
                </c:pt>
                <c:pt idx="735">
                  <c:v>2933</c:v>
                </c:pt>
                <c:pt idx="736">
                  <c:v>2937</c:v>
                </c:pt>
                <c:pt idx="737">
                  <c:v>2941</c:v>
                </c:pt>
                <c:pt idx="738">
                  <c:v>2945</c:v>
                </c:pt>
                <c:pt idx="739">
                  <c:v>2949</c:v>
                </c:pt>
                <c:pt idx="740">
                  <c:v>2953</c:v>
                </c:pt>
                <c:pt idx="741">
                  <c:v>2957</c:v>
                </c:pt>
                <c:pt idx="742">
                  <c:v>2961</c:v>
                </c:pt>
                <c:pt idx="743">
                  <c:v>2965</c:v>
                </c:pt>
                <c:pt idx="744">
                  <c:v>2969</c:v>
                </c:pt>
                <c:pt idx="745">
                  <c:v>2973</c:v>
                </c:pt>
                <c:pt idx="746">
                  <c:v>2977</c:v>
                </c:pt>
                <c:pt idx="747">
                  <c:v>2981</c:v>
                </c:pt>
                <c:pt idx="748">
                  <c:v>2985</c:v>
                </c:pt>
                <c:pt idx="749">
                  <c:v>2989</c:v>
                </c:pt>
                <c:pt idx="750">
                  <c:v>2993</c:v>
                </c:pt>
                <c:pt idx="751">
                  <c:v>2997</c:v>
                </c:pt>
                <c:pt idx="752">
                  <c:v>3001</c:v>
                </c:pt>
                <c:pt idx="753">
                  <c:v>3005</c:v>
                </c:pt>
                <c:pt idx="754">
                  <c:v>3009</c:v>
                </c:pt>
                <c:pt idx="755">
                  <c:v>3013</c:v>
                </c:pt>
                <c:pt idx="756">
                  <c:v>3017</c:v>
                </c:pt>
                <c:pt idx="757">
                  <c:v>3021</c:v>
                </c:pt>
                <c:pt idx="758">
                  <c:v>3025</c:v>
                </c:pt>
                <c:pt idx="759">
                  <c:v>3029</c:v>
                </c:pt>
                <c:pt idx="760">
                  <c:v>3033</c:v>
                </c:pt>
                <c:pt idx="761">
                  <c:v>3037</c:v>
                </c:pt>
                <c:pt idx="762">
                  <c:v>3041</c:v>
                </c:pt>
                <c:pt idx="763">
                  <c:v>3045</c:v>
                </c:pt>
                <c:pt idx="764">
                  <c:v>3049</c:v>
                </c:pt>
                <c:pt idx="765">
                  <c:v>3053</c:v>
                </c:pt>
                <c:pt idx="766">
                  <c:v>3057</c:v>
                </c:pt>
                <c:pt idx="767">
                  <c:v>3061</c:v>
                </c:pt>
                <c:pt idx="768">
                  <c:v>3065</c:v>
                </c:pt>
                <c:pt idx="769">
                  <c:v>3069</c:v>
                </c:pt>
                <c:pt idx="770">
                  <c:v>3073</c:v>
                </c:pt>
                <c:pt idx="771">
                  <c:v>3077</c:v>
                </c:pt>
                <c:pt idx="772">
                  <c:v>3081</c:v>
                </c:pt>
                <c:pt idx="773">
                  <c:v>3085</c:v>
                </c:pt>
                <c:pt idx="774">
                  <c:v>3089</c:v>
                </c:pt>
                <c:pt idx="775">
                  <c:v>3093</c:v>
                </c:pt>
                <c:pt idx="776">
                  <c:v>3097</c:v>
                </c:pt>
                <c:pt idx="777">
                  <c:v>3101</c:v>
                </c:pt>
                <c:pt idx="778">
                  <c:v>3105</c:v>
                </c:pt>
                <c:pt idx="779">
                  <c:v>3109</c:v>
                </c:pt>
                <c:pt idx="780">
                  <c:v>3113</c:v>
                </c:pt>
                <c:pt idx="781">
                  <c:v>3117</c:v>
                </c:pt>
                <c:pt idx="782">
                  <c:v>3121</c:v>
                </c:pt>
                <c:pt idx="783">
                  <c:v>3125</c:v>
                </c:pt>
                <c:pt idx="784">
                  <c:v>3129</c:v>
                </c:pt>
                <c:pt idx="785">
                  <c:v>3133</c:v>
                </c:pt>
                <c:pt idx="786">
                  <c:v>3137</c:v>
                </c:pt>
                <c:pt idx="787">
                  <c:v>3141</c:v>
                </c:pt>
                <c:pt idx="788">
                  <c:v>3145</c:v>
                </c:pt>
                <c:pt idx="789">
                  <c:v>3149</c:v>
                </c:pt>
                <c:pt idx="790">
                  <c:v>3153</c:v>
                </c:pt>
                <c:pt idx="791">
                  <c:v>3157</c:v>
                </c:pt>
                <c:pt idx="792">
                  <c:v>3161</c:v>
                </c:pt>
                <c:pt idx="793">
                  <c:v>3165</c:v>
                </c:pt>
                <c:pt idx="794">
                  <c:v>3169</c:v>
                </c:pt>
                <c:pt idx="795">
                  <c:v>3173</c:v>
                </c:pt>
                <c:pt idx="796">
                  <c:v>3177</c:v>
                </c:pt>
                <c:pt idx="797">
                  <c:v>3181</c:v>
                </c:pt>
                <c:pt idx="798">
                  <c:v>3185</c:v>
                </c:pt>
                <c:pt idx="799">
                  <c:v>3189</c:v>
                </c:pt>
                <c:pt idx="800">
                  <c:v>3193</c:v>
                </c:pt>
                <c:pt idx="801">
                  <c:v>3197</c:v>
                </c:pt>
                <c:pt idx="802">
                  <c:v>3201</c:v>
                </c:pt>
                <c:pt idx="803">
                  <c:v>3205</c:v>
                </c:pt>
                <c:pt idx="804">
                  <c:v>3209</c:v>
                </c:pt>
                <c:pt idx="805">
                  <c:v>3213</c:v>
                </c:pt>
                <c:pt idx="806">
                  <c:v>3217</c:v>
                </c:pt>
                <c:pt idx="807">
                  <c:v>3221</c:v>
                </c:pt>
                <c:pt idx="808">
                  <c:v>3225</c:v>
                </c:pt>
                <c:pt idx="809">
                  <c:v>3229</c:v>
                </c:pt>
                <c:pt idx="810">
                  <c:v>3233</c:v>
                </c:pt>
                <c:pt idx="811">
                  <c:v>3237</c:v>
                </c:pt>
                <c:pt idx="812">
                  <c:v>3241</c:v>
                </c:pt>
                <c:pt idx="813">
                  <c:v>3245</c:v>
                </c:pt>
                <c:pt idx="814">
                  <c:v>3249</c:v>
                </c:pt>
                <c:pt idx="815">
                  <c:v>3253</c:v>
                </c:pt>
                <c:pt idx="816">
                  <c:v>3257</c:v>
                </c:pt>
                <c:pt idx="817">
                  <c:v>3261</c:v>
                </c:pt>
                <c:pt idx="818">
                  <c:v>3265</c:v>
                </c:pt>
                <c:pt idx="819">
                  <c:v>3269</c:v>
                </c:pt>
                <c:pt idx="820">
                  <c:v>3273</c:v>
                </c:pt>
                <c:pt idx="821">
                  <c:v>3277</c:v>
                </c:pt>
                <c:pt idx="822">
                  <c:v>3281</c:v>
                </c:pt>
                <c:pt idx="823">
                  <c:v>3285</c:v>
                </c:pt>
                <c:pt idx="824">
                  <c:v>3289</c:v>
                </c:pt>
                <c:pt idx="825">
                  <c:v>3293</c:v>
                </c:pt>
                <c:pt idx="826">
                  <c:v>3297</c:v>
                </c:pt>
                <c:pt idx="827">
                  <c:v>3301</c:v>
                </c:pt>
                <c:pt idx="828">
                  <c:v>3305</c:v>
                </c:pt>
                <c:pt idx="829">
                  <c:v>3309</c:v>
                </c:pt>
                <c:pt idx="830">
                  <c:v>3313</c:v>
                </c:pt>
                <c:pt idx="831">
                  <c:v>3317</c:v>
                </c:pt>
                <c:pt idx="832">
                  <c:v>3321</c:v>
                </c:pt>
                <c:pt idx="833">
                  <c:v>3325</c:v>
                </c:pt>
                <c:pt idx="834">
                  <c:v>3329</c:v>
                </c:pt>
                <c:pt idx="835">
                  <c:v>3333</c:v>
                </c:pt>
                <c:pt idx="836">
                  <c:v>3337</c:v>
                </c:pt>
                <c:pt idx="837">
                  <c:v>3341</c:v>
                </c:pt>
                <c:pt idx="838">
                  <c:v>3345</c:v>
                </c:pt>
                <c:pt idx="839">
                  <c:v>3349</c:v>
                </c:pt>
                <c:pt idx="840">
                  <c:v>3353</c:v>
                </c:pt>
                <c:pt idx="841">
                  <c:v>3357</c:v>
                </c:pt>
                <c:pt idx="842">
                  <c:v>3361</c:v>
                </c:pt>
                <c:pt idx="843">
                  <c:v>3365</c:v>
                </c:pt>
                <c:pt idx="844">
                  <c:v>3369</c:v>
                </c:pt>
                <c:pt idx="845">
                  <c:v>3373</c:v>
                </c:pt>
                <c:pt idx="846">
                  <c:v>3377</c:v>
                </c:pt>
                <c:pt idx="847">
                  <c:v>3381</c:v>
                </c:pt>
                <c:pt idx="848">
                  <c:v>3385</c:v>
                </c:pt>
                <c:pt idx="849">
                  <c:v>3389</c:v>
                </c:pt>
                <c:pt idx="850">
                  <c:v>3393</c:v>
                </c:pt>
                <c:pt idx="851">
                  <c:v>3397</c:v>
                </c:pt>
                <c:pt idx="852">
                  <c:v>3401</c:v>
                </c:pt>
                <c:pt idx="853">
                  <c:v>3405</c:v>
                </c:pt>
                <c:pt idx="854">
                  <c:v>3409</c:v>
                </c:pt>
                <c:pt idx="855">
                  <c:v>3413</c:v>
                </c:pt>
                <c:pt idx="856">
                  <c:v>3417</c:v>
                </c:pt>
                <c:pt idx="857">
                  <c:v>3421</c:v>
                </c:pt>
                <c:pt idx="858">
                  <c:v>3425</c:v>
                </c:pt>
                <c:pt idx="859">
                  <c:v>3429</c:v>
                </c:pt>
                <c:pt idx="860">
                  <c:v>3433</c:v>
                </c:pt>
                <c:pt idx="861">
                  <c:v>3437</c:v>
                </c:pt>
                <c:pt idx="862">
                  <c:v>3441</c:v>
                </c:pt>
                <c:pt idx="863">
                  <c:v>3445</c:v>
                </c:pt>
                <c:pt idx="864">
                  <c:v>3449</c:v>
                </c:pt>
                <c:pt idx="865">
                  <c:v>3453</c:v>
                </c:pt>
                <c:pt idx="866">
                  <c:v>3457</c:v>
                </c:pt>
                <c:pt idx="867">
                  <c:v>3461</c:v>
                </c:pt>
                <c:pt idx="868">
                  <c:v>3465</c:v>
                </c:pt>
                <c:pt idx="869">
                  <c:v>3469</c:v>
                </c:pt>
                <c:pt idx="870">
                  <c:v>3473</c:v>
                </c:pt>
                <c:pt idx="871">
                  <c:v>3477</c:v>
                </c:pt>
                <c:pt idx="872">
                  <c:v>3481</c:v>
                </c:pt>
                <c:pt idx="873">
                  <c:v>3485</c:v>
                </c:pt>
                <c:pt idx="874">
                  <c:v>3489</c:v>
                </c:pt>
                <c:pt idx="875">
                  <c:v>3493</c:v>
                </c:pt>
                <c:pt idx="876">
                  <c:v>3497</c:v>
                </c:pt>
                <c:pt idx="877">
                  <c:v>3501</c:v>
                </c:pt>
                <c:pt idx="878">
                  <c:v>3505</c:v>
                </c:pt>
                <c:pt idx="879">
                  <c:v>3509</c:v>
                </c:pt>
                <c:pt idx="880">
                  <c:v>3513</c:v>
                </c:pt>
                <c:pt idx="881">
                  <c:v>3517</c:v>
                </c:pt>
                <c:pt idx="882">
                  <c:v>3521</c:v>
                </c:pt>
                <c:pt idx="883">
                  <c:v>3525</c:v>
                </c:pt>
                <c:pt idx="884">
                  <c:v>3529</c:v>
                </c:pt>
                <c:pt idx="885">
                  <c:v>3533</c:v>
                </c:pt>
                <c:pt idx="886">
                  <c:v>3537</c:v>
                </c:pt>
                <c:pt idx="887">
                  <c:v>3541</c:v>
                </c:pt>
                <c:pt idx="888">
                  <c:v>3545</c:v>
                </c:pt>
                <c:pt idx="889">
                  <c:v>3549</c:v>
                </c:pt>
                <c:pt idx="890">
                  <c:v>3553</c:v>
                </c:pt>
                <c:pt idx="891">
                  <c:v>3557</c:v>
                </c:pt>
                <c:pt idx="892">
                  <c:v>3561</c:v>
                </c:pt>
                <c:pt idx="893">
                  <c:v>3565</c:v>
                </c:pt>
                <c:pt idx="894">
                  <c:v>3569</c:v>
                </c:pt>
                <c:pt idx="895">
                  <c:v>3573</c:v>
                </c:pt>
                <c:pt idx="896">
                  <c:v>3577</c:v>
                </c:pt>
                <c:pt idx="897">
                  <c:v>3581</c:v>
                </c:pt>
                <c:pt idx="898">
                  <c:v>3585</c:v>
                </c:pt>
                <c:pt idx="899">
                  <c:v>3589</c:v>
                </c:pt>
                <c:pt idx="900">
                  <c:v>3593</c:v>
                </c:pt>
                <c:pt idx="901">
                  <c:v>3597</c:v>
                </c:pt>
                <c:pt idx="902">
                  <c:v>3601</c:v>
                </c:pt>
                <c:pt idx="903">
                  <c:v>3605</c:v>
                </c:pt>
                <c:pt idx="904">
                  <c:v>3609</c:v>
                </c:pt>
                <c:pt idx="905">
                  <c:v>3613</c:v>
                </c:pt>
                <c:pt idx="906">
                  <c:v>3617</c:v>
                </c:pt>
                <c:pt idx="907">
                  <c:v>3621</c:v>
                </c:pt>
                <c:pt idx="908">
                  <c:v>3625</c:v>
                </c:pt>
                <c:pt idx="909">
                  <c:v>3629</c:v>
                </c:pt>
                <c:pt idx="910">
                  <c:v>3633</c:v>
                </c:pt>
                <c:pt idx="911">
                  <c:v>3637</c:v>
                </c:pt>
                <c:pt idx="912">
                  <c:v>3641</c:v>
                </c:pt>
                <c:pt idx="913">
                  <c:v>3645</c:v>
                </c:pt>
                <c:pt idx="914">
                  <c:v>3649</c:v>
                </c:pt>
                <c:pt idx="915">
                  <c:v>3653</c:v>
                </c:pt>
                <c:pt idx="916">
                  <c:v>3657</c:v>
                </c:pt>
                <c:pt idx="917">
                  <c:v>3661</c:v>
                </c:pt>
                <c:pt idx="918">
                  <c:v>3665</c:v>
                </c:pt>
                <c:pt idx="919">
                  <c:v>3669</c:v>
                </c:pt>
                <c:pt idx="920">
                  <c:v>3673</c:v>
                </c:pt>
                <c:pt idx="921">
                  <c:v>3677</c:v>
                </c:pt>
                <c:pt idx="922">
                  <c:v>3681</c:v>
                </c:pt>
                <c:pt idx="923">
                  <c:v>3685</c:v>
                </c:pt>
                <c:pt idx="924">
                  <c:v>3689</c:v>
                </c:pt>
                <c:pt idx="925">
                  <c:v>3693</c:v>
                </c:pt>
                <c:pt idx="926">
                  <c:v>3697</c:v>
                </c:pt>
                <c:pt idx="927">
                  <c:v>3701</c:v>
                </c:pt>
                <c:pt idx="928">
                  <c:v>3705</c:v>
                </c:pt>
                <c:pt idx="929">
                  <c:v>3709</c:v>
                </c:pt>
                <c:pt idx="930">
                  <c:v>3713</c:v>
                </c:pt>
                <c:pt idx="931">
                  <c:v>3717</c:v>
                </c:pt>
                <c:pt idx="932">
                  <c:v>3721</c:v>
                </c:pt>
                <c:pt idx="933">
                  <c:v>3725</c:v>
                </c:pt>
                <c:pt idx="934">
                  <c:v>3729</c:v>
                </c:pt>
                <c:pt idx="935">
                  <c:v>3733</c:v>
                </c:pt>
                <c:pt idx="936">
                  <c:v>3737</c:v>
                </c:pt>
                <c:pt idx="937">
                  <c:v>3741</c:v>
                </c:pt>
                <c:pt idx="938">
                  <c:v>3745</c:v>
                </c:pt>
                <c:pt idx="939">
                  <c:v>3749</c:v>
                </c:pt>
                <c:pt idx="940">
                  <c:v>3753</c:v>
                </c:pt>
                <c:pt idx="941">
                  <c:v>3757</c:v>
                </c:pt>
                <c:pt idx="942">
                  <c:v>3761</c:v>
                </c:pt>
                <c:pt idx="943">
                  <c:v>3765</c:v>
                </c:pt>
                <c:pt idx="944">
                  <c:v>3769</c:v>
                </c:pt>
                <c:pt idx="945">
                  <c:v>3773</c:v>
                </c:pt>
                <c:pt idx="946">
                  <c:v>3777</c:v>
                </c:pt>
                <c:pt idx="947">
                  <c:v>3781</c:v>
                </c:pt>
                <c:pt idx="948">
                  <c:v>3785</c:v>
                </c:pt>
                <c:pt idx="949">
                  <c:v>3789</c:v>
                </c:pt>
                <c:pt idx="950">
                  <c:v>3793</c:v>
                </c:pt>
                <c:pt idx="951">
                  <c:v>3797</c:v>
                </c:pt>
                <c:pt idx="952">
                  <c:v>3801</c:v>
                </c:pt>
                <c:pt idx="953">
                  <c:v>3805</c:v>
                </c:pt>
                <c:pt idx="954">
                  <c:v>3809</c:v>
                </c:pt>
                <c:pt idx="955">
                  <c:v>3813</c:v>
                </c:pt>
                <c:pt idx="956">
                  <c:v>3817</c:v>
                </c:pt>
                <c:pt idx="957">
                  <c:v>3821</c:v>
                </c:pt>
                <c:pt idx="958">
                  <c:v>3825</c:v>
                </c:pt>
                <c:pt idx="959">
                  <c:v>3829</c:v>
                </c:pt>
                <c:pt idx="960">
                  <c:v>3833</c:v>
                </c:pt>
                <c:pt idx="961">
                  <c:v>3837</c:v>
                </c:pt>
                <c:pt idx="962">
                  <c:v>3841</c:v>
                </c:pt>
                <c:pt idx="963">
                  <c:v>3845</c:v>
                </c:pt>
                <c:pt idx="964">
                  <c:v>3849</c:v>
                </c:pt>
                <c:pt idx="965">
                  <c:v>3853</c:v>
                </c:pt>
                <c:pt idx="966">
                  <c:v>3857</c:v>
                </c:pt>
                <c:pt idx="967">
                  <c:v>3861</c:v>
                </c:pt>
                <c:pt idx="968">
                  <c:v>3865</c:v>
                </c:pt>
                <c:pt idx="969">
                  <c:v>3869</c:v>
                </c:pt>
                <c:pt idx="970">
                  <c:v>3873</c:v>
                </c:pt>
                <c:pt idx="971">
                  <c:v>3877</c:v>
                </c:pt>
                <c:pt idx="972">
                  <c:v>3881</c:v>
                </c:pt>
                <c:pt idx="973">
                  <c:v>3885</c:v>
                </c:pt>
                <c:pt idx="974">
                  <c:v>3889</c:v>
                </c:pt>
                <c:pt idx="975">
                  <c:v>3893</c:v>
                </c:pt>
                <c:pt idx="976">
                  <c:v>3897</c:v>
                </c:pt>
                <c:pt idx="977">
                  <c:v>3901</c:v>
                </c:pt>
                <c:pt idx="978">
                  <c:v>3905</c:v>
                </c:pt>
                <c:pt idx="979">
                  <c:v>3909</c:v>
                </c:pt>
                <c:pt idx="980">
                  <c:v>3913</c:v>
                </c:pt>
                <c:pt idx="981">
                  <c:v>3917</c:v>
                </c:pt>
                <c:pt idx="982">
                  <c:v>3921</c:v>
                </c:pt>
                <c:pt idx="983">
                  <c:v>3925</c:v>
                </c:pt>
                <c:pt idx="984">
                  <c:v>3929</c:v>
                </c:pt>
                <c:pt idx="985">
                  <c:v>3933</c:v>
                </c:pt>
                <c:pt idx="986">
                  <c:v>3937</c:v>
                </c:pt>
                <c:pt idx="987">
                  <c:v>3941</c:v>
                </c:pt>
                <c:pt idx="988">
                  <c:v>3945</c:v>
                </c:pt>
                <c:pt idx="989">
                  <c:v>3949</c:v>
                </c:pt>
                <c:pt idx="990">
                  <c:v>3953</c:v>
                </c:pt>
                <c:pt idx="991">
                  <c:v>3957</c:v>
                </c:pt>
                <c:pt idx="992">
                  <c:v>3961</c:v>
                </c:pt>
                <c:pt idx="993">
                  <c:v>3965</c:v>
                </c:pt>
                <c:pt idx="994">
                  <c:v>3969</c:v>
                </c:pt>
                <c:pt idx="995">
                  <c:v>3973</c:v>
                </c:pt>
                <c:pt idx="996">
                  <c:v>3977</c:v>
                </c:pt>
                <c:pt idx="997">
                  <c:v>3981</c:v>
                </c:pt>
                <c:pt idx="998">
                  <c:v>3985</c:v>
                </c:pt>
                <c:pt idx="999">
                  <c:v>3989</c:v>
                </c:pt>
                <c:pt idx="1000">
                  <c:v>3993</c:v>
                </c:pt>
                <c:pt idx="1001">
                  <c:v>3997</c:v>
                </c:pt>
                <c:pt idx="1002">
                  <c:v>4001</c:v>
                </c:pt>
                <c:pt idx="1003">
                  <c:v>4005</c:v>
                </c:pt>
                <c:pt idx="1004">
                  <c:v>4009</c:v>
                </c:pt>
                <c:pt idx="1005">
                  <c:v>4013</c:v>
                </c:pt>
                <c:pt idx="1006">
                  <c:v>4017</c:v>
                </c:pt>
                <c:pt idx="1007">
                  <c:v>4021</c:v>
                </c:pt>
                <c:pt idx="1008">
                  <c:v>4025</c:v>
                </c:pt>
                <c:pt idx="1009">
                  <c:v>4029</c:v>
                </c:pt>
                <c:pt idx="1010">
                  <c:v>4033</c:v>
                </c:pt>
                <c:pt idx="1011">
                  <c:v>4037</c:v>
                </c:pt>
                <c:pt idx="1012">
                  <c:v>4041</c:v>
                </c:pt>
                <c:pt idx="1013">
                  <c:v>4045</c:v>
                </c:pt>
                <c:pt idx="1014">
                  <c:v>4049</c:v>
                </c:pt>
                <c:pt idx="1015">
                  <c:v>4053</c:v>
                </c:pt>
                <c:pt idx="1016">
                  <c:v>4057</c:v>
                </c:pt>
                <c:pt idx="1017">
                  <c:v>4061</c:v>
                </c:pt>
                <c:pt idx="1018">
                  <c:v>4065</c:v>
                </c:pt>
                <c:pt idx="1019">
                  <c:v>4069</c:v>
                </c:pt>
                <c:pt idx="1020">
                  <c:v>4073</c:v>
                </c:pt>
                <c:pt idx="1021">
                  <c:v>4077</c:v>
                </c:pt>
                <c:pt idx="1022">
                  <c:v>4081</c:v>
                </c:pt>
                <c:pt idx="1023">
                  <c:v>4085</c:v>
                </c:pt>
                <c:pt idx="1024">
                  <c:v>4089</c:v>
                </c:pt>
                <c:pt idx="1025">
                  <c:v>4093</c:v>
                </c:pt>
                <c:pt idx="1026">
                  <c:v>4097</c:v>
                </c:pt>
                <c:pt idx="1027">
                  <c:v>4101</c:v>
                </c:pt>
                <c:pt idx="1028">
                  <c:v>4105</c:v>
                </c:pt>
                <c:pt idx="1029">
                  <c:v>4109</c:v>
                </c:pt>
                <c:pt idx="1030">
                  <c:v>4113</c:v>
                </c:pt>
                <c:pt idx="1031">
                  <c:v>4117</c:v>
                </c:pt>
                <c:pt idx="1032">
                  <c:v>4121</c:v>
                </c:pt>
                <c:pt idx="1033">
                  <c:v>4125</c:v>
                </c:pt>
                <c:pt idx="1034">
                  <c:v>4129</c:v>
                </c:pt>
                <c:pt idx="1035">
                  <c:v>4133</c:v>
                </c:pt>
                <c:pt idx="1036">
                  <c:v>4137</c:v>
                </c:pt>
                <c:pt idx="1037">
                  <c:v>4141</c:v>
                </c:pt>
                <c:pt idx="1038">
                  <c:v>4145</c:v>
                </c:pt>
                <c:pt idx="1039">
                  <c:v>4149</c:v>
                </c:pt>
                <c:pt idx="1040">
                  <c:v>4153</c:v>
                </c:pt>
                <c:pt idx="1041">
                  <c:v>4157</c:v>
                </c:pt>
                <c:pt idx="1042">
                  <c:v>4161</c:v>
                </c:pt>
                <c:pt idx="1043">
                  <c:v>4165</c:v>
                </c:pt>
                <c:pt idx="1044">
                  <c:v>4169</c:v>
                </c:pt>
                <c:pt idx="1045">
                  <c:v>4173</c:v>
                </c:pt>
                <c:pt idx="1046">
                  <c:v>4177</c:v>
                </c:pt>
                <c:pt idx="1047">
                  <c:v>4181</c:v>
                </c:pt>
                <c:pt idx="1048">
                  <c:v>4185</c:v>
                </c:pt>
                <c:pt idx="1049">
                  <c:v>4189</c:v>
                </c:pt>
                <c:pt idx="1050">
                  <c:v>4193</c:v>
                </c:pt>
                <c:pt idx="1051">
                  <c:v>4197</c:v>
                </c:pt>
                <c:pt idx="1052">
                  <c:v>4201</c:v>
                </c:pt>
                <c:pt idx="1053">
                  <c:v>4205</c:v>
                </c:pt>
                <c:pt idx="1054">
                  <c:v>4209</c:v>
                </c:pt>
                <c:pt idx="1055">
                  <c:v>4213</c:v>
                </c:pt>
                <c:pt idx="1056">
                  <c:v>4217</c:v>
                </c:pt>
                <c:pt idx="1057">
                  <c:v>4221</c:v>
                </c:pt>
                <c:pt idx="1058">
                  <c:v>4225</c:v>
                </c:pt>
                <c:pt idx="1059">
                  <c:v>4229</c:v>
                </c:pt>
                <c:pt idx="1060">
                  <c:v>4233</c:v>
                </c:pt>
                <c:pt idx="1061">
                  <c:v>4237</c:v>
                </c:pt>
                <c:pt idx="1062">
                  <c:v>4241</c:v>
                </c:pt>
                <c:pt idx="1063">
                  <c:v>4245</c:v>
                </c:pt>
                <c:pt idx="1064">
                  <c:v>4249</c:v>
                </c:pt>
                <c:pt idx="1065">
                  <c:v>4253</c:v>
                </c:pt>
                <c:pt idx="1066">
                  <c:v>4257</c:v>
                </c:pt>
                <c:pt idx="1067">
                  <c:v>4261</c:v>
                </c:pt>
                <c:pt idx="1068">
                  <c:v>4265</c:v>
                </c:pt>
                <c:pt idx="1069">
                  <c:v>4269</c:v>
                </c:pt>
                <c:pt idx="1070">
                  <c:v>4273</c:v>
                </c:pt>
                <c:pt idx="1071">
                  <c:v>4277</c:v>
                </c:pt>
                <c:pt idx="1072">
                  <c:v>4281</c:v>
                </c:pt>
                <c:pt idx="1073">
                  <c:v>4285</c:v>
                </c:pt>
                <c:pt idx="1074">
                  <c:v>4289</c:v>
                </c:pt>
                <c:pt idx="1075">
                  <c:v>4293</c:v>
                </c:pt>
                <c:pt idx="1076">
                  <c:v>4297</c:v>
                </c:pt>
                <c:pt idx="1077">
                  <c:v>4301</c:v>
                </c:pt>
                <c:pt idx="1078">
                  <c:v>4305</c:v>
                </c:pt>
                <c:pt idx="1079">
                  <c:v>4309</c:v>
                </c:pt>
                <c:pt idx="1080">
                  <c:v>4313</c:v>
                </c:pt>
                <c:pt idx="1081">
                  <c:v>4317</c:v>
                </c:pt>
                <c:pt idx="1082">
                  <c:v>4321</c:v>
                </c:pt>
                <c:pt idx="1083">
                  <c:v>4325</c:v>
                </c:pt>
                <c:pt idx="1084">
                  <c:v>4329</c:v>
                </c:pt>
                <c:pt idx="1085">
                  <c:v>4333</c:v>
                </c:pt>
                <c:pt idx="1086">
                  <c:v>4337</c:v>
                </c:pt>
                <c:pt idx="1087">
                  <c:v>4341</c:v>
                </c:pt>
                <c:pt idx="1088">
                  <c:v>4345</c:v>
                </c:pt>
                <c:pt idx="1089">
                  <c:v>4349</c:v>
                </c:pt>
                <c:pt idx="1090">
                  <c:v>4353</c:v>
                </c:pt>
                <c:pt idx="1091">
                  <c:v>4357</c:v>
                </c:pt>
                <c:pt idx="1092">
                  <c:v>4361</c:v>
                </c:pt>
                <c:pt idx="1093">
                  <c:v>4365</c:v>
                </c:pt>
                <c:pt idx="1094">
                  <c:v>4369</c:v>
                </c:pt>
                <c:pt idx="1095">
                  <c:v>4373</c:v>
                </c:pt>
                <c:pt idx="1096">
                  <c:v>4377</c:v>
                </c:pt>
                <c:pt idx="1097">
                  <c:v>4381</c:v>
                </c:pt>
                <c:pt idx="1098">
                  <c:v>4385</c:v>
                </c:pt>
                <c:pt idx="1099">
                  <c:v>4389</c:v>
                </c:pt>
                <c:pt idx="1100">
                  <c:v>4393</c:v>
                </c:pt>
                <c:pt idx="1101">
                  <c:v>4397</c:v>
                </c:pt>
                <c:pt idx="1102">
                  <c:v>4401</c:v>
                </c:pt>
                <c:pt idx="1103">
                  <c:v>4405</c:v>
                </c:pt>
                <c:pt idx="1104">
                  <c:v>4409</c:v>
                </c:pt>
                <c:pt idx="1105">
                  <c:v>4413</c:v>
                </c:pt>
                <c:pt idx="1106">
                  <c:v>4417</c:v>
                </c:pt>
                <c:pt idx="1107">
                  <c:v>4421</c:v>
                </c:pt>
                <c:pt idx="1108">
                  <c:v>4425</c:v>
                </c:pt>
                <c:pt idx="1109">
                  <c:v>4429</c:v>
                </c:pt>
                <c:pt idx="1110">
                  <c:v>4433</c:v>
                </c:pt>
                <c:pt idx="1111">
                  <c:v>4437</c:v>
                </c:pt>
                <c:pt idx="1112">
                  <c:v>4441</c:v>
                </c:pt>
                <c:pt idx="1113">
                  <c:v>4445</c:v>
                </c:pt>
                <c:pt idx="1114">
                  <c:v>4449</c:v>
                </c:pt>
                <c:pt idx="1115">
                  <c:v>4453</c:v>
                </c:pt>
                <c:pt idx="1116">
                  <c:v>4457</c:v>
                </c:pt>
                <c:pt idx="1117">
                  <c:v>4461</c:v>
                </c:pt>
                <c:pt idx="1118">
                  <c:v>4465</c:v>
                </c:pt>
                <c:pt idx="1119">
                  <c:v>4469</c:v>
                </c:pt>
                <c:pt idx="1120">
                  <c:v>4473</c:v>
                </c:pt>
                <c:pt idx="1121">
                  <c:v>4477</c:v>
                </c:pt>
                <c:pt idx="1122">
                  <c:v>4481</c:v>
                </c:pt>
                <c:pt idx="1123">
                  <c:v>4485</c:v>
                </c:pt>
                <c:pt idx="1124">
                  <c:v>4489</c:v>
                </c:pt>
                <c:pt idx="1125">
                  <c:v>4493</c:v>
                </c:pt>
                <c:pt idx="1126">
                  <c:v>4497</c:v>
                </c:pt>
                <c:pt idx="1127">
                  <c:v>4501</c:v>
                </c:pt>
                <c:pt idx="1128">
                  <c:v>4505</c:v>
                </c:pt>
                <c:pt idx="1129">
                  <c:v>4509</c:v>
                </c:pt>
                <c:pt idx="1130">
                  <c:v>4513</c:v>
                </c:pt>
                <c:pt idx="1131">
                  <c:v>4517</c:v>
                </c:pt>
                <c:pt idx="1132">
                  <c:v>4521</c:v>
                </c:pt>
                <c:pt idx="1133">
                  <c:v>4525</c:v>
                </c:pt>
                <c:pt idx="1134">
                  <c:v>4529</c:v>
                </c:pt>
                <c:pt idx="1135">
                  <c:v>4533</c:v>
                </c:pt>
                <c:pt idx="1136">
                  <c:v>4537</c:v>
                </c:pt>
                <c:pt idx="1137">
                  <c:v>4541</c:v>
                </c:pt>
                <c:pt idx="1138">
                  <c:v>4545</c:v>
                </c:pt>
                <c:pt idx="1139">
                  <c:v>4549</c:v>
                </c:pt>
                <c:pt idx="1140">
                  <c:v>4553</c:v>
                </c:pt>
                <c:pt idx="1141">
                  <c:v>4557</c:v>
                </c:pt>
                <c:pt idx="1142">
                  <c:v>4561</c:v>
                </c:pt>
                <c:pt idx="1143">
                  <c:v>4565</c:v>
                </c:pt>
                <c:pt idx="1144">
                  <c:v>4569</c:v>
                </c:pt>
                <c:pt idx="1145">
                  <c:v>4573</c:v>
                </c:pt>
                <c:pt idx="1146">
                  <c:v>4577</c:v>
                </c:pt>
                <c:pt idx="1147">
                  <c:v>4581</c:v>
                </c:pt>
                <c:pt idx="1148">
                  <c:v>4585</c:v>
                </c:pt>
                <c:pt idx="1149">
                  <c:v>4589</c:v>
                </c:pt>
                <c:pt idx="1150">
                  <c:v>4593</c:v>
                </c:pt>
                <c:pt idx="1151">
                  <c:v>4597</c:v>
                </c:pt>
                <c:pt idx="1152">
                  <c:v>4601</c:v>
                </c:pt>
                <c:pt idx="1153">
                  <c:v>4605</c:v>
                </c:pt>
                <c:pt idx="1154">
                  <c:v>4609</c:v>
                </c:pt>
                <c:pt idx="1155">
                  <c:v>4613</c:v>
                </c:pt>
                <c:pt idx="1156">
                  <c:v>4617</c:v>
                </c:pt>
                <c:pt idx="1157">
                  <c:v>4621</c:v>
                </c:pt>
                <c:pt idx="1158">
                  <c:v>4625</c:v>
                </c:pt>
                <c:pt idx="1159">
                  <c:v>4629</c:v>
                </c:pt>
                <c:pt idx="1160">
                  <c:v>4633</c:v>
                </c:pt>
                <c:pt idx="1161">
                  <c:v>4637</c:v>
                </c:pt>
                <c:pt idx="1162">
                  <c:v>4641</c:v>
                </c:pt>
                <c:pt idx="1163">
                  <c:v>4645</c:v>
                </c:pt>
                <c:pt idx="1164">
                  <c:v>4649</c:v>
                </c:pt>
                <c:pt idx="1165">
                  <c:v>4653</c:v>
                </c:pt>
                <c:pt idx="1166">
                  <c:v>4657</c:v>
                </c:pt>
                <c:pt idx="1167">
                  <c:v>4661</c:v>
                </c:pt>
                <c:pt idx="1168">
                  <c:v>4665</c:v>
                </c:pt>
                <c:pt idx="1169">
                  <c:v>4669</c:v>
                </c:pt>
                <c:pt idx="1170">
                  <c:v>4673</c:v>
                </c:pt>
                <c:pt idx="1171">
                  <c:v>4677</c:v>
                </c:pt>
                <c:pt idx="1172">
                  <c:v>4681</c:v>
                </c:pt>
                <c:pt idx="1173">
                  <c:v>4685</c:v>
                </c:pt>
                <c:pt idx="1174">
                  <c:v>4689</c:v>
                </c:pt>
                <c:pt idx="1175">
                  <c:v>4693</c:v>
                </c:pt>
                <c:pt idx="1176">
                  <c:v>4697</c:v>
                </c:pt>
                <c:pt idx="1177">
                  <c:v>4701</c:v>
                </c:pt>
                <c:pt idx="1178">
                  <c:v>4705</c:v>
                </c:pt>
                <c:pt idx="1179">
                  <c:v>4709</c:v>
                </c:pt>
                <c:pt idx="1180">
                  <c:v>4713</c:v>
                </c:pt>
                <c:pt idx="1181">
                  <c:v>4717</c:v>
                </c:pt>
                <c:pt idx="1182">
                  <c:v>4721</c:v>
                </c:pt>
                <c:pt idx="1183">
                  <c:v>4725</c:v>
                </c:pt>
                <c:pt idx="1184">
                  <c:v>4729</c:v>
                </c:pt>
                <c:pt idx="1185">
                  <c:v>4733</c:v>
                </c:pt>
                <c:pt idx="1186">
                  <c:v>4737</c:v>
                </c:pt>
                <c:pt idx="1187">
                  <c:v>4741</c:v>
                </c:pt>
                <c:pt idx="1188">
                  <c:v>4745</c:v>
                </c:pt>
                <c:pt idx="1189">
                  <c:v>4749</c:v>
                </c:pt>
                <c:pt idx="1190">
                  <c:v>4753</c:v>
                </c:pt>
                <c:pt idx="1191">
                  <c:v>4757</c:v>
                </c:pt>
                <c:pt idx="1192">
                  <c:v>4761</c:v>
                </c:pt>
                <c:pt idx="1193">
                  <c:v>4765</c:v>
                </c:pt>
                <c:pt idx="1194">
                  <c:v>4769</c:v>
                </c:pt>
                <c:pt idx="1195">
                  <c:v>4773</c:v>
                </c:pt>
                <c:pt idx="1196">
                  <c:v>4777</c:v>
                </c:pt>
                <c:pt idx="1197">
                  <c:v>4781</c:v>
                </c:pt>
                <c:pt idx="1198">
                  <c:v>4785</c:v>
                </c:pt>
                <c:pt idx="1199">
                  <c:v>4789</c:v>
                </c:pt>
                <c:pt idx="1200">
                  <c:v>4793</c:v>
                </c:pt>
                <c:pt idx="1201">
                  <c:v>4797</c:v>
                </c:pt>
                <c:pt idx="1202">
                  <c:v>4801</c:v>
                </c:pt>
                <c:pt idx="1203">
                  <c:v>4805</c:v>
                </c:pt>
                <c:pt idx="1204">
                  <c:v>4809</c:v>
                </c:pt>
                <c:pt idx="1205">
                  <c:v>4813</c:v>
                </c:pt>
                <c:pt idx="1206">
                  <c:v>4817</c:v>
                </c:pt>
                <c:pt idx="1207">
                  <c:v>4821</c:v>
                </c:pt>
                <c:pt idx="1208">
                  <c:v>4825</c:v>
                </c:pt>
                <c:pt idx="1209">
                  <c:v>4829</c:v>
                </c:pt>
                <c:pt idx="1210">
                  <c:v>4833</c:v>
                </c:pt>
                <c:pt idx="1211">
                  <c:v>4837</c:v>
                </c:pt>
                <c:pt idx="1212">
                  <c:v>4841</c:v>
                </c:pt>
                <c:pt idx="1213">
                  <c:v>4845</c:v>
                </c:pt>
                <c:pt idx="1214">
                  <c:v>4849</c:v>
                </c:pt>
                <c:pt idx="1215">
                  <c:v>4853</c:v>
                </c:pt>
                <c:pt idx="1216">
                  <c:v>4857</c:v>
                </c:pt>
                <c:pt idx="1217">
                  <c:v>4861</c:v>
                </c:pt>
                <c:pt idx="1218">
                  <c:v>4865</c:v>
                </c:pt>
                <c:pt idx="1219">
                  <c:v>4869</c:v>
                </c:pt>
                <c:pt idx="1220">
                  <c:v>4873</c:v>
                </c:pt>
                <c:pt idx="1221">
                  <c:v>4877</c:v>
                </c:pt>
                <c:pt idx="1222">
                  <c:v>4881</c:v>
                </c:pt>
                <c:pt idx="1223">
                  <c:v>4885</c:v>
                </c:pt>
                <c:pt idx="1224">
                  <c:v>4889</c:v>
                </c:pt>
                <c:pt idx="1225">
                  <c:v>4893</c:v>
                </c:pt>
                <c:pt idx="1226">
                  <c:v>4897</c:v>
                </c:pt>
                <c:pt idx="1227">
                  <c:v>4901</c:v>
                </c:pt>
                <c:pt idx="1228">
                  <c:v>4906</c:v>
                </c:pt>
                <c:pt idx="1229">
                  <c:v>4909</c:v>
                </c:pt>
                <c:pt idx="1230">
                  <c:v>4913</c:v>
                </c:pt>
                <c:pt idx="1231">
                  <c:v>4917</c:v>
                </c:pt>
                <c:pt idx="1232">
                  <c:v>4921</c:v>
                </c:pt>
                <c:pt idx="1233">
                  <c:v>4925</c:v>
                </c:pt>
                <c:pt idx="1234">
                  <c:v>4929</c:v>
                </c:pt>
                <c:pt idx="1235">
                  <c:v>4933</c:v>
                </c:pt>
                <c:pt idx="1236">
                  <c:v>4937</c:v>
                </c:pt>
                <c:pt idx="1237">
                  <c:v>4941</c:v>
                </c:pt>
                <c:pt idx="1238">
                  <c:v>4945</c:v>
                </c:pt>
                <c:pt idx="1239">
                  <c:v>4949</c:v>
                </c:pt>
                <c:pt idx="1240">
                  <c:v>4953</c:v>
                </c:pt>
                <c:pt idx="1241">
                  <c:v>4957</c:v>
                </c:pt>
                <c:pt idx="1242">
                  <c:v>4961</c:v>
                </c:pt>
                <c:pt idx="1243">
                  <c:v>4965</c:v>
                </c:pt>
                <c:pt idx="1244">
                  <c:v>4969</c:v>
                </c:pt>
                <c:pt idx="1245">
                  <c:v>4973</c:v>
                </c:pt>
                <c:pt idx="1246">
                  <c:v>4977</c:v>
                </c:pt>
                <c:pt idx="1247">
                  <c:v>4981</c:v>
                </c:pt>
                <c:pt idx="1248">
                  <c:v>4985</c:v>
                </c:pt>
                <c:pt idx="1249">
                  <c:v>4989</c:v>
                </c:pt>
                <c:pt idx="1250">
                  <c:v>4993</c:v>
                </c:pt>
                <c:pt idx="1251">
                  <c:v>4997</c:v>
                </c:pt>
                <c:pt idx="1252">
                  <c:v>5001</c:v>
                </c:pt>
                <c:pt idx="1253">
                  <c:v>5005</c:v>
                </c:pt>
                <c:pt idx="1254">
                  <c:v>5009</c:v>
                </c:pt>
                <c:pt idx="1255">
                  <c:v>5013</c:v>
                </c:pt>
                <c:pt idx="1256">
                  <c:v>5017</c:v>
                </c:pt>
                <c:pt idx="1257">
                  <c:v>5021</c:v>
                </c:pt>
                <c:pt idx="1258">
                  <c:v>5025</c:v>
                </c:pt>
                <c:pt idx="1259">
                  <c:v>5029</c:v>
                </c:pt>
                <c:pt idx="1260">
                  <c:v>5033</c:v>
                </c:pt>
                <c:pt idx="1261">
                  <c:v>5037</c:v>
                </c:pt>
                <c:pt idx="1262">
                  <c:v>5041</c:v>
                </c:pt>
                <c:pt idx="1263">
                  <c:v>5045</c:v>
                </c:pt>
                <c:pt idx="1264">
                  <c:v>5049</c:v>
                </c:pt>
                <c:pt idx="1265">
                  <c:v>5053</c:v>
                </c:pt>
                <c:pt idx="1266">
                  <c:v>5057</c:v>
                </c:pt>
                <c:pt idx="1267">
                  <c:v>5061</c:v>
                </c:pt>
                <c:pt idx="1268">
                  <c:v>5065</c:v>
                </c:pt>
                <c:pt idx="1269">
                  <c:v>5069</c:v>
                </c:pt>
                <c:pt idx="1270">
                  <c:v>5073</c:v>
                </c:pt>
                <c:pt idx="1271">
                  <c:v>5077</c:v>
                </c:pt>
                <c:pt idx="1272">
                  <c:v>5081</c:v>
                </c:pt>
                <c:pt idx="1273">
                  <c:v>5085</c:v>
                </c:pt>
                <c:pt idx="1274">
                  <c:v>5089</c:v>
                </c:pt>
                <c:pt idx="1275">
                  <c:v>5093</c:v>
                </c:pt>
                <c:pt idx="1276">
                  <c:v>5097</c:v>
                </c:pt>
                <c:pt idx="1277">
                  <c:v>5101</c:v>
                </c:pt>
                <c:pt idx="1278">
                  <c:v>5105</c:v>
                </c:pt>
                <c:pt idx="1279">
                  <c:v>5109</c:v>
                </c:pt>
                <c:pt idx="1280">
                  <c:v>5113</c:v>
                </c:pt>
                <c:pt idx="1281">
                  <c:v>5117</c:v>
                </c:pt>
                <c:pt idx="1282">
                  <c:v>5121</c:v>
                </c:pt>
                <c:pt idx="1283">
                  <c:v>5125</c:v>
                </c:pt>
                <c:pt idx="1284">
                  <c:v>5129</c:v>
                </c:pt>
                <c:pt idx="1285">
                  <c:v>5133</c:v>
                </c:pt>
                <c:pt idx="1286">
                  <c:v>5137</c:v>
                </c:pt>
                <c:pt idx="1287">
                  <c:v>5141</c:v>
                </c:pt>
                <c:pt idx="1288">
                  <c:v>5145</c:v>
                </c:pt>
                <c:pt idx="1289">
                  <c:v>5149</c:v>
                </c:pt>
                <c:pt idx="1290">
                  <c:v>5153</c:v>
                </c:pt>
                <c:pt idx="1291">
                  <c:v>5157</c:v>
                </c:pt>
                <c:pt idx="1292">
                  <c:v>5161</c:v>
                </c:pt>
                <c:pt idx="1293">
                  <c:v>5165</c:v>
                </c:pt>
                <c:pt idx="1294">
                  <c:v>5169</c:v>
                </c:pt>
                <c:pt idx="1295">
                  <c:v>5173</c:v>
                </c:pt>
                <c:pt idx="1296">
                  <c:v>5177</c:v>
                </c:pt>
                <c:pt idx="1297">
                  <c:v>5181</c:v>
                </c:pt>
                <c:pt idx="1298">
                  <c:v>5185</c:v>
                </c:pt>
                <c:pt idx="1299">
                  <c:v>5189</c:v>
                </c:pt>
                <c:pt idx="1300">
                  <c:v>5193</c:v>
                </c:pt>
                <c:pt idx="1301">
                  <c:v>5197</c:v>
                </c:pt>
                <c:pt idx="1302">
                  <c:v>5201</c:v>
                </c:pt>
                <c:pt idx="1303">
                  <c:v>5205</c:v>
                </c:pt>
                <c:pt idx="1304">
                  <c:v>5209</c:v>
                </c:pt>
                <c:pt idx="1305">
                  <c:v>5213</c:v>
                </c:pt>
                <c:pt idx="1306">
                  <c:v>5217</c:v>
                </c:pt>
                <c:pt idx="1307">
                  <c:v>5221</c:v>
                </c:pt>
                <c:pt idx="1308">
                  <c:v>5225</c:v>
                </c:pt>
                <c:pt idx="1309">
                  <c:v>5229</c:v>
                </c:pt>
                <c:pt idx="1310">
                  <c:v>5233</c:v>
                </c:pt>
                <c:pt idx="1311">
                  <c:v>5237</c:v>
                </c:pt>
                <c:pt idx="1312">
                  <c:v>5241</c:v>
                </c:pt>
                <c:pt idx="1313">
                  <c:v>5245</c:v>
                </c:pt>
                <c:pt idx="1314">
                  <c:v>5249</c:v>
                </c:pt>
                <c:pt idx="1315">
                  <c:v>5253</c:v>
                </c:pt>
                <c:pt idx="1316">
                  <c:v>5257</c:v>
                </c:pt>
                <c:pt idx="1317">
                  <c:v>5261</c:v>
                </c:pt>
                <c:pt idx="1318">
                  <c:v>5265</c:v>
                </c:pt>
                <c:pt idx="1319">
                  <c:v>5269</c:v>
                </c:pt>
                <c:pt idx="1320">
                  <c:v>5273</c:v>
                </c:pt>
                <c:pt idx="1321">
                  <c:v>5277</c:v>
                </c:pt>
                <c:pt idx="1322">
                  <c:v>5281</c:v>
                </c:pt>
                <c:pt idx="1323">
                  <c:v>5285</c:v>
                </c:pt>
                <c:pt idx="1324">
                  <c:v>5289</c:v>
                </c:pt>
                <c:pt idx="1325">
                  <c:v>5293</c:v>
                </c:pt>
                <c:pt idx="1326">
                  <c:v>5297</c:v>
                </c:pt>
                <c:pt idx="1327">
                  <c:v>5301</c:v>
                </c:pt>
                <c:pt idx="1328">
                  <c:v>5305</c:v>
                </c:pt>
                <c:pt idx="1329">
                  <c:v>5309</c:v>
                </c:pt>
                <c:pt idx="1330">
                  <c:v>5313</c:v>
                </c:pt>
                <c:pt idx="1331">
                  <c:v>5317</c:v>
                </c:pt>
                <c:pt idx="1332">
                  <c:v>5321</c:v>
                </c:pt>
                <c:pt idx="1333">
                  <c:v>5325</c:v>
                </c:pt>
                <c:pt idx="1334">
                  <c:v>5329</c:v>
                </c:pt>
                <c:pt idx="1335">
                  <c:v>5333</c:v>
                </c:pt>
                <c:pt idx="1336">
                  <c:v>5337</c:v>
                </c:pt>
                <c:pt idx="1337">
                  <c:v>5341</c:v>
                </c:pt>
                <c:pt idx="1338">
                  <c:v>5345</c:v>
                </c:pt>
                <c:pt idx="1339">
                  <c:v>5349</c:v>
                </c:pt>
                <c:pt idx="1340">
                  <c:v>5353</c:v>
                </c:pt>
                <c:pt idx="1341">
                  <c:v>5357</c:v>
                </c:pt>
                <c:pt idx="1342">
                  <c:v>5361</c:v>
                </c:pt>
                <c:pt idx="1343">
                  <c:v>5365</c:v>
                </c:pt>
                <c:pt idx="1344">
                  <c:v>5369</c:v>
                </c:pt>
                <c:pt idx="1345">
                  <c:v>5373</c:v>
                </c:pt>
                <c:pt idx="1346">
                  <c:v>5377</c:v>
                </c:pt>
                <c:pt idx="1347">
                  <c:v>5381</c:v>
                </c:pt>
                <c:pt idx="1348">
                  <c:v>5385</c:v>
                </c:pt>
                <c:pt idx="1349">
                  <c:v>5389</c:v>
                </c:pt>
                <c:pt idx="1350">
                  <c:v>5393</c:v>
                </c:pt>
                <c:pt idx="1351">
                  <c:v>5397</c:v>
                </c:pt>
                <c:pt idx="1352">
                  <c:v>5401</c:v>
                </c:pt>
                <c:pt idx="1353">
                  <c:v>5405</c:v>
                </c:pt>
                <c:pt idx="1354">
                  <c:v>5409</c:v>
                </c:pt>
                <c:pt idx="1355">
                  <c:v>5413</c:v>
                </c:pt>
                <c:pt idx="1356">
                  <c:v>5417</c:v>
                </c:pt>
                <c:pt idx="1357">
                  <c:v>5421</c:v>
                </c:pt>
                <c:pt idx="1358">
                  <c:v>5425</c:v>
                </c:pt>
                <c:pt idx="1359">
                  <c:v>5429</c:v>
                </c:pt>
                <c:pt idx="1360">
                  <c:v>5433</c:v>
                </c:pt>
                <c:pt idx="1361">
                  <c:v>5437</c:v>
                </c:pt>
                <c:pt idx="1362">
                  <c:v>5441</c:v>
                </c:pt>
                <c:pt idx="1363">
                  <c:v>5445</c:v>
                </c:pt>
                <c:pt idx="1364">
                  <c:v>5449</c:v>
                </c:pt>
                <c:pt idx="1365">
                  <c:v>5453</c:v>
                </c:pt>
                <c:pt idx="1366">
                  <c:v>5457</c:v>
                </c:pt>
                <c:pt idx="1367">
                  <c:v>5461</c:v>
                </c:pt>
                <c:pt idx="1368">
                  <c:v>5465</c:v>
                </c:pt>
                <c:pt idx="1369">
                  <c:v>5469</c:v>
                </c:pt>
                <c:pt idx="1370">
                  <c:v>5473</c:v>
                </c:pt>
                <c:pt idx="1371">
                  <c:v>5477</c:v>
                </c:pt>
                <c:pt idx="1372">
                  <c:v>5481</c:v>
                </c:pt>
                <c:pt idx="1373">
                  <c:v>5485</c:v>
                </c:pt>
                <c:pt idx="1374">
                  <c:v>5489</c:v>
                </c:pt>
                <c:pt idx="1375">
                  <c:v>5493</c:v>
                </c:pt>
                <c:pt idx="1376">
                  <c:v>5497</c:v>
                </c:pt>
                <c:pt idx="1377">
                  <c:v>5501</c:v>
                </c:pt>
                <c:pt idx="1378">
                  <c:v>5505</c:v>
                </c:pt>
                <c:pt idx="1379">
                  <c:v>5509</c:v>
                </c:pt>
                <c:pt idx="1380">
                  <c:v>5513</c:v>
                </c:pt>
                <c:pt idx="1381">
                  <c:v>5517</c:v>
                </c:pt>
                <c:pt idx="1382">
                  <c:v>5521</c:v>
                </c:pt>
                <c:pt idx="1383">
                  <c:v>5525</c:v>
                </c:pt>
                <c:pt idx="1384">
                  <c:v>5529</c:v>
                </c:pt>
                <c:pt idx="1385">
                  <c:v>5533</c:v>
                </c:pt>
                <c:pt idx="1386">
                  <c:v>5537</c:v>
                </c:pt>
                <c:pt idx="1387">
                  <c:v>5541</c:v>
                </c:pt>
                <c:pt idx="1388">
                  <c:v>5545</c:v>
                </c:pt>
                <c:pt idx="1389">
                  <c:v>5549</c:v>
                </c:pt>
                <c:pt idx="1390">
                  <c:v>5553</c:v>
                </c:pt>
                <c:pt idx="1391">
                  <c:v>5557</c:v>
                </c:pt>
                <c:pt idx="1392">
                  <c:v>5561</c:v>
                </c:pt>
                <c:pt idx="1393">
                  <c:v>5565</c:v>
                </c:pt>
                <c:pt idx="1394">
                  <c:v>5569</c:v>
                </c:pt>
                <c:pt idx="1395">
                  <c:v>5573</c:v>
                </c:pt>
                <c:pt idx="1396">
                  <c:v>5577</c:v>
                </c:pt>
                <c:pt idx="1397">
                  <c:v>5581</c:v>
                </c:pt>
                <c:pt idx="1398">
                  <c:v>5585</c:v>
                </c:pt>
                <c:pt idx="1399">
                  <c:v>5589</c:v>
                </c:pt>
                <c:pt idx="1400">
                  <c:v>5593</c:v>
                </c:pt>
                <c:pt idx="1401">
                  <c:v>5597</c:v>
                </c:pt>
                <c:pt idx="1402">
                  <c:v>5601</c:v>
                </c:pt>
                <c:pt idx="1403">
                  <c:v>5605</c:v>
                </c:pt>
                <c:pt idx="1404">
                  <c:v>5609</c:v>
                </c:pt>
                <c:pt idx="1405">
                  <c:v>5613</c:v>
                </c:pt>
                <c:pt idx="1406">
                  <c:v>5617</c:v>
                </c:pt>
                <c:pt idx="1407">
                  <c:v>5621</c:v>
                </c:pt>
                <c:pt idx="1408">
                  <c:v>5625</c:v>
                </c:pt>
                <c:pt idx="1409">
                  <c:v>5629</c:v>
                </c:pt>
                <c:pt idx="1410">
                  <c:v>5633</c:v>
                </c:pt>
                <c:pt idx="1411">
                  <c:v>5637</c:v>
                </c:pt>
                <c:pt idx="1412">
                  <c:v>5641</c:v>
                </c:pt>
                <c:pt idx="1413">
                  <c:v>5645</c:v>
                </c:pt>
                <c:pt idx="1414">
                  <c:v>5649</c:v>
                </c:pt>
                <c:pt idx="1415">
                  <c:v>5653</c:v>
                </c:pt>
                <c:pt idx="1416">
                  <c:v>5657</c:v>
                </c:pt>
                <c:pt idx="1417">
                  <c:v>5661</c:v>
                </c:pt>
                <c:pt idx="1418">
                  <c:v>5665</c:v>
                </c:pt>
                <c:pt idx="1419">
                  <c:v>5669</c:v>
                </c:pt>
                <c:pt idx="1420">
                  <c:v>5673</c:v>
                </c:pt>
                <c:pt idx="1421">
                  <c:v>5677</c:v>
                </c:pt>
                <c:pt idx="1422">
                  <c:v>5681</c:v>
                </c:pt>
                <c:pt idx="1423">
                  <c:v>5685</c:v>
                </c:pt>
                <c:pt idx="1424">
                  <c:v>5689</c:v>
                </c:pt>
                <c:pt idx="1425">
                  <c:v>5693</c:v>
                </c:pt>
                <c:pt idx="1426">
                  <c:v>5697</c:v>
                </c:pt>
                <c:pt idx="1427">
                  <c:v>5701</c:v>
                </c:pt>
                <c:pt idx="1428">
                  <c:v>5705</c:v>
                </c:pt>
                <c:pt idx="1429">
                  <c:v>5709</c:v>
                </c:pt>
                <c:pt idx="1430">
                  <c:v>5713</c:v>
                </c:pt>
                <c:pt idx="1431">
                  <c:v>5717</c:v>
                </c:pt>
                <c:pt idx="1432">
                  <c:v>5721</c:v>
                </c:pt>
                <c:pt idx="1433">
                  <c:v>5725</c:v>
                </c:pt>
                <c:pt idx="1434">
                  <c:v>5729</c:v>
                </c:pt>
                <c:pt idx="1435">
                  <c:v>5733</c:v>
                </c:pt>
                <c:pt idx="1436">
                  <c:v>5737</c:v>
                </c:pt>
                <c:pt idx="1437">
                  <c:v>5741</c:v>
                </c:pt>
                <c:pt idx="1438">
                  <c:v>5745</c:v>
                </c:pt>
                <c:pt idx="1439">
                  <c:v>5749</c:v>
                </c:pt>
                <c:pt idx="1440">
                  <c:v>5753</c:v>
                </c:pt>
                <c:pt idx="1441">
                  <c:v>5757</c:v>
                </c:pt>
                <c:pt idx="1442">
                  <c:v>5761</c:v>
                </c:pt>
                <c:pt idx="1443">
                  <c:v>5765</c:v>
                </c:pt>
                <c:pt idx="1444">
                  <c:v>5769</c:v>
                </c:pt>
                <c:pt idx="1445">
                  <c:v>5773</c:v>
                </c:pt>
                <c:pt idx="1446">
                  <c:v>5777</c:v>
                </c:pt>
                <c:pt idx="1447">
                  <c:v>5781</c:v>
                </c:pt>
                <c:pt idx="1448">
                  <c:v>5785</c:v>
                </c:pt>
                <c:pt idx="1449">
                  <c:v>5789</c:v>
                </c:pt>
                <c:pt idx="1450">
                  <c:v>5793</c:v>
                </c:pt>
                <c:pt idx="1451">
                  <c:v>5797</c:v>
                </c:pt>
                <c:pt idx="1452">
                  <c:v>5801</c:v>
                </c:pt>
                <c:pt idx="1453">
                  <c:v>5805</c:v>
                </c:pt>
                <c:pt idx="1454">
                  <c:v>5809</c:v>
                </c:pt>
                <c:pt idx="1455">
                  <c:v>5813</c:v>
                </c:pt>
                <c:pt idx="1456">
                  <c:v>5817</c:v>
                </c:pt>
                <c:pt idx="1457">
                  <c:v>5821</c:v>
                </c:pt>
                <c:pt idx="1458">
                  <c:v>5825</c:v>
                </c:pt>
                <c:pt idx="1459">
                  <c:v>5829</c:v>
                </c:pt>
                <c:pt idx="1460">
                  <c:v>5833</c:v>
                </c:pt>
                <c:pt idx="1461">
                  <c:v>5837</c:v>
                </c:pt>
                <c:pt idx="1462">
                  <c:v>5841</c:v>
                </c:pt>
                <c:pt idx="1463">
                  <c:v>5845</c:v>
                </c:pt>
                <c:pt idx="1464">
                  <c:v>5849</c:v>
                </c:pt>
                <c:pt idx="1465">
                  <c:v>5853</c:v>
                </c:pt>
                <c:pt idx="1466">
                  <c:v>5857</c:v>
                </c:pt>
                <c:pt idx="1467">
                  <c:v>5861</c:v>
                </c:pt>
                <c:pt idx="1468">
                  <c:v>5865</c:v>
                </c:pt>
                <c:pt idx="1469">
                  <c:v>5869</c:v>
                </c:pt>
                <c:pt idx="1470">
                  <c:v>5873</c:v>
                </c:pt>
                <c:pt idx="1471">
                  <c:v>5877</c:v>
                </c:pt>
                <c:pt idx="1472">
                  <c:v>5881</c:v>
                </c:pt>
                <c:pt idx="1473">
                  <c:v>5885</c:v>
                </c:pt>
                <c:pt idx="1474">
                  <c:v>5889</c:v>
                </c:pt>
                <c:pt idx="1475">
                  <c:v>5893</c:v>
                </c:pt>
                <c:pt idx="1476">
                  <c:v>5897</c:v>
                </c:pt>
                <c:pt idx="1477">
                  <c:v>5901</c:v>
                </c:pt>
                <c:pt idx="1478">
                  <c:v>5905</c:v>
                </c:pt>
                <c:pt idx="1479">
                  <c:v>5909</c:v>
                </c:pt>
                <c:pt idx="1480">
                  <c:v>5913</c:v>
                </c:pt>
                <c:pt idx="1481">
                  <c:v>5917</c:v>
                </c:pt>
                <c:pt idx="1482">
                  <c:v>5921</c:v>
                </c:pt>
                <c:pt idx="1483">
                  <c:v>5925</c:v>
                </c:pt>
                <c:pt idx="1484">
                  <c:v>5929</c:v>
                </c:pt>
                <c:pt idx="1485">
                  <c:v>5933</c:v>
                </c:pt>
                <c:pt idx="1486">
                  <c:v>5937</c:v>
                </c:pt>
                <c:pt idx="1487">
                  <c:v>5941</c:v>
                </c:pt>
                <c:pt idx="1488">
                  <c:v>5945</c:v>
                </c:pt>
                <c:pt idx="1489">
                  <c:v>5949</c:v>
                </c:pt>
                <c:pt idx="1490">
                  <c:v>5953</c:v>
                </c:pt>
                <c:pt idx="1491">
                  <c:v>5957</c:v>
                </c:pt>
                <c:pt idx="1492">
                  <c:v>5961</c:v>
                </c:pt>
                <c:pt idx="1493">
                  <c:v>5965</c:v>
                </c:pt>
                <c:pt idx="1494">
                  <c:v>5969</c:v>
                </c:pt>
                <c:pt idx="1495">
                  <c:v>5973</c:v>
                </c:pt>
                <c:pt idx="1496">
                  <c:v>5977</c:v>
                </c:pt>
                <c:pt idx="1497">
                  <c:v>5981</c:v>
                </c:pt>
                <c:pt idx="1498">
                  <c:v>5985</c:v>
                </c:pt>
                <c:pt idx="1499">
                  <c:v>5989</c:v>
                </c:pt>
                <c:pt idx="1500">
                  <c:v>5993</c:v>
                </c:pt>
                <c:pt idx="1501">
                  <c:v>5997</c:v>
                </c:pt>
                <c:pt idx="1502">
                  <c:v>6001</c:v>
                </c:pt>
                <c:pt idx="1503">
                  <c:v>6005</c:v>
                </c:pt>
                <c:pt idx="1504">
                  <c:v>6009</c:v>
                </c:pt>
                <c:pt idx="1505">
                  <c:v>6013</c:v>
                </c:pt>
                <c:pt idx="1506">
                  <c:v>6017</c:v>
                </c:pt>
                <c:pt idx="1507">
                  <c:v>6021</c:v>
                </c:pt>
                <c:pt idx="1508">
                  <c:v>6025</c:v>
                </c:pt>
                <c:pt idx="1509">
                  <c:v>6029</c:v>
                </c:pt>
                <c:pt idx="1510">
                  <c:v>6033</c:v>
                </c:pt>
                <c:pt idx="1511">
                  <c:v>6037</c:v>
                </c:pt>
                <c:pt idx="1512">
                  <c:v>6041</c:v>
                </c:pt>
                <c:pt idx="1513">
                  <c:v>6045</c:v>
                </c:pt>
                <c:pt idx="1514">
                  <c:v>6049</c:v>
                </c:pt>
                <c:pt idx="1515">
                  <c:v>6053</c:v>
                </c:pt>
                <c:pt idx="1516">
                  <c:v>6057</c:v>
                </c:pt>
                <c:pt idx="1517">
                  <c:v>6061</c:v>
                </c:pt>
                <c:pt idx="1518">
                  <c:v>6065</c:v>
                </c:pt>
                <c:pt idx="1519">
                  <c:v>6069</c:v>
                </c:pt>
                <c:pt idx="1520">
                  <c:v>6073</c:v>
                </c:pt>
                <c:pt idx="1521">
                  <c:v>6077</c:v>
                </c:pt>
                <c:pt idx="1522">
                  <c:v>6081</c:v>
                </c:pt>
                <c:pt idx="1523">
                  <c:v>6085</c:v>
                </c:pt>
                <c:pt idx="1524">
                  <c:v>6089</c:v>
                </c:pt>
                <c:pt idx="1525">
                  <c:v>6093</c:v>
                </c:pt>
                <c:pt idx="1526">
                  <c:v>6097</c:v>
                </c:pt>
                <c:pt idx="1527">
                  <c:v>6101</c:v>
                </c:pt>
                <c:pt idx="1528">
                  <c:v>6105</c:v>
                </c:pt>
                <c:pt idx="1529">
                  <c:v>6109</c:v>
                </c:pt>
                <c:pt idx="1530">
                  <c:v>6113</c:v>
                </c:pt>
                <c:pt idx="1531">
                  <c:v>6117</c:v>
                </c:pt>
                <c:pt idx="1532">
                  <c:v>6121</c:v>
                </c:pt>
                <c:pt idx="1533">
                  <c:v>6125</c:v>
                </c:pt>
                <c:pt idx="1534">
                  <c:v>6129</c:v>
                </c:pt>
                <c:pt idx="1535">
                  <c:v>6133</c:v>
                </c:pt>
                <c:pt idx="1536">
                  <c:v>6137</c:v>
                </c:pt>
                <c:pt idx="1537">
                  <c:v>6141</c:v>
                </c:pt>
                <c:pt idx="1538">
                  <c:v>6145</c:v>
                </c:pt>
                <c:pt idx="1539">
                  <c:v>6149</c:v>
                </c:pt>
                <c:pt idx="1540">
                  <c:v>6153</c:v>
                </c:pt>
                <c:pt idx="1541">
                  <c:v>6157</c:v>
                </c:pt>
                <c:pt idx="1542">
                  <c:v>6161</c:v>
                </c:pt>
                <c:pt idx="1543">
                  <c:v>6165</c:v>
                </c:pt>
                <c:pt idx="1544">
                  <c:v>6169</c:v>
                </c:pt>
                <c:pt idx="1545">
                  <c:v>6173</c:v>
                </c:pt>
                <c:pt idx="1546">
                  <c:v>6177</c:v>
                </c:pt>
                <c:pt idx="1547">
                  <c:v>6181</c:v>
                </c:pt>
                <c:pt idx="1548">
                  <c:v>6185</c:v>
                </c:pt>
                <c:pt idx="1549">
                  <c:v>6189</c:v>
                </c:pt>
                <c:pt idx="1550">
                  <c:v>6193</c:v>
                </c:pt>
                <c:pt idx="1551">
                  <c:v>6197</c:v>
                </c:pt>
                <c:pt idx="1552">
                  <c:v>6201</c:v>
                </c:pt>
                <c:pt idx="1553">
                  <c:v>6205</c:v>
                </c:pt>
                <c:pt idx="1554">
                  <c:v>6209</c:v>
                </c:pt>
                <c:pt idx="1555">
                  <c:v>6213</c:v>
                </c:pt>
                <c:pt idx="1556">
                  <c:v>6217</c:v>
                </c:pt>
                <c:pt idx="1557">
                  <c:v>6221</c:v>
                </c:pt>
                <c:pt idx="1558">
                  <c:v>6225</c:v>
                </c:pt>
                <c:pt idx="1559">
                  <c:v>6229</c:v>
                </c:pt>
                <c:pt idx="1560">
                  <c:v>6233</c:v>
                </c:pt>
                <c:pt idx="1561">
                  <c:v>6237</c:v>
                </c:pt>
                <c:pt idx="1562">
                  <c:v>6241</c:v>
                </c:pt>
                <c:pt idx="1563">
                  <c:v>6245</c:v>
                </c:pt>
                <c:pt idx="1564">
                  <c:v>6249</c:v>
                </c:pt>
                <c:pt idx="1565">
                  <c:v>6253</c:v>
                </c:pt>
                <c:pt idx="1566">
                  <c:v>6257</c:v>
                </c:pt>
                <c:pt idx="1567">
                  <c:v>6261</c:v>
                </c:pt>
                <c:pt idx="1568">
                  <c:v>6265</c:v>
                </c:pt>
                <c:pt idx="1569">
                  <c:v>6269</c:v>
                </c:pt>
                <c:pt idx="1570">
                  <c:v>6273</c:v>
                </c:pt>
                <c:pt idx="1571">
                  <c:v>6277</c:v>
                </c:pt>
                <c:pt idx="1572">
                  <c:v>6281</c:v>
                </c:pt>
                <c:pt idx="1573">
                  <c:v>6285</c:v>
                </c:pt>
                <c:pt idx="1574">
                  <c:v>6289</c:v>
                </c:pt>
                <c:pt idx="1575">
                  <c:v>6293</c:v>
                </c:pt>
                <c:pt idx="1576">
                  <c:v>6297</c:v>
                </c:pt>
                <c:pt idx="1577">
                  <c:v>6301</c:v>
                </c:pt>
                <c:pt idx="1578">
                  <c:v>6305</c:v>
                </c:pt>
                <c:pt idx="1579">
                  <c:v>6309</c:v>
                </c:pt>
                <c:pt idx="1580">
                  <c:v>6313</c:v>
                </c:pt>
                <c:pt idx="1581">
                  <c:v>6317</c:v>
                </c:pt>
                <c:pt idx="1582">
                  <c:v>6321</c:v>
                </c:pt>
                <c:pt idx="1583">
                  <c:v>6325</c:v>
                </c:pt>
                <c:pt idx="1584">
                  <c:v>6329</c:v>
                </c:pt>
                <c:pt idx="1585">
                  <c:v>6333</c:v>
                </c:pt>
                <c:pt idx="1586">
                  <c:v>6337</c:v>
                </c:pt>
                <c:pt idx="1587">
                  <c:v>6341</c:v>
                </c:pt>
                <c:pt idx="1588">
                  <c:v>6345</c:v>
                </c:pt>
                <c:pt idx="1589">
                  <c:v>6349</c:v>
                </c:pt>
                <c:pt idx="1590">
                  <c:v>6353</c:v>
                </c:pt>
                <c:pt idx="1591">
                  <c:v>6357</c:v>
                </c:pt>
                <c:pt idx="1592">
                  <c:v>6361</c:v>
                </c:pt>
                <c:pt idx="1593">
                  <c:v>6365</c:v>
                </c:pt>
                <c:pt idx="1594">
                  <c:v>6369</c:v>
                </c:pt>
                <c:pt idx="1595">
                  <c:v>6373</c:v>
                </c:pt>
                <c:pt idx="1596">
                  <c:v>6377</c:v>
                </c:pt>
                <c:pt idx="1597">
                  <c:v>6381</c:v>
                </c:pt>
                <c:pt idx="1598">
                  <c:v>6385</c:v>
                </c:pt>
                <c:pt idx="1599">
                  <c:v>6389</c:v>
                </c:pt>
                <c:pt idx="1600">
                  <c:v>6393</c:v>
                </c:pt>
                <c:pt idx="1601">
                  <c:v>6397</c:v>
                </c:pt>
                <c:pt idx="1602">
                  <c:v>6401</c:v>
                </c:pt>
                <c:pt idx="1603">
                  <c:v>6405</c:v>
                </c:pt>
                <c:pt idx="1604">
                  <c:v>6409</c:v>
                </c:pt>
                <c:pt idx="1605">
                  <c:v>6413</c:v>
                </c:pt>
                <c:pt idx="1606">
                  <c:v>6417</c:v>
                </c:pt>
                <c:pt idx="1607">
                  <c:v>6421</c:v>
                </c:pt>
                <c:pt idx="1608">
                  <c:v>6425</c:v>
                </c:pt>
                <c:pt idx="1609">
                  <c:v>6429</c:v>
                </c:pt>
                <c:pt idx="1610">
                  <c:v>6433</c:v>
                </c:pt>
                <c:pt idx="1611">
                  <c:v>6437</c:v>
                </c:pt>
                <c:pt idx="1612">
                  <c:v>6441</c:v>
                </c:pt>
                <c:pt idx="1613">
                  <c:v>6445</c:v>
                </c:pt>
                <c:pt idx="1614">
                  <c:v>6449</c:v>
                </c:pt>
                <c:pt idx="1615">
                  <c:v>6453</c:v>
                </c:pt>
                <c:pt idx="1616">
                  <c:v>6457</c:v>
                </c:pt>
                <c:pt idx="1617">
                  <c:v>6461</c:v>
                </c:pt>
                <c:pt idx="1618">
                  <c:v>6465</c:v>
                </c:pt>
                <c:pt idx="1619">
                  <c:v>6469</c:v>
                </c:pt>
                <c:pt idx="1620">
                  <c:v>6473</c:v>
                </c:pt>
                <c:pt idx="1621">
                  <c:v>6477</c:v>
                </c:pt>
                <c:pt idx="1622">
                  <c:v>6481</c:v>
                </c:pt>
                <c:pt idx="1623">
                  <c:v>6485</c:v>
                </c:pt>
                <c:pt idx="1624">
                  <c:v>6489</c:v>
                </c:pt>
                <c:pt idx="1625">
                  <c:v>6493</c:v>
                </c:pt>
                <c:pt idx="1626">
                  <c:v>6497</c:v>
                </c:pt>
                <c:pt idx="1627">
                  <c:v>6501</c:v>
                </c:pt>
                <c:pt idx="1628">
                  <c:v>6505</c:v>
                </c:pt>
                <c:pt idx="1629">
                  <c:v>6509</c:v>
                </c:pt>
                <c:pt idx="1630">
                  <c:v>6513</c:v>
                </c:pt>
                <c:pt idx="1631">
                  <c:v>6517</c:v>
                </c:pt>
                <c:pt idx="1632">
                  <c:v>6521</c:v>
                </c:pt>
                <c:pt idx="1633">
                  <c:v>6525</c:v>
                </c:pt>
                <c:pt idx="1634">
                  <c:v>6529</c:v>
                </c:pt>
                <c:pt idx="1635">
                  <c:v>6533</c:v>
                </c:pt>
                <c:pt idx="1636">
                  <c:v>6537</c:v>
                </c:pt>
                <c:pt idx="1637">
                  <c:v>6541</c:v>
                </c:pt>
                <c:pt idx="1638">
                  <c:v>6545</c:v>
                </c:pt>
                <c:pt idx="1639">
                  <c:v>6549</c:v>
                </c:pt>
                <c:pt idx="1640">
                  <c:v>6553</c:v>
                </c:pt>
                <c:pt idx="1641">
                  <c:v>6557</c:v>
                </c:pt>
                <c:pt idx="1642">
                  <c:v>6561</c:v>
                </c:pt>
                <c:pt idx="1643">
                  <c:v>6565</c:v>
                </c:pt>
                <c:pt idx="1644">
                  <c:v>6569</c:v>
                </c:pt>
                <c:pt idx="1645">
                  <c:v>6573</c:v>
                </c:pt>
                <c:pt idx="1646">
                  <c:v>6577</c:v>
                </c:pt>
                <c:pt idx="1647">
                  <c:v>6581</c:v>
                </c:pt>
                <c:pt idx="1648">
                  <c:v>6585</c:v>
                </c:pt>
                <c:pt idx="1649">
                  <c:v>6589</c:v>
                </c:pt>
                <c:pt idx="1650">
                  <c:v>6593</c:v>
                </c:pt>
                <c:pt idx="1651">
                  <c:v>6597</c:v>
                </c:pt>
                <c:pt idx="1652">
                  <c:v>6601</c:v>
                </c:pt>
                <c:pt idx="1653">
                  <c:v>6605</c:v>
                </c:pt>
                <c:pt idx="1654">
                  <c:v>6609</c:v>
                </c:pt>
                <c:pt idx="1655">
                  <c:v>6613</c:v>
                </c:pt>
                <c:pt idx="1656">
                  <c:v>6617</c:v>
                </c:pt>
                <c:pt idx="1657">
                  <c:v>6621</c:v>
                </c:pt>
                <c:pt idx="1658">
                  <c:v>6625</c:v>
                </c:pt>
                <c:pt idx="1659">
                  <c:v>6629</c:v>
                </c:pt>
                <c:pt idx="1660">
                  <c:v>6633</c:v>
                </c:pt>
                <c:pt idx="1661">
                  <c:v>6637</c:v>
                </c:pt>
                <c:pt idx="1662">
                  <c:v>6641</c:v>
                </c:pt>
                <c:pt idx="1663">
                  <c:v>6645</c:v>
                </c:pt>
                <c:pt idx="1664">
                  <c:v>6649</c:v>
                </c:pt>
                <c:pt idx="1665">
                  <c:v>6653</c:v>
                </c:pt>
                <c:pt idx="1666">
                  <c:v>6657</c:v>
                </c:pt>
                <c:pt idx="1667">
                  <c:v>6661</c:v>
                </c:pt>
                <c:pt idx="1668">
                  <c:v>6665</c:v>
                </c:pt>
                <c:pt idx="1669">
                  <c:v>6669</c:v>
                </c:pt>
                <c:pt idx="1670">
                  <c:v>6673</c:v>
                </c:pt>
                <c:pt idx="1671">
                  <c:v>6677</c:v>
                </c:pt>
                <c:pt idx="1672">
                  <c:v>6681</c:v>
                </c:pt>
                <c:pt idx="1673">
                  <c:v>6685</c:v>
                </c:pt>
                <c:pt idx="1674">
                  <c:v>6689</c:v>
                </c:pt>
                <c:pt idx="1675">
                  <c:v>6693</c:v>
                </c:pt>
                <c:pt idx="1676">
                  <c:v>6697</c:v>
                </c:pt>
                <c:pt idx="1677">
                  <c:v>6701</c:v>
                </c:pt>
                <c:pt idx="1678">
                  <c:v>6705</c:v>
                </c:pt>
                <c:pt idx="1679">
                  <c:v>6709</c:v>
                </c:pt>
                <c:pt idx="1680">
                  <c:v>6713</c:v>
                </c:pt>
                <c:pt idx="1681">
                  <c:v>6717</c:v>
                </c:pt>
                <c:pt idx="1682">
                  <c:v>6721</c:v>
                </c:pt>
                <c:pt idx="1683">
                  <c:v>6725</c:v>
                </c:pt>
                <c:pt idx="1684">
                  <c:v>6729</c:v>
                </c:pt>
                <c:pt idx="1685">
                  <c:v>6733</c:v>
                </c:pt>
                <c:pt idx="1686">
                  <c:v>6737</c:v>
                </c:pt>
                <c:pt idx="1687">
                  <c:v>6741</c:v>
                </c:pt>
                <c:pt idx="1688">
                  <c:v>6745</c:v>
                </c:pt>
                <c:pt idx="1689">
                  <c:v>6749</c:v>
                </c:pt>
                <c:pt idx="1690">
                  <c:v>6753</c:v>
                </c:pt>
                <c:pt idx="1691">
                  <c:v>6757</c:v>
                </c:pt>
                <c:pt idx="1692">
                  <c:v>6761</c:v>
                </c:pt>
                <c:pt idx="1693">
                  <c:v>6765</c:v>
                </c:pt>
                <c:pt idx="1694">
                  <c:v>6769</c:v>
                </c:pt>
                <c:pt idx="1695">
                  <c:v>6773</c:v>
                </c:pt>
                <c:pt idx="1696">
                  <c:v>6777</c:v>
                </c:pt>
                <c:pt idx="1697">
                  <c:v>6781</c:v>
                </c:pt>
                <c:pt idx="1698">
                  <c:v>6785</c:v>
                </c:pt>
                <c:pt idx="1699">
                  <c:v>6789</c:v>
                </c:pt>
                <c:pt idx="1700">
                  <c:v>6793</c:v>
                </c:pt>
                <c:pt idx="1701">
                  <c:v>6797</c:v>
                </c:pt>
                <c:pt idx="1702">
                  <c:v>6801</c:v>
                </c:pt>
                <c:pt idx="1703">
                  <c:v>6805</c:v>
                </c:pt>
                <c:pt idx="1704">
                  <c:v>6809</c:v>
                </c:pt>
                <c:pt idx="1705">
                  <c:v>6813</c:v>
                </c:pt>
                <c:pt idx="1706">
                  <c:v>6817</c:v>
                </c:pt>
                <c:pt idx="1707">
                  <c:v>6821</c:v>
                </c:pt>
                <c:pt idx="1708">
                  <c:v>6825</c:v>
                </c:pt>
                <c:pt idx="1709">
                  <c:v>6829</c:v>
                </c:pt>
                <c:pt idx="1710">
                  <c:v>6833</c:v>
                </c:pt>
                <c:pt idx="1711">
                  <c:v>6837</c:v>
                </c:pt>
                <c:pt idx="1712">
                  <c:v>6841</c:v>
                </c:pt>
                <c:pt idx="1713">
                  <c:v>6845</c:v>
                </c:pt>
                <c:pt idx="1714">
                  <c:v>6849</c:v>
                </c:pt>
                <c:pt idx="1715">
                  <c:v>6853</c:v>
                </c:pt>
                <c:pt idx="1716">
                  <c:v>6857</c:v>
                </c:pt>
                <c:pt idx="1717">
                  <c:v>6861</c:v>
                </c:pt>
                <c:pt idx="1718">
                  <c:v>6865</c:v>
                </c:pt>
                <c:pt idx="1719">
                  <c:v>6869</c:v>
                </c:pt>
                <c:pt idx="1720">
                  <c:v>6873</c:v>
                </c:pt>
                <c:pt idx="1721">
                  <c:v>6877</c:v>
                </c:pt>
                <c:pt idx="1722">
                  <c:v>6881</c:v>
                </c:pt>
                <c:pt idx="1723">
                  <c:v>6885</c:v>
                </c:pt>
                <c:pt idx="1724">
                  <c:v>6889</c:v>
                </c:pt>
                <c:pt idx="1725">
                  <c:v>6893</c:v>
                </c:pt>
                <c:pt idx="1726">
                  <c:v>6897</c:v>
                </c:pt>
                <c:pt idx="1727">
                  <c:v>6901</c:v>
                </c:pt>
                <c:pt idx="1728">
                  <c:v>6905</c:v>
                </c:pt>
                <c:pt idx="1729">
                  <c:v>6909</c:v>
                </c:pt>
                <c:pt idx="1730">
                  <c:v>6913</c:v>
                </c:pt>
                <c:pt idx="1731">
                  <c:v>6917</c:v>
                </c:pt>
                <c:pt idx="1732">
                  <c:v>6921</c:v>
                </c:pt>
                <c:pt idx="1733">
                  <c:v>6925</c:v>
                </c:pt>
                <c:pt idx="1734">
                  <c:v>6929</c:v>
                </c:pt>
                <c:pt idx="1735">
                  <c:v>6933</c:v>
                </c:pt>
                <c:pt idx="1736">
                  <c:v>6937</c:v>
                </c:pt>
                <c:pt idx="1737">
                  <c:v>6941</c:v>
                </c:pt>
                <c:pt idx="1738">
                  <c:v>6946</c:v>
                </c:pt>
                <c:pt idx="1739">
                  <c:v>6949</c:v>
                </c:pt>
                <c:pt idx="1740">
                  <c:v>6953</c:v>
                </c:pt>
                <c:pt idx="1741">
                  <c:v>6957</c:v>
                </c:pt>
                <c:pt idx="1742">
                  <c:v>6961</c:v>
                </c:pt>
                <c:pt idx="1743">
                  <c:v>6965</c:v>
                </c:pt>
                <c:pt idx="1744">
                  <c:v>6969</c:v>
                </c:pt>
                <c:pt idx="1745">
                  <c:v>6973</c:v>
                </c:pt>
                <c:pt idx="1746">
                  <c:v>6977</c:v>
                </c:pt>
                <c:pt idx="1747">
                  <c:v>6981</c:v>
                </c:pt>
                <c:pt idx="1748">
                  <c:v>6985</c:v>
                </c:pt>
                <c:pt idx="1749">
                  <c:v>6989</c:v>
                </c:pt>
                <c:pt idx="1750">
                  <c:v>6993</c:v>
                </c:pt>
                <c:pt idx="1751">
                  <c:v>6997</c:v>
                </c:pt>
                <c:pt idx="1752">
                  <c:v>7001</c:v>
                </c:pt>
                <c:pt idx="1753">
                  <c:v>7005</c:v>
                </c:pt>
                <c:pt idx="1754">
                  <c:v>7009</c:v>
                </c:pt>
                <c:pt idx="1755">
                  <c:v>7013</c:v>
                </c:pt>
                <c:pt idx="1756">
                  <c:v>7017</c:v>
                </c:pt>
                <c:pt idx="1757">
                  <c:v>7021</c:v>
                </c:pt>
                <c:pt idx="1758">
                  <c:v>7025</c:v>
                </c:pt>
                <c:pt idx="1759">
                  <c:v>7029</c:v>
                </c:pt>
                <c:pt idx="1760">
                  <c:v>7033</c:v>
                </c:pt>
                <c:pt idx="1761">
                  <c:v>7037</c:v>
                </c:pt>
                <c:pt idx="1762">
                  <c:v>7041</c:v>
                </c:pt>
                <c:pt idx="1763">
                  <c:v>7045</c:v>
                </c:pt>
                <c:pt idx="1764">
                  <c:v>7049</c:v>
                </c:pt>
                <c:pt idx="1765">
                  <c:v>7053</c:v>
                </c:pt>
                <c:pt idx="1766">
                  <c:v>7057</c:v>
                </c:pt>
                <c:pt idx="1767">
                  <c:v>7061</c:v>
                </c:pt>
                <c:pt idx="1768">
                  <c:v>7065</c:v>
                </c:pt>
                <c:pt idx="1769">
                  <c:v>7069</c:v>
                </c:pt>
                <c:pt idx="1770">
                  <c:v>7073</c:v>
                </c:pt>
                <c:pt idx="1771">
                  <c:v>7077</c:v>
                </c:pt>
                <c:pt idx="1772">
                  <c:v>7081</c:v>
                </c:pt>
                <c:pt idx="1773">
                  <c:v>7085</c:v>
                </c:pt>
                <c:pt idx="1774">
                  <c:v>7089</c:v>
                </c:pt>
                <c:pt idx="1775">
                  <c:v>7093</c:v>
                </c:pt>
                <c:pt idx="1776">
                  <c:v>7097</c:v>
                </c:pt>
                <c:pt idx="1777">
                  <c:v>7101</c:v>
                </c:pt>
                <c:pt idx="1778">
                  <c:v>7105</c:v>
                </c:pt>
                <c:pt idx="1779">
                  <c:v>7109</c:v>
                </c:pt>
                <c:pt idx="1780">
                  <c:v>7113</c:v>
                </c:pt>
                <c:pt idx="1781">
                  <c:v>7117</c:v>
                </c:pt>
                <c:pt idx="1782">
                  <c:v>7121</c:v>
                </c:pt>
                <c:pt idx="1783">
                  <c:v>7125</c:v>
                </c:pt>
                <c:pt idx="1784">
                  <c:v>7129</c:v>
                </c:pt>
                <c:pt idx="1785">
                  <c:v>7133</c:v>
                </c:pt>
                <c:pt idx="1786">
                  <c:v>7137</c:v>
                </c:pt>
                <c:pt idx="1787">
                  <c:v>7141</c:v>
                </c:pt>
                <c:pt idx="1788">
                  <c:v>7145</c:v>
                </c:pt>
                <c:pt idx="1789">
                  <c:v>7149</c:v>
                </c:pt>
                <c:pt idx="1790">
                  <c:v>7153</c:v>
                </c:pt>
                <c:pt idx="1791">
                  <c:v>7157</c:v>
                </c:pt>
                <c:pt idx="1792">
                  <c:v>7161</c:v>
                </c:pt>
                <c:pt idx="1793">
                  <c:v>7165</c:v>
                </c:pt>
                <c:pt idx="1794">
                  <c:v>7169</c:v>
                </c:pt>
                <c:pt idx="1795">
                  <c:v>7173</c:v>
                </c:pt>
                <c:pt idx="1796">
                  <c:v>7177</c:v>
                </c:pt>
                <c:pt idx="1797">
                  <c:v>7181</c:v>
                </c:pt>
                <c:pt idx="1798">
                  <c:v>7185</c:v>
                </c:pt>
                <c:pt idx="1799">
                  <c:v>7189</c:v>
                </c:pt>
                <c:pt idx="1800">
                  <c:v>7193</c:v>
                </c:pt>
                <c:pt idx="1801">
                  <c:v>7197</c:v>
                </c:pt>
                <c:pt idx="1802">
                  <c:v>7201</c:v>
                </c:pt>
                <c:pt idx="1803">
                  <c:v>7205</c:v>
                </c:pt>
                <c:pt idx="1804">
                  <c:v>7209</c:v>
                </c:pt>
                <c:pt idx="1805">
                  <c:v>7213</c:v>
                </c:pt>
                <c:pt idx="1806">
                  <c:v>7217</c:v>
                </c:pt>
                <c:pt idx="1807">
                  <c:v>7221</c:v>
                </c:pt>
                <c:pt idx="1808">
                  <c:v>7225</c:v>
                </c:pt>
                <c:pt idx="1809">
                  <c:v>7229</c:v>
                </c:pt>
                <c:pt idx="1810">
                  <c:v>7233</c:v>
                </c:pt>
                <c:pt idx="1811">
                  <c:v>7237</c:v>
                </c:pt>
                <c:pt idx="1812">
                  <c:v>7241</c:v>
                </c:pt>
                <c:pt idx="1813">
                  <c:v>7245</c:v>
                </c:pt>
                <c:pt idx="1814">
                  <c:v>7249</c:v>
                </c:pt>
                <c:pt idx="1815">
                  <c:v>7253</c:v>
                </c:pt>
                <c:pt idx="1816">
                  <c:v>7257</c:v>
                </c:pt>
                <c:pt idx="1817">
                  <c:v>7261</c:v>
                </c:pt>
                <c:pt idx="1818">
                  <c:v>7265</c:v>
                </c:pt>
                <c:pt idx="1819">
                  <c:v>7269</c:v>
                </c:pt>
                <c:pt idx="1820">
                  <c:v>7273</c:v>
                </c:pt>
                <c:pt idx="1821">
                  <c:v>7277</c:v>
                </c:pt>
                <c:pt idx="1822">
                  <c:v>7281</c:v>
                </c:pt>
                <c:pt idx="1823">
                  <c:v>7285</c:v>
                </c:pt>
                <c:pt idx="1824">
                  <c:v>7289</c:v>
                </c:pt>
                <c:pt idx="1825">
                  <c:v>7293</c:v>
                </c:pt>
                <c:pt idx="1826">
                  <c:v>7297</c:v>
                </c:pt>
                <c:pt idx="1827">
                  <c:v>7301</c:v>
                </c:pt>
                <c:pt idx="1828">
                  <c:v>7305</c:v>
                </c:pt>
                <c:pt idx="1829">
                  <c:v>7309</c:v>
                </c:pt>
                <c:pt idx="1830">
                  <c:v>7313</c:v>
                </c:pt>
                <c:pt idx="1831">
                  <c:v>7317</c:v>
                </c:pt>
                <c:pt idx="1832">
                  <c:v>7321</c:v>
                </c:pt>
                <c:pt idx="1833">
                  <c:v>7325</c:v>
                </c:pt>
                <c:pt idx="1834">
                  <c:v>7329</c:v>
                </c:pt>
                <c:pt idx="1835">
                  <c:v>7333</c:v>
                </c:pt>
                <c:pt idx="1836">
                  <c:v>7337</c:v>
                </c:pt>
                <c:pt idx="1837">
                  <c:v>7341</c:v>
                </c:pt>
                <c:pt idx="1838">
                  <c:v>7345</c:v>
                </c:pt>
                <c:pt idx="1839">
                  <c:v>7349</c:v>
                </c:pt>
                <c:pt idx="1840">
                  <c:v>7353</c:v>
                </c:pt>
                <c:pt idx="1841">
                  <c:v>7357</c:v>
                </c:pt>
                <c:pt idx="1842">
                  <c:v>7361</c:v>
                </c:pt>
                <c:pt idx="1843">
                  <c:v>7365</c:v>
                </c:pt>
                <c:pt idx="1844">
                  <c:v>7369</c:v>
                </c:pt>
                <c:pt idx="1845">
                  <c:v>7373</c:v>
                </c:pt>
                <c:pt idx="1846">
                  <c:v>7377</c:v>
                </c:pt>
                <c:pt idx="1847">
                  <c:v>7381</c:v>
                </c:pt>
                <c:pt idx="1848">
                  <c:v>7385</c:v>
                </c:pt>
                <c:pt idx="1849">
                  <c:v>7389</c:v>
                </c:pt>
                <c:pt idx="1850">
                  <c:v>7393</c:v>
                </c:pt>
                <c:pt idx="1851">
                  <c:v>7397</c:v>
                </c:pt>
                <c:pt idx="1852">
                  <c:v>7401</c:v>
                </c:pt>
                <c:pt idx="1853">
                  <c:v>7405</c:v>
                </c:pt>
                <c:pt idx="1854">
                  <c:v>7409</c:v>
                </c:pt>
                <c:pt idx="1855">
                  <c:v>7413</c:v>
                </c:pt>
                <c:pt idx="1856">
                  <c:v>7417</c:v>
                </c:pt>
                <c:pt idx="1857">
                  <c:v>7421</c:v>
                </c:pt>
                <c:pt idx="1858">
                  <c:v>7425</c:v>
                </c:pt>
                <c:pt idx="1859">
                  <c:v>7429</c:v>
                </c:pt>
                <c:pt idx="1860">
                  <c:v>7433</c:v>
                </c:pt>
                <c:pt idx="1861">
                  <c:v>7437</c:v>
                </c:pt>
                <c:pt idx="1862">
                  <c:v>7441</c:v>
                </c:pt>
                <c:pt idx="1863">
                  <c:v>7445</c:v>
                </c:pt>
                <c:pt idx="1864">
                  <c:v>7449</c:v>
                </c:pt>
                <c:pt idx="1865">
                  <c:v>7453</c:v>
                </c:pt>
                <c:pt idx="1866">
                  <c:v>7457</c:v>
                </c:pt>
                <c:pt idx="1867">
                  <c:v>7461</c:v>
                </c:pt>
                <c:pt idx="1868">
                  <c:v>7465</c:v>
                </c:pt>
                <c:pt idx="1869">
                  <c:v>7469</c:v>
                </c:pt>
                <c:pt idx="1870">
                  <c:v>7473</c:v>
                </c:pt>
                <c:pt idx="1871">
                  <c:v>7477</c:v>
                </c:pt>
                <c:pt idx="1872">
                  <c:v>7481</c:v>
                </c:pt>
                <c:pt idx="1873">
                  <c:v>7485</c:v>
                </c:pt>
                <c:pt idx="1874">
                  <c:v>7489</c:v>
                </c:pt>
                <c:pt idx="1875">
                  <c:v>7493</c:v>
                </c:pt>
                <c:pt idx="1876">
                  <c:v>7497</c:v>
                </c:pt>
                <c:pt idx="1877">
                  <c:v>7501</c:v>
                </c:pt>
                <c:pt idx="1878">
                  <c:v>7505</c:v>
                </c:pt>
                <c:pt idx="1879">
                  <c:v>7509</c:v>
                </c:pt>
                <c:pt idx="1880">
                  <c:v>7513</c:v>
                </c:pt>
                <c:pt idx="1881">
                  <c:v>7517</c:v>
                </c:pt>
                <c:pt idx="1882">
                  <c:v>7521</c:v>
                </c:pt>
                <c:pt idx="1883">
                  <c:v>7525</c:v>
                </c:pt>
                <c:pt idx="1884">
                  <c:v>7529</c:v>
                </c:pt>
                <c:pt idx="1885">
                  <c:v>7533</c:v>
                </c:pt>
                <c:pt idx="1886">
                  <c:v>7537</c:v>
                </c:pt>
                <c:pt idx="1887">
                  <c:v>7541</c:v>
                </c:pt>
                <c:pt idx="1888">
                  <c:v>7545</c:v>
                </c:pt>
                <c:pt idx="1889">
                  <c:v>7549</c:v>
                </c:pt>
                <c:pt idx="1890">
                  <c:v>7553</c:v>
                </c:pt>
                <c:pt idx="1891">
                  <c:v>7557</c:v>
                </c:pt>
                <c:pt idx="1892">
                  <c:v>7561</c:v>
                </c:pt>
                <c:pt idx="1893">
                  <c:v>7565</c:v>
                </c:pt>
                <c:pt idx="1894">
                  <c:v>7569</c:v>
                </c:pt>
                <c:pt idx="1895">
                  <c:v>7573</c:v>
                </c:pt>
                <c:pt idx="1896">
                  <c:v>7577</c:v>
                </c:pt>
                <c:pt idx="1897">
                  <c:v>7581</c:v>
                </c:pt>
                <c:pt idx="1898">
                  <c:v>7585</c:v>
                </c:pt>
                <c:pt idx="1899">
                  <c:v>7589</c:v>
                </c:pt>
                <c:pt idx="1900">
                  <c:v>7593</c:v>
                </c:pt>
                <c:pt idx="1901">
                  <c:v>7597</c:v>
                </c:pt>
                <c:pt idx="1902">
                  <c:v>7601</c:v>
                </c:pt>
                <c:pt idx="1903">
                  <c:v>7605</c:v>
                </c:pt>
                <c:pt idx="1904">
                  <c:v>7609</c:v>
                </c:pt>
                <c:pt idx="1905">
                  <c:v>7613</c:v>
                </c:pt>
                <c:pt idx="1906">
                  <c:v>7617</c:v>
                </c:pt>
                <c:pt idx="1907">
                  <c:v>7621</c:v>
                </c:pt>
                <c:pt idx="1908">
                  <c:v>7625</c:v>
                </c:pt>
                <c:pt idx="1909">
                  <c:v>7629</c:v>
                </c:pt>
                <c:pt idx="1910">
                  <c:v>7633</c:v>
                </c:pt>
                <c:pt idx="1911">
                  <c:v>7637</c:v>
                </c:pt>
                <c:pt idx="1912">
                  <c:v>7641</c:v>
                </c:pt>
                <c:pt idx="1913">
                  <c:v>7645</c:v>
                </c:pt>
                <c:pt idx="1914">
                  <c:v>7649</c:v>
                </c:pt>
                <c:pt idx="1915">
                  <c:v>7653</c:v>
                </c:pt>
                <c:pt idx="1916">
                  <c:v>7657</c:v>
                </c:pt>
                <c:pt idx="1917">
                  <c:v>7661</c:v>
                </c:pt>
                <c:pt idx="1918">
                  <c:v>7665</c:v>
                </c:pt>
                <c:pt idx="1919">
                  <c:v>7669</c:v>
                </c:pt>
                <c:pt idx="1920">
                  <c:v>7673</c:v>
                </c:pt>
                <c:pt idx="1921">
                  <c:v>7677</c:v>
                </c:pt>
                <c:pt idx="1922">
                  <c:v>7681</c:v>
                </c:pt>
                <c:pt idx="1923">
                  <c:v>7685</c:v>
                </c:pt>
                <c:pt idx="1924">
                  <c:v>7689</c:v>
                </c:pt>
                <c:pt idx="1925">
                  <c:v>7693</c:v>
                </c:pt>
                <c:pt idx="1926">
                  <c:v>7697</c:v>
                </c:pt>
                <c:pt idx="1927">
                  <c:v>7701</c:v>
                </c:pt>
                <c:pt idx="1928">
                  <c:v>7705</c:v>
                </c:pt>
                <c:pt idx="1929">
                  <c:v>7709</c:v>
                </c:pt>
                <c:pt idx="1930">
                  <c:v>7713</c:v>
                </c:pt>
                <c:pt idx="1931">
                  <c:v>7717</c:v>
                </c:pt>
                <c:pt idx="1932">
                  <c:v>7721</c:v>
                </c:pt>
                <c:pt idx="1933">
                  <c:v>7725</c:v>
                </c:pt>
                <c:pt idx="1934">
                  <c:v>7729</c:v>
                </c:pt>
                <c:pt idx="1935">
                  <c:v>7733</c:v>
                </c:pt>
                <c:pt idx="1936">
                  <c:v>7737</c:v>
                </c:pt>
                <c:pt idx="1937">
                  <c:v>7741</c:v>
                </c:pt>
                <c:pt idx="1938">
                  <c:v>7745</c:v>
                </c:pt>
                <c:pt idx="1939">
                  <c:v>7749</c:v>
                </c:pt>
                <c:pt idx="1940">
                  <c:v>7753</c:v>
                </c:pt>
                <c:pt idx="1941">
                  <c:v>7757</c:v>
                </c:pt>
                <c:pt idx="1942">
                  <c:v>7761</c:v>
                </c:pt>
                <c:pt idx="1943">
                  <c:v>7765</c:v>
                </c:pt>
                <c:pt idx="1944">
                  <c:v>7769</c:v>
                </c:pt>
                <c:pt idx="1945">
                  <c:v>7773</c:v>
                </c:pt>
                <c:pt idx="1946">
                  <c:v>7777</c:v>
                </c:pt>
                <c:pt idx="1947">
                  <c:v>7781</c:v>
                </c:pt>
                <c:pt idx="1948">
                  <c:v>7785</c:v>
                </c:pt>
                <c:pt idx="1949">
                  <c:v>7789</c:v>
                </c:pt>
                <c:pt idx="1950">
                  <c:v>7793</c:v>
                </c:pt>
                <c:pt idx="1951">
                  <c:v>7797</c:v>
                </c:pt>
                <c:pt idx="1952">
                  <c:v>7801</c:v>
                </c:pt>
                <c:pt idx="1953">
                  <c:v>7805</c:v>
                </c:pt>
                <c:pt idx="1954">
                  <c:v>7809</c:v>
                </c:pt>
                <c:pt idx="1955">
                  <c:v>7813</c:v>
                </c:pt>
                <c:pt idx="1956">
                  <c:v>7817</c:v>
                </c:pt>
                <c:pt idx="1957">
                  <c:v>7821</c:v>
                </c:pt>
                <c:pt idx="1958">
                  <c:v>7825</c:v>
                </c:pt>
                <c:pt idx="1959">
                  <c:v>7829</c:v>
                </c:pt>
                <c:pt idx="1960">
                  <c:v>7833</c:v>
                </c:pt>
                <c:pt idx="1961">
                  <c:v>7837</c:v>
                </c:pt>
                <c:pt idx="1962">
                  <c:v>7841</c:v>
                </c:pt>
                <c:pt idx="1963">
                  <c:v>7845</c:v>
                </c:pt>
                <c:pt idx="1964">
                  <c:v>7849</c:v>
                </c:pt>
                <c:pt idx="1965">
                  <c:v>7853</c:v>
                </c:pt>
                <c:pt idx="1966">
                  <c:v>7857</c:v>
                </c:pt>
                <c:pt idx="1967">
                  <c:v>7861</c:v>
                </c:pt>
                <c:pt idx="1968">
                  <c:v>7865</c:v>
                </c:pt>
                <c:pt idx="1969">
                  <c:v>7869</c:v>
                </c:pt>
                <c:pt idx="1970">
                  <c:v>7873</c:v>
                </c:pt>
                <c:pt idx="1971">
                  <c:v>7877</c:v>
                </c:pt>
                <c:pt idx="1972">
                  <c:v>7881</c:v>
                </c:pt>
                <c:pt idx="1973">
                  <c:v>7885</c:v>
                </c:pt>
                <c:pt idx="1974">
                  <c:v>7889</c:v>
                </c:pt>
                <c:pt idx="1975">
                  <c:v>7893</c:v>
                </c:pt>
                <c:pt idx="1976">
                  <c:v>7897</c:v>
                </c:pt>
                <c:pt idx="1977">
                  <c:v>7901</c:v>
                </c:pt>
                <c:pt idx="1978">
                  <c:v>7905</c:v>
                </c:pt>
                <c:pt idx="1979">
                  <c:v>7909</c:v>
                </c:pt>
                <c:pt idx="1980">
                  <c:v>7913</c:v>
                </c:pt>
                <c:pt idx="1981">
                  <c:v>7917</c:v>
                </c:pt>
                <c:pt idx="1982">
                  <c:v>7921</c:v>
                </c:pt>
                <c:pt idx="1983">
                  <c:v>7925</c:v>
                </c:pt>
                <c:pt idx="1984">
                  <c:v>7929</c:v>
                </c:pt>
                <c:pt idx="1985">
                  <c:v>7933</c:v>
                </c:pt>
                <c:pt idx="1986">
                  <c:v>7937</c:v>
                </c:pt>
                <c:pt idx="1987">
                  <c:v>7941</c:v>
                </c:pt>
                <c:pt idx="1988">
                  <c:v>7945</c:v>
                </c:pt>
                <c:pt idx="1989">
                  <c:v>7949</c:v>
                </c:pt>
                <c:pt idx="1990">
                  <c:v>7953</c:v>
                </c:pt>
                <c:pt idx="1991">
                  <c:v>7957</c:v>
                </c:pt>
                <c:pt idx="1992">
                  <c:v>7961</c:v>
                </c:pt>
                <c:pt idx="1993">
                  <c:v>7965</c:v>
                </c:pt>
                <c:pt idx="1994">
                  <c:v>7969</c:v>
                </c:pt>
                <c:pt idx="1995">
                  <c:v>7973</c:v>
                </c:pt>
                <c:pt idx="1996">
                  <c:v>7977</c:v>
                </c:pt>
                <c:pt idx="1997">
                  <c:v>7981</c:v>
                </c:pt>
                <c:pt idx="1998">
                  <c:v>7985</c:v>
                </c:pt>
                <c:pt idx="1999">
                  <c:v>7989</c:v>
                </c:pt>
                <c:pt idx="2000">
                  <c:v>7993</c:v>
                </c:pt>
                <c:pt idx="2001">
                  <c:v>7997</c:v>
                </c:pt>
                <c:pt idx="2002">
                  <c:v>8001</c:v>
                </c:pt>
                <c:pt idx="2003">
                  <c:v>8005</c:v>
                </c:pt>
                <c:pt idx="2004">
                  <c:v>8009</c:v>
                </c:pt>
                <c:pt idx="2005">
                  <c:v>8013</c:v>
                </c:pt>
                <c:pt idx="2006">
                  <c:v>8017</c:v>
                </c:pt>
                <c:pt idx="2007">
                  <c:v>8021</c:v>
                </c:pt>
                <c:pt idx="2008">
                  <c:v>8025</c:v>
                </c:pt>
                <c:pt idx="2009">
                  <c:v>8029</c:v>
                </c:pt>
                <c:pt idx="2010">
                  <c:v>8033</c:v>
                </c:pt>
                <c:pt idx="2011">
                  <c:v>8037</c:v>
                </c:pt>
                <c:pt idx="2012">
                  <c:v>8041</c:v>
                </c:pt>
                <c:pt idx="2013">
                  <c:v>8045</c:v>
                </c:pt>
                <c:pt idx="2014">
                  <c:v>8049</c:v>
                </c:pt>
                <c:pt idx="2015">
                  <c:v>8053</c:v>
                </c:pt>
                <c:pt idx="2016">
                  <c:v>8057</c:v>
                </c:pt>
                <c:pt idx="2017">
                  <c:v>8061</c:v>
                </c:pt>
                <c:pt idx="2018">
                  <c:v>8065</c:v>
                </c:pt>
                <c:pt idx="2019">
                  <c:v>8069</c:v>
                </c:pt>
                <c:pt idx="2020">
                  <c:v>8073</c:v>
                </c:pt>
                <c:pt idx="2021">
                  <c:v>8077</c:v>
                </c:pt>
                <c:pt idx="2022">
                  <c:v>8081</c:v>
                </c:pt>
                <c:pt idx="2023">
                  <c:v>8085</c:v>
                </c:pt>
                <c:pt idx="2024">
                  <c:v>8089</c:v>
                </c:pt>
                <c:pt idx="2025">
                  <c:v>8093</c:v>
                </c:pt>
                <c:pt idx="2026">
                  <c:v>8097</c:v>
                </c:pt>
                <c:pt idx="2027">
                  <c:v>8101</c:v>
                </c:pt>
                <c:pt idx="2028">
                  <c:v>8105</c:v>
                </c:pt>
                <c:pt idx="2029">
                  <c:v>8109</c:v>
                </c:pt>
                <c:pt idx="2030">
                  <c:v>8113</c:v>
                </c:pt>
                <c:pt idx="2031">
                  <c:v>8117</c:v>
                </c:pt>
                <c:pt idx="2032">
                  <c:v>8121</c:v>
                </c:pt>
                <c:pt idx="2033">
                  <c:v>8125</c:v>
                </c:pt>
                <c:pt idx="2034">
                  <c:v>8129</c:v>
                </c:pt>
                <c:pt idx="2035">
                  <c:v>8133</c:v>
                </c:pt>
                <c:pt idx="2036">
                  <c:v>8137</c:v>
                </c:pt>
                <c:pt idx="2037">
                  <c:v>8141</c:v>
                </c:pt>
                <c:pt idx="2038">
                  <c:v>8145</c:v>
                </c:pt>
                <c:pt idx="2039">
                  <c:v>8149</c:v>
                </c:pt>
                <c:pt idx="2040">
                  <c:v>8153</c:v>
                </c:pt>
                <c:pt idx="2041">
                  <c:v>8157</c:v>
                </c:pt>
                <c:pt idx="2042">
                  <c:v>8161</c:v>
                </c:pt>
                <c:pt idx="2043">
                  <c:v>8165</c:v>
                </c:pt>
                <c:pt idx="2044">
                  <c:v>8169</c:v>
                </c:pt>
                <c:pt idx="2045">
                  <c:v>8173</c:v>
                </c:pt>
                <c:pt idx="2046">
                  <c:v>8177</c:v>
                </c:pt>
                <c:pt idx="2047">
                  <c:v>8181</c:v>
                </c:pt>
                <c:pt idx="2048">
                  <c:v>8185</c:v>
                </c:pt>
                <c:pt idx="2049">
                  <c:v>8189</c:v>
                </c:pt>
                <c:pt idx="2050">
                  <c:v>8193</c:v>
                </c:pt>
                <c:pt idx="2051">
                  <c:v>8197</c:v>
                </c:pt>
                <c:pt idx="2052">
                  <c:v>8201</c:v>
                </c:pt>
                <c:pt idx="2053">
                  <c:v>8205</c:v>
                </c:pt>
                <c:pt idx="2054">
                  <c:v>8209</c:v>
                </c:pt>
                <c:pt idx="2055">
                  <c:v>8213</c:v>
                </c:pt>
                <c:pt idx="2056">
                  <c:v>8217</c:v>
                </c:pt>
                <c:pt idx="2057">
                  <c:v>8221</c:v>
                </c:pt>
                <c:pt idx="2058">
                  <c:v>8225</c:v>
                </c:pt>
                <c:pt idx="2059">
                  <c:v>8229</c:v>
                </c:pt>
                <c:pt idx="2060">
                  <c:v>8233</c:v>
                </c:pt>
                <c:pt idx="2061">
                  <c:v>8237</c:v>
                </c:pt>
                <c:pt idx="2062">
                  <c:v>8241</c:v>
                </c:pt>
                <c:pt idx="2063">
                  <c:v>8245</c:v>
                </c:pt>
                <c:pt idx="2064">
                  <c:v>8249</c:v>
                </c:pt>
                <c:pt idx="2065">
                  <c:v>8253</c:v>
                </c:pt>
                <c:pt idx="2066">
                  <c:v>8257</c:v>
                </c:pt>
                <c:pt idx="2067">
                  <c:v>8261</c:v>
                </c:pt>
                <c:pt idx="2068">
                  <c:v>8265</c:v>
                </c:pt>
                <c:pt idx="2069">
                  <c:v>8269</c:v>
                </c:pt>
                <c:pt idx="2070">
                  <c:v>8273</c:v>
                </c:pt>
                <c:pt idx="2071">
                  <c:v>8277</c:v>
                </c:pt>
                <c:pt idx="2072">
                  <c:v>8281</c:v>
                </c:pt>
                <c:pt idx="2073">
                  <c:v>8285</c:v>
                </c:pt>
                <c:pt idx="2074">
                  <c:v>8289</c:v>
                </c:pt>
                <c:pt idx="2075">
                  <c:v>8293</c:v>
                </c:pt>
                <c:pt idx="2076">
                  <c:v>8297</c:v>
                </c:pt>
                <c:pt idx="2077">
                  <c:v>8301</c:v>
                </c:pt>
                <c:pt idx="2078">
                  <c:v>8305</c:v>
                </c:pt>
                <c:pt idx="2079">
                  <c:v>8309</c:v>
                </c:pt>
                <c:pt idx="2080">
                  <c:v>8313</c:v>
                </c:pt>
                <c:pt idx="2081">
                  <c:v>8317</c:v>
                </c:pt>
                <c:pt idx="2082">
                  <c:v>8321</c:v>
                </c:pt>
                <c:pt idx="2083">
                  <c:v>8325</c:v>
                </c:pt>
                <c:pt idx="2084">
                  <c:v>8329</c:v>
                </c:pt>
                <c:pt idx="2085">
                  <c:v>8333</c:v>
                </c:pt>
                <c:pt idx="2086">
                  <c:v>8337</c:v>
                </c:pt>
                <c:pt idx="2087">
                  <c:v>8341</c:v>
                </c:pt>
                <c:pt idx="2088">
                  <c:v>8345</c:v>
                </c:pt>
                <c:pt idx="2089">
                  <c:v>8349</c:v>
                </c:pt>
                <c:pt idx="2090">
                  <c:v>8353</c:v>
                </c:pt>
                <c:pt idx="2091">
                  <c:v>8357</c:v>
                </c:pt>
                <c:pt idx="2092">
                  <c:v>8361</c:v>
                </c:pt>
                <c:pt idx="2093">
                  <c:v>8365</c:v>
                </c:pt>
                <c:pt idx="2094">
                  <c:v>8369</c:v>
                </c:pt>
                <c:pt idx="2095">
                  <c:v>8373</c:v>
                </c:pt>
                <c:pt idx="2096">
                  <c:v>8377</c:v>
                </c:pt>
                <c:pt idx="2097">
                  <c:v>8381</c:v>
                </c:pt>
                <c:pt idx="2098">
                  <c:v>8385</c:v>
                </c:pt>
                <c:pt idx="2099">
                  <c:v>8389</c:v>
                </c:pt>
                <c:pt idx="2100">
                  <c:v>8393</c:v>
                </c:pt>
                <c:pt idx="2101">
                  <c:v>8397</c:v>
                </c:pt>
                <c:pt idx="2102">
                  <c:v>8401</c:v>
                </c:pt>
                <c:pt idx="2103">
                  <c:v>8405</c:v>
                </c:pt>
                <c:pt idx="2104">
                  <c:v>8409</c:v>
                </c:pt>
                <c:pt idx="2105">
                  <c:v>8413</c:v>
                </c:pt>
                <c:pt idx="2106">
                  <c:v>8417</c:v>
                </c:pt>
                <c:pt idx="2107">
                  <c:v>8421</c:v>
                </c:pt>
                <c:pt idx="2108">
                  <c:v>8425</c:v>
                </c:pt>
                <c:pt idx="2109">
                  <c:v>8429</c:v>
                </c:pt>
                <c:pt idx="2110">
                  <c:v>8433</c:v>
                </c:pt>
                <c:pt idx="2111">
                  <c:v>8437</c:v>
                </c:pt>
                <c:pt idx="2112">
                  <c:v>8441</c:v>
                </c:pt>
                <c:pt idx="2113">
                  <c:v>8445</c:v>
                </c:pt>
                <c:pt idx="2114">
                  <c:v>8449</c:v>
                </c:pt>
                <c:pt idx="2115">
                  <c:v>8453</c:v>
                </c:pt>
                <c:pt idx="2116">
                  <c:v>8457</c:v>
                </c:pt>
                <c:pt idx="2117">
                  <c:v>8461</c:v>
                </c:pt>
                <c:pt idx="2118">
                  <c:v>8465</c:v>
                </c:pt>
                <c:pt idx="2119">
                  <c:v>8469</c:v>
                </c:pt>
                <c:pt idx="2120">
                  <c:v>8473</c:v>
                </c:pt>
                <c:pt idx="2121">
                  <c:v>8477</c:v>
                </c:pt>
                <c:pt idx="2122">
                  <c:v>8481</c:v>
                </c:pt>
                <c:pt idx="2123">
                  <c:v>8485</c:v>
                </c:pt>
                <c:pt idx="2124">
                  <c:v>8489</c:v>
                </c:pt>
                <c:pt idx="2125">
                  <c:v>8493</c:v>
                </c:pt>
                <c:pt idx="2126">
                  <c:v>8497</c:v>
                </c:pt>
                <c:pt idx="2127">
                  <c:v>8501</c:v>
                </c:pt>
                <c:pt idx="2128">
                  <c:v>8505</c:v>
                </c:pt>
                <c:pt idx="2129">
                  <c:v>8509</c:v>
                </c:pt>
                <c:pt idx="2130">
                  <c:v>8513</c:v>
                </c:pt>
                <c:pt idx="2131">
                  <c:v>8517</c:v>
                </c:pt>
                <c:pt idx="2132">
                  <c:v>8521</c:v>
                </c:pt>
                <c:pt idx="2133">
                  <c:v>8525</c:v>
                </c:pt>
                <c:pt idx="2134">
                  <c:v>8529</c:v>
                </c:pt>
                <c:pt idx="2135">
                  <c:v>8533</c:v>
                </c:pt>
                <c:pt idx="2136">
                  <c:v>8537</c:v>
                </c:pt>
                <c:pt idx="2137">
                  <c:v>8541</c:v>
                </c:pt>
                <c:pt idx="2138">
                  <c:v>8545</c:v>
                </c:pt>
                <c:pt idx="2139">
                  <c:v>8549</c:v>
                </c:pt>
                <c:pt idx="2140">
                  <c:v>8553</c:v>
                </c:pt>
                <c:pt idx="2141">
                  <c:v>8557</c:v>
                </c:pt>
                <c:pt idx="2142">
                  <c:v>8561</c:v>
                </c:pt>
                <c:pt idx="2143">
                  <c:v>8565</c:v>
                </c:pt>
                <c:pt idx="2144">
                  <c:v>8569</c:v>
                </c:pt>
                <c:pt idx="2145">
                  <c:v>8573</c:v>
                </c:pt>
                <c:pt idx="2146">
                  <c:v>8577</c:v>
                </c:pt>
                <c:pt idx="2147">
                  <c:v>8581</c:v>
                </c:pt>
                <c:pt idx="2148">
                  <c:v>8585</c:v>
                </c:pt>
                <c:pt idx="2149">
                  <c:v>8589</c:v>
                </c:pt>
                <c:pt idx="2150">
                  <c:v>8593</c:v>
                </c:pt>
                <c:pt idx="2151">
                  <c:v>8597</c:v>
                </c:pt>
                <c:pt idx="2152">
                  <c:v>8601</c:v>
                </c:pt>
                <c:pt idx="2153">
                  <c:v>8605</c:v>
                </c:pt>
                <c:pt idx="2154">
                  <c:v>8609</c:v>
                </c:pt>
                <c:pt idx="2155">
                  <c:v>8613</c:v>
                </c:pt>
                <c:pt idx="2156">
                  <c:v>8617</c:v>
                </c:pt>
                <c:pt idx="2157">
                  <c:v>8621</c:v>
                </c:pt>
                <c:pt idx="2158">
                  <c:v>8625</c:v>
                </c:pt>
                <c:pt idx="2159">
                  <c:v>8629</c:v>
                </c:pt>
                <c:pt idx="2160">
                  <c:v>8633</c:v>
                </c:pt>
                <c:pt idx="2161">
                  <c:v>8637</c:v>
                </c:pt>
                <c:pt idx="2162">
                  <c:v>8641</c:v>
                </c:pt>
                <c:pt idx="2163">
                  <c:v>8645</c:v>
                </c:pt>
                <c:pt idx="2164">
                  <c:v>8649</c:v>
                </c:pt>
                <c:pt idx="2165">
                  <c:v>8653</c:v>
                </c:pt>
                <c:pt idx="2166">
                  <c:v>8657</c:v>
                </c:pt>
                <c:pt idx="2167">
                  <c:v>8661</c:v>
                </c:pt>
                <c:pt idx="2168">
                  <c:v>8665</c:v>
                </c:pt>
                <c:pt idx="2169">
                  <c:v>8669</c:v>
                </c:pt>
                <c:pt idx="2170">
                  <c:v>8673</c:v>
                </c:pt>
                <c:pt idx="2171">
                  <c:v>8677</c:v>
                </c:pt>
                <c:pt idx="2172">
                  <c:v>8681</c:v>
                </c:pt>
                <c:pt idx="2173">
                  <c:v>8685</c:v>
                </c:pt>
                <c:pt idx="2174">
                  <c:v>8689</c:v>
                </c:pt>
                <c:pt idx="2175">
                  <c:v>8693</c:v>
                </c:pt>
                <c:pt idx="2176">
                  <c:v>8697</c:v>
                </c:pt>
                <c:pt idx="2177">
                  <c:v>8701</c:v>
                </c:pt>
                <c:pt idx="2178">
                  <c:v>8705</c:v>
                </c:pt>
                <c:pt idx="2179">
                  <c:v>8709</c:v>
                </c:pt>
                <c:pt idx="2180">
                  <c:v>8713</c:v>
                </c:pt>
                <c:pt idx="2181">
                  <c:v>8717</c:v>
                </c:pt>
                <c:pt idx="2182">
                  <c:v>8721</c:v>
                </c:pt>
                <c:pt idx="2183">
                  <c:v>8725</c:v>
                </c:pt>
                <c:pt idx="2184">
                  <c:v>8729</c:v>
                </c:pt>
                <c:pt idx="2185">
                  <c:v>8733</c:v>
                </c:pt>
                <c:pt idx="2186">
                  <c:v>8737</c:v>
                </c:pt>
                <c:pt idx="2187">
                  <c:v>8741</c:v>
                </c:pt>
                <c:pt idx="2188">
                  <c:v>8745</c:v>
                </c:pt>
                <c:pt idx="2189">
                  <c:v>8749</c:v>
                </c:pt>
                <c:pt idx="2190">
                  <c:v>8753</c:v>
                </c:pt>
                <c:pt idx="2191">
                  <c:v>8757</c:v>
                </c:pt>
                <c:pt idx="2192">
                  <c:v>8761</c:v>
                </c:pt>
                <c:pt idx="2193">
                  <c:v>8765</c:v>
                </c:pt>
                <c:pt idx="2194">
                  <c:v>8769</c:v>
                </c:pt>
                <c:pt idx="2195">
                  <c:v>8773</c:v>
                </c:pt>
                <c:pt idx="2196">
                  <c:v>8777</c:v>
                </c:pt>
                <c:pt idx="2197">
                  <c:v>8781</c:v>
                </c:pt>
                <c:pt idx="2198">
                  <c:v>8785</c:v>
                </c:pt>
                <c:pt idx="2199">
                  <c:v>8789</c:v>
                </c:pt>
                <c:pt idx="2200">
                  <c:v>8793</c:v>
                </c:pt>
                <c:pt idx="2201">
                  <c:v>8797</c:v>
                </c:pt>
                <c:pt idx="2202">
                  <c:v>8801</c:v>
                </c:pt>
                <c:pt idx="2203">
                  <c:v>8805</c:v>
                </c:pt>
                <c:pt idx="2204">
                  <c:v>8809</c:v>
                </c:pt>
                <c:pt idx="2205">
                  <c:v>8813</c:v>
                </c:pt>
                <c:pt idx="2206">
                  <c:v>8817</c:v>
                </c:pt>
                <c:pt idx="2207">
                  <c:v>8821</c:v>
                </c:pt>
                <c:pt idx="2208">
                  <c:v>8825</c:v>
                </c:pt>
                <c:pt idx="2209">
                  <c:v>8829</c:v>
                </c:pt>
                <c:pt idx="2210">
                  <c:v>8833</c:v>
                </c:pt>
                <c:pt idx="2211">
                  <c:v>8837</c:v>
                </c:pt>
                <c:pt idx="2212">
                  <c:v>8841</c:v>
                </c:pt>
                <c:pt idx="2213">
                  <c:v>8845</c:v>
                </c:pt>
                <c:pt idx="2214">
                  <c:v>8849</c:v>
                </c:pt>
                <c:pt idx="2215">
                  <c:v>8853</c:v>
                </c:pt>
                <c:pt idx="2216">
                  <c:v>8857</c:v>
                </c:pt>
                <c:pt idx="2217">
                  <c:v>8861</c:v>
                </c:pt>
                <c:pt idx="2218">
                  <c:v>8865</c:v>
                </c:pt>
                <c:pt idx="2219">
                  <c:v>8869</c:v>
                </c:pt>
                <c:pt idx="2220">
                  <c:v>8873</c:v>
                </c:pt>
                <c:pt idx="2221">
                  <c:v>8877</c:v>
                </c:pt>
                <c:pt idx="2222">
                  <c:v>8881</c:v>
                </c:pt>
                <c:pt idx="2223">
                  <c:v>8885</c:v>
                </c:pt>
                <c:pt idx="2224">
                  <c:v>8889</c:v>
                </c:pt>
                <c:pt idx="2225">
                  <c:v>8893</c:v>
                </c:pt>
                <c:pt idx="2226">
                  <c:v>8897</c:v>
                </c:pt>
                <c:pt idx="2227">
                  <c:v>8901</c:v>
                </c:pt>
                <c:pt idx="2228">
                  <c:v>8905</c:v>
                </c:pt>
                <c:pt idx="2229">
                  <c:v>8909</c:v>
                </c:pt>
                <c:pt idx="2230">
                  <c:v>8913</c:v>
                </c:pt>
                <c:pt idx="2231">
                  <c:v>8917</c:v>
                </c:pt>
                <c:pt idx="2232">
                  <c:v>8921</c:v>
                </c:pt>
                <c:pt idx="2233">
                  <c:v>8925</c:v>
                </c:pt>
                <c:pt idx="2234">
                  <c:v>8929</c:v>
                </c:pt>
                <c:pt idx="2235">
                  <c:v>8933</c:v>
                </c:pt>
                <c:pt idx="2236">
                  <c:v>8937</c:v>
                </c:pt>
                <c:pt idx="2237">
                  <c:v>8941</c:v>
                </c:pt>
                <c:pt idx="2238">
                  <c:v>8945</c:v>
                </c:pt>
                <c:pt idx="2239">
                  <c:v>8949</c:v>
                </c:pt>
                <c:pt idx="2240">
                  <c:v>8953</c:v>
                </c:pt>
                <c:pt idx="2241">
                  <c:v>8957</c:v>
                </c:pt>
                <c:pt idx="2242">
                  <c:v>8961</c:v>
                </c:pt>
                <c:pt idx="2243">
                  <c:v>8965</c:v>
                </c:pt>
                <c:pt idx="2244">
                  <c:v>8969</c:v>
                </c:pt>
                <c:pt idx="2245">
                  <c:v>8973</c:v>
                </c:pt>
                <c:pt idx="2246">
                  <c:v>8977</c:v>
                </c:pt>
                <c:pt idx="2247">
                  <c:v>8981</c:v>
                </c:pt>
                <c:pt idx="2248">
                  <c:v>8985</c:v>
                </c:pt>
                <c:pt idx="2249">
                  <c:v>8989</c:v>
                </c:pt>
                <c:pt idx="2250">
                  <c:v>8993</c:v>
                </c:pt>
                <c:pt idx="2251">
                  <c:v>8997</c:v>
                </c:pt>
                <c:pt idx="2252">
                  <c:v>9001</c:v>
                </c:pt>
                <c:pt idx="2253">
                  <c:v>9005</c:v>
                </c:pt>
                <c:pt idx="2254">
                  <c:v>9009</c:v>
                </c:pt>
                <c:pt idx="2255">
                  <c:v>9013</c:v>
                </c:pt>
                <c:pt idx="2256">
                  <c:v>9017</c:v>
                </c:pt>
                <c:pt idx="2257">
                  <c:v>9021</c:v>
                </c:pt>
                <c:pt idx="2258">
                  <c:v>9025</c:v>
                </c:pt>
                <c:pt idx="2259">
                  <c:v>9029</c:v>
                </c:pt>
                <c:pt idx="2260">
                  <c:v>9033</c:v>
                </c:pt>
                <c:pt idx="2261">
                  <c:v>9037</c:v>
                </c:pt>
                <c:pt idx="2262">
                  <c:v>9041</c:v>
                </c:pt>
                <c:pt idx="2263">
                  <c:v>9045</c:v>
                </c:pt>
                <c:pt idx="2264">
                  <c:v>9049</c:v>
                </c:pt>
                <c:pt idx="2265">
                  <c:v>9053</c:v>
                </c:pt>
                <c:pt idx="2266">
                  <c:v>9057</c:v>
                </c:pt>
                <c:pt idx="2267">
                  <c:v>9061</c:v>
                </c:pt>
                <c:pt idx="2268">
                  <c:v>9065</c:v>
                </c:pt>
                <c:pt idx="2269">
                  <c:v>9069</c:v>
                </c:pt>
                <c:pt idx="2270">
                  <c:v>9073</c:v>
                </c:pt>
                <c:pt idx="2271">
                  <c:v>9077</c:v>
                </c:pt>
                <c:pt idx="2272">
                  <c:v>9081</c:v>
                </c:pt>
                <c:pt idx="2273">
                  <c:v>9085</c:v>
                </c:pt>
                <c:pt idx="2274">
                  <c:v>9089</c:v>
                </c:pt>
                <c:pt idx="2275">
                  <c:v>9093</c:v>
                </c:pt>
                <c:pt idx="2276">
                  <c:v>9097</c:v>
                </c:pt>
                <c:pt idx="2277">
                  <c:v>9101</c:v>
                </c:pt>
                <c:pt idx="2278">
                  <c:v>9105</c:v>
                </c:pt>
                <c:pt idx="2279">
                  <c:v>9109</c:v>
                </c:pt>
                <c:pt idx="2280">
                  <c:v>9113</c:v>
                </c:pt>
                <c:pt idx="2281">
                  <c:v>9117</c:v>
                </c:pt>
                <c:pt idx="2282">
                  <c:v>9121</c:v>
                </c:pt>
                <c:pt idx="2283">
                  <c:v>9125</c:v>
                </c:pt>
                <c:pt idx="2284">
                  <c:v>9129</c:v>
                </c:pt>
                <c:pt idx="2285">
                  <c:v>9133</c:v>
                </c:pt>
                <c:pt idx="2286">
                  <c:v>9137</c:v>
                </c:pt>
                <c:pt idx="2287">
                  <c:v>9141</c:v>
                </c:pt>
                <c:pt idx="2288">
                  <c:v>9145</c:v>
                </c:pt>
                <c:pt idx="2289">
                  <c:v>9149</c:v>
                </c:pt>
                <c:pt idx="2290">
                  <c:v>9153</c:v>
                </c:pt>
                <c:pt idx="2291">
                  <c:v>9157</c:v>
                </c:pt>
                <c:pt idx="2292">
                  <c:v>9161</c:v>
                </c:pt>
                <c:pt idx="2293">
                  <c:v>9165</c:v>
                </c:pt>
                <c:pt idx="2294">
                  <c:v>9169</c:v>
                </c:pt>
                <c:pt idx="2295">
                  <c:v>9173</c:v>
                </c:pt>
                <c:pt idx="2296">
                  <c:v>9177</c:v>
                </c:pt>
                <c:pt idx="2297">
                  <c:v>9181</c:v>
                </c:pt>
                <c:pt idx="2298">
                  <c:v>9185</c:v>
                </c:pt>
                <c:pt idx="2299">
                  <c:v>9189</c:v>
                </c:pt>
                <c:pt idx="2300">
                  <c:v>9193</c:v>
                </c:pt>
                <c:pt idx="2301">
                  <c:v>9197</c:v>
                </c:pt>
                <c:pt idx="2302">
                  <c:v>9201</c:v>
                </c:pt>
                <c:pt idx="2303">
                  <c:v>9205</c:v>
                </c:pt>
                <c:pt idx="2304">
                  <c:v>9209</c:v>
                </c:pt>
                <c:pt idx="2305">
                  <c:v>9213</c:v>
                </c:pt>
                <c:pt idx="2306">
                  <c:v>9217</c:v>
                </c:pt>
                <c:pt idx="2307">
                  <c:v>9221</c:v>
                </c:pt>
                <c:pt idx="2308">
                  <c:v>9225</c:v>
                </c:pt>
                <c:pt idx="2309">
                  <c:v>9229</c:v>
                </c:pt>
                <c:pt idx="2310">
                  <c:v>9233</c:v>
                </c:pt>
                <c:pt idx="2311">
                  <c:v>9237</c:v>
                </c:pt>
                <c:pt idx="2312">
                  <c:v>9241</c:v>
                </c:pt>
                <c:pt idx="2313">
                  <c:v>9245</c:v>
                </c:pt>
                <c:pt idx="2314">
                  <c:v>9249</c:v>
                </c:pt>
                <c:pt idx="2315">
                  <c:v>9253</c:v>
                </c:pt>
                <c:pt idx="2316">
                  <c:v>9257</c:v>
                </c:pt>
                <c:pt idx="2317">
                  <c:v>9261</c:v>
                </c:pt>
                <c:pt idx="2318">
                  <c:v>9265</c:v>
                </c:pt>
                <c:pt idx="2319">
                  <c:v>9269</c:v>
                </c:pt>
                <c:pt idx="2320">
                  <c:v>9273</c:v>
                </c:pt>
                <c:pt idx="2321">
                  <c:v>9277</c:v>
                </c:pt>
                <c:pt idx="2322">
                  <c:v>9281</c:v>
                </c:pt>
                <c:pt idx="2323">
                  <c:v>9285</c:v>
                </c:pt>
                <c:pt idx="2324">
                  <c:v>9289</c:v>
                </c:pt>
                <c:pt idx="2325">
                  <c:v>9293</c:v>
                </c:pt>
                <c:pt idx="2326">
                  <c:v>9297</c:v>
                </c:pt>
                <c:pt idx="2327">
                  <c:v>9301</c:v>
                </c:pt>
                <c:pt idx="2328">
                  <c:v>9305</c:v>
                </c:pt>
                <c:pt idx="2329">
                  <c:v>9309</c:v>
                </c:pt>
                <c:pt idx="2330">
                  <c:v>9313</c:v>
                </c:pt>
                <c:pt idx="2331">
                  <c:v>9317</c:v>
                </c:pt>
                <c:pt idx="2332">
                  <c:v>9321</c:v>
                </c:pt>
                <c:pt idx="2333">
                  <c:v>9325</c:v>
                </c:pt>
                <c:pt idx="2334">
                  <c:v>9329</c:v>
                </c:pt>
                <c:pt idx="2335">
                  <c:v>9333</c:v>
                </c:pt>
                <c:pt idx="2336">
                  <c:v>9337</c:v>
                </c:pt>
                <c:pt idx="2337">
                  <c:v>9341</c:v>
                </c:pt>
                <c:pt idx="2338">
                  <c:v>9345</c:v>
                </c:pt>
                <c:pt idx="2339">
                  <c:v>9349</c:v>
                </c:pt>
                <c:pt idx="2340">
                  <c:v>9353</c:v>
                </c:pt>
                <c:pt idx="2341">
                  <c:v>9357</c:v>
                </c:pt>
                <c:pt idx="2342">
                  <c:v>9361</c:v>
                </c:pt>
                <c:pt idx="2343">
                  <c:v>9365</c:v>
                </c:pt>
                <c:pt idx="2344">
                  <c:v>9369</c:v>
                </c:pt>
                <c:pt idx="2345">
                  <c:v>9373</c:v>
                </c:pt>
                <c:pt idx="2346">
                  <c:v>9377</c:v>
                </c:pt>
                <c:pt idx="2347">
                  <c:v>9381</c:v>
                </c:pt>
                <c:pt idx="2348">
                  <c:v>9385</c:v>
                </c:pt>
                <c:pt idx="2349">
                  <c:v>9389</c:v>
                </c:pt>
                <c:pt idx="2350">
                  <c:v>9393</c:v>
                </c:pt>
                <c:pt idx="2351">
                  <c:v>9397</c:v>
                </c:pt>
                <c:pt idx="2352">
                  <c:v>9401</c:v>
                </c:pt>
                <c:pt idx="2353">
                  <c:v>9405</c:v>
                </c:pt>
                <c:pt idx="2354">
                  <c:v>9409</c:v>
                </c:pt>
                <c:pt idx="2355">
                  <c:v>9413</c:v>
                </c:pt>
                <c:pt idx="2356">
                  <c:v>9417</c:v>
                </c:pt>
                <c:pt idx="2357">
                  <c:v>9421</c:v>
                </c:pt>
                <c:pt idx="2358">
                  <c:v>9425</c:v>
                </c:pt>
                <c:pt idx="2359">
                  <c:v>9429</c:v>
                </c:pt>
                <c:pt idx="2360">
                  <c:v>9433</c:v>
                </c:pt>
                <c:pt idx="2361">
                  <c:v>9437</c:v>
                </c:pt>
                <c:pt idx="2362">
                  <c:v>9441</c:v>
                </c:pt>
                <c:pt idx="2363">
                  <c:v>9445</c:v>
                </c:pt>
                <c:pt idx="2364">
                  <c:v>9449</c:v>
                </c:pt>
                <c:pt idx="2365">
                  <c:v>9453</c:v>
                </c:pt>
                <c:pt idx="2366">
                  <c:v>9457</c:v>
                </c:pt>
                <c:pt idx="2367">
                  <c:v>9461</c:v>
                </c:pt>
                <c:pt idx="2368">
                  <c:v>9465</c:v>
                </c:pt>
                <c:pt idx="2369">
                  <c:v>9469</c:v>
                </c:pt>
                <c:pt idx="2370">
                  <c:v>9473</c:v>
                </c:pt>
                <c:pt idx="2371">
                  <c:v>9477</c:v>
                </c:pt>
                <c:pt idx="2372">
                  <c:v>9481</c:v>
                </c:pt>
                <c:pt idx="2373">
                  <c:v>9485</c:v>
                </c:pt>
                <c:pt idx="2374">
                  <c:v>9489</c:v>
                </c:pt>
                <c:pt idx="2375">
                  <c:v>9493</c:v>
                </c:pt>
                <c:pt idx="2376">
                  <c:v>9497</c:v>
                </c:pt>
                <c:pt idx="2377">
                  <c:v>9501</c:v>
                </c:pt>
                <c:pt idx="2378">
                  <c:v>9505</c:v>
                </c:pt>
                <c:pt idx="2379">
                  <c:v>9509</c:v>
                </c:pt>
                <c:pt idx="2380">
                  <c:v>9513</c:v>
                </c:pt>
                <c:pt idx="2381">
                  <c:v>9517</c:v>
                </c:pt>
                <c:pt idx="2382">
                  <c:v>9521</c:v>
                </c:pt>
                <c:pt idx="2383">
                  <c:v>9525</c:v>
                </c:pt>
                <c:pt idx="2384">
                  <c:v>9529</c:v>
                </c:pt>
                <c:pt idx="2385">
                  <c:v>9533</c:v>
                </c:pt>
                <c:pt idx="2386">
                  <c:v>9537</c:v>
                </c:pt>
                <c:pt idx="2387">
                  <c:v>9541</c:v>
                </c:pt>
                <c:pt idx="2388">
                  <c:v>9545</c:v>
                </c:pt>
                <c:pt idx="2389">
                  <c:v>9549</c:v>
                </c:pt>
                <c:pt idx="2390">
                  <c:v>9553</c:v>
                </c:pt>
                <c:pt idx="2391">
                  <c:v>9557</c:v>
                </c:pt>
                <c:pt idx="2392">
                  <c:v>9561</c:v>
                </c:pt>
                <c:pt idx="2393">
                  <c:v>9565</c:v>
                </c:pt>
                <c:pt idx="2394">
                  <c:v>9569</c:v>
                </c:pt>
                <c:pt idx="2395">
                  <c:v>9573</c:v>
                </c:pt>
                <c:pt idx="2396">
                  <c:v>9577</c:v>
                </c:pt>
                <c:pt idx="2397">
                  <c:v>9581</c:v>
                </c:pt>
                <c:pt idx="2398">
                  <c:v>9585</c:v>
                </c:pt>
                <c:pt idx="2399">
                  <c:v>9589</c:v>
                </c:pt>
                <c:pt idx="2400">
                  <c:v>9593</c:v>
                </c:pt>
                <c:pt idx="2401">
                  <c:v>9597</c:v>
                </c:pt>
                <c:pt idx="2402">
                  <c:v>9601</c:v>
                </c:pt>
                <c:pt idx="2403">
                  <c:v>9605</c:v>
                </c:pt>
                <c:pt idx="2404">
                  <c:v>9609</c:v>
                </c:pt>
                <c:pt idx="2405">
                  <c:v>9613</c:v>
                </c:pt>
                <c:pt idx="2406">
                  <c:v>9617</c:v>
                </c:pt>
                <c:pt idx="2407">
                  <c:v>9621</c:v>
                </c:pt>
                <c:pt idx="2408">
                  <c:v>9625</c:v>
                </c:pt>
                <c:pt idx="2409">
                  <c:v>9629</c:v>
                </c:pt>
                <c:pt idx="2410">
                  <c:v>9633</c:v>
                </c:pt>
                <c:pt idx="2411">
                  <c:v>9637</c:v>
                </c:pt>
                <c:pt idx="2412">
                  <c:v>9641</c:v>
                </c:pt>
                <c:pt idx="2413">
                  <c:v>9645</c:v>
                </c:pt>
                <c:pt idx="2414">
                  <c:v>9649</c:v>
                </c:pt>
                <c:pt idx="2415">
                  <c:v>9653</c:v>
                </c:pt>
                <c:pt idx="2416">
                  <c:v>9657</c:v>
                </c:pt>
                <c:pt idx="2417">
                  <c:v>9661</c:v>
                </c:pt>
                <c:pt idx="2418">
                  <c:v>9665</c:v>
                </c:pt>
                <c:pt idx="2419">
                  <c:v>9669</c:v>
                </c:pt>
                <c:pt idx="2420">
                  <c:v>9673</c:v>
                </c:pt>
                <c:pt idx="2421">
                  <c:v>9677</c:v>
                </c:pt>
                <c:pt idx="2422">
                  <c:v>9681</c:v>
                </c:pt>
                <c:pt idx="2423">
                  <c:v>9685</c:v>
                </c:pt>
                <c:pt idx="2424">
                  <c:v>9689</c:v>
                </c:pt>
                <c:pt idx="2425">
                  <c:v>9693</c:v>
                </c:pt>
                <c:pt idx="2426">
                  <c:v>9697</c:v>
                </c:pt>
                <c:pt idx="2427">
                  <c:v>9701</c:v>
                </c:pt>
                <c:pt idx="2428">
                  <c:v>9705</c:v>
                </c:pt>
                <c:pt idx="2429">
                  <c:v>9709</c:v>
                </c:pt>
                <c:pt idx="2430">
                  <c:v>9713</c:v>
                </c:pt>
                <c:pt idx="2431">
                  <c:v>9717</c:v>
                </c:pt>
                <c:pt idx="2432">
                  <c:v>9721</c:v>
                </c:pt>
                <c:pt idx="2433">
                  <c:v>9725</c:v>
                </c:pt>
                <c:pt idx="2434">
                  <c:v>9729</c:v>
                </c:pt>
                <c:pt idx="2435">
                  <c:v>9733</c:v>
                </c:pt>
                <c:pt idx="2436">
                  <c:v>9737</c:v>
                </c:pt>
                <c:pt idx="2437">
                  <c:v>9741</c:v>
                </c:pt>
                <c:pt idx="2438">
                  <c:v>9745</c:v>
                </c:pt>
                <c:pt idx="2439">
                  <c:v>9749</c:v>
                </c:pt>
                <c:pt idx="2440">
                  <c:v>9753</c:v>
                </c:pt>
                <c:pt idx="2441">
                  <c:v>9757</c:v>
                </c:pt>
                <c:pt idx="2442">
                  <c:v>9761</c:v>
                </c:pt>
                <c:pt idx="2443">
                  <c:v>9765</c:v>
                </c:pt>
                <c:pt idx="2444">
                  <c:v>9769</c:v>
                </c:pt>
                <c:pt idx="2445">
                  <c:v>9773</c:v>
                </c:pt>
                <c:pt idx="2446">
                  <c:v>9777</c:v>
                </c:pt>
                <c:pt idx="2447">
                  <c:v>9781</c:v>
                </c:pt>
                <c:pt idx="2448">
                  <c:v>9785</c:v>
                </c:pt>
                <c:pt idx="2449">
                  <c:v>9789</c:v>
                </c:pt>
                <c:pt idx="2450">
                  <c:v>9793</c:v>
                </c:pt>
                <c:pt idx="2451">
                  <c:v>9797</c:v>
                </c:pt>
                <c:pt idx="2452">
                  <c:v>9801</c:v>
                </c:pt>
                <c:pt idx="2453">
                  <c:v>9805</c:v>
                </c:pt>
                <c:pt idx="2454">
                  <c:v>9809</c:v>
                </c:pt>
                <c:pt idx="2455">
                  <c:v>9813</c:v>
                </c:pt>
                <c:pt idx="2456">
                  <c:v>9817</c:v>
                </c:pt>
                <c:pt idx="2457">
                  <c:v>9821</c:v>
                </c:pt>
                <c:pt idx="2458">
                  <c:v>9825</c:v>
                </c:pt>
                <c:pt idx="2459">
                  <c:v>9829</c:v>
                </c:pt>
                <c:pt idx="2460">
                  <c:v>9833</c:v>
                </c:pt>
                <c:pt idx="2461">
                  <c:v>9837</c:v>
                </c:pt>
                <c:pt idx="2462">
                  <c:v>9841</c:v>
                </c:pt>
                <c:pt idx="2463">
                  <c:v>9845</c:v>
                </c:pt>
                <c:pt idx="2464">
                  <c:v>9849</c:v>
                </c:pt>
                <c:pt idx="2465">
                  <c:v>9853</c:v>
                </c:pt>
                <c:pt idx="2466">
                  <c:v>9857</c:v>
                </c:pt>
                <c:pt idx="2467">
                  <c:v>9861</c:v>
                </c:pt>
                <c:pt idx="2468">
                  <c:v>9865</c:v>
                </c:pt>
                <c:pt idx="2469">
                  <c:v>9869</c:v>
                </c:pt>
                <c:pt idx="2470">
                  <c:v>9873</c:v>
                </c:pt>
                <c:pt idx="2471">
                  <c:v>9877</c:v>
                </c:pt>
                <c:pt idx="2472">
                  <c:v>9881</c:v>
                </c:pt>
                <c:pt idx="2473">
                  <c:v>9885</c:v>
                </c:pt>
                <c:pt idx="2474">
                  <c:v>9889</c:v>
                </c:pt>
                <c:pt idx="2475">
                  <c:v>9893</c:v>
                </c:pt>
                <c:pt idx="2476">
                  <c:v>9897</c:v>
                </c:pt>
                <c:pt idx="2477">
                  <c:v>9901</c:v>
                </c:pt>
                <c:pt idx="2478">
                  <c:v>9905</c:v>
                </c:pt>
                <c:pt idx="2479">
                  <c:v>9909</c:v>
                </c:pt>
                <c:pt idx="2480">
                  <c:v>9913</c:v>
                </c:pt>
                <c:pt idx="2481">
                  <c:v>9917</c:v>
                </c:pt>
                <c:pt idx="2482">
                  <c:v>9921</c:v>
                </c:pt>
                <c:pt idx="2483">
                  <c:v>9925</c:v>
                </c:pt>
                <c:pt idx="2484">
                  <c:v>9929</c:v>
                </c:pt>
                <c:pt idx="2485">
                  <c:v>9933</c:v>
                </c:pt>
                <c:pt idx="2486">
                  <c:v>9937</c:v>
                </c:pt>
                <c:pt idx="2487">
                  <c:v>9941</c:v>
                </c:pt>
                <c:pt idx="2488">
                  <c:v>9945</c:v>
                </c:pt>
                <c:pt idx="2489">
                  <c:v>9949</c:v>
                </c:pt>
                <c:pt idx="2490">
                  <c:v>9953</c:v>
                </c:pt>
                <c:pt idx="2491">
                  <c:v>9957</c:v>
                </c:pt>
                <c:pt idx="2492">
                  <c:v>9961</c:v>
                </c:pt>
                <c:pt idx="2493">
                  <c:v>9965</c:v>
                </c:pt>
                <c:pt idx="2494">
                  <c:v>9969</c:v>
                </c:pt>
                <c:pt idx="2495">
                  <c:v>9973</c:v>
                </c:pt>
                <c:pt idx="2496">
                  <c:v>9977</c:v>
                </c:pt>
                <c:pt idx="2497">
                  <c:v>9981</c:v>
                </c:pt>
                <c:pt idx="2498">
                  <c:v>9985</c:v>
                </c:pt>
                <c:pt idx="2499">
                  <c:v>9989</c:v>
                </c:pt>
                <c:pt idx="2500">
                  <c:v>9993</c:v>
                </c:pt>
                <c:pt idx="2501">
                  <c:v>9997</c:v>
                </c:pt>
                <c:pt idx="2502">
                  <c:v>10001</c:v>
                </c:pt>
                <c:pt idx="2503">
                  <c:v>10005</c:v>
                </c:pt>
                <c:pt idx="2504">
                  <c:v>10009</c:v>
                </c:pt>
                <c:pt idx="2505">
                  <c:v>10013</c:v>
                </c:pt>
                <c:pt idx="2506">
                  <c:v>10017</c:v>
                </c:pt>
                <c:pt idx="2507">
                  <c:v>10021</c:v>
                </c:pt>
                <c:pt idx="2508">
                  <c:v>10025</c:v>
                </c:pt>
                <c:pt idx="2509">
                  <c:v>10029</c:v>
                </c:pt>
                <c:pt idx="2510">
                  <c:v>10033</c:v>
                </c:pt>
                <c:pt idx="2511">
                  <c:v>10037</c:v>
                </c:pt>
                <c:pt idx="2512">
                  <c:v>10041</c:v>
                </c:pt>
                <c:pt idx="2513">
                  <c:v>10045</c:v>
                </c:pt>
                <c:pt idx="2514">
                  <c:v>10049</c:v>
                </c:pt>
                <c:pt idx="2515">
                  <c:v>10053</c:v>
                </c:pt>
                <c:pt idx="2516">
                  <c:v>10057</c:v>
                </c:pt>
                <c:pt idx="2517">
                  <c:v>10061</c:v>
                </c:pt>
                <c:pt idx="2518">
                  <c:v>10065</c:v>
                </c:pt>
                <c:pt idx="2519">
                  <c:v>10069</c:v>
                </c:pt>
                <c:pt idx="2520">
                  <c:v>10073</c:v>
                </c:pt>
                <c:pt idx="2521">
                  <c:v>10077</c:v>
                </c:pt>
                <c:pt idx="2522">
                  <c:v>10081</c:v>
                </c:pt>
                <c:pt idx="2523">
                  <c:v>10085</c:v>
                </c:pt>
                <c:pt idx="2524">
                  <c:v>10089</c:v>
                </c:pt>
                <c:pt idx="2525">
                  <c:v>10093</c:v>
                </c:pt>
                <c:pt idx="2526">
                  <c:v>10097</c:v>
                </c:pt>
                <c:pt idx="2527">
                  <c:v>10101</c:v>
                </c:pt>
                <c:pt idx="2528">
                  <c:v>10105</c:v>
                </c:pt>
                <c:pt idx="2529">
                  <c:v>10109</c:v>
                </c:pt>
                <c:pt idx="2530">
                  <c:v>10113</c:v>
                </c:pt>
                <c:pt idx="2531">
                  <c:v>10117</c:v>
                </c:pt>
                <c:pt idx="2532">
                  <c:v>10121</c:v>
                </c:pt>
                <c:pt idx="2533">
                  <c:v>10125</c:v>
                </c:pt>
                <c:pt idx="2534">
                  <c:v>10129</c:v>
                </c:pt>
                <c:pt idx="2535">
                  <c:v>10133</c:v>
                </c:pt>
                <c:pt idx="2536">
                  <c:v>10137</c:v>
                </c:pt>
                <c:pt idx="2537">
                  <c:v>10141</c:v>
                </c:pt>
                <c:pt idx="2538">
                  <c:v>10145</c:v>
                </c:pt>
                <c:pt idx="2539">
                  <c:v>10149</c:v>
                </c:pt>
                <c:pt idx="2540">
                  <c:v>10153</c:v>
                </c:pt>
                <c:pt idx="2541">
                  <c:v>10157</c:v>
                </c:pt>
                <c:pt idx="2542">
                  <c:v>10161</c:v>
                </c:pt>
                <c:pt idx="2543">
                  <c:v>10165</c:v>
                </c:pt>
                <c:pt idx="2544">
                  <c:v>10169</c:v>
                </c:pt>
                <c:pt idx="2545">
                  <c:v>10173</c:v>
                </c:pt>
                <c:pt idx="2546">
                  <c:v>10177</c:v>
                </c:pt>
                <c:pt idx="2547">
                  <c:v>10181</c:v>
                </c:pt>
                <c:pt idx="2548">
                  <c:v>10185</c:v>
                </c:pt>
                <c:pt idx="2549">
                  <c:v>10189</c:v>
                </c:pt>
                <c:pt idx="2550">
                  <c:v>10193</c:v>
                </c:pt>
                <c:pt idx="2551">
                  <c:v>10197</c:v>
                </c:pt>
                <c:pt idx="2552">
                  <c:v>10201</c:v>
                </c:pt>
                <c:pt idx="2553">
                  <c:v>10205</c:v>
                </c:pt>
                <c:pt idx="2554">
                  <c:v>10209</c:v>
                </c:pt>
                <c:pt idx="2555">
                  <c:v>10213</c:v>
                </c:pt>
                <c:pt idx="2556">
                  <c:v>10217</c:v>
                </c:pt>
                <c:pt idx="2557">
                  <c:v>10221</c:v>
                </c:pt>
                <c:pt idx="2558">
                  <c:v>10225</c:v>
                </c:pt>
                <c:pt idx="2559">
                  <c:v>10229</c:v>
                </c:pt>
                <c:pt idx="2560">
                  <c:v>10233</c:v>
                </c:pt>
                <c:pt idx="2561">
                  <c:v>10237</c:v>
                </c:pt>
                <c:pt idx="2562">
                  <c:v>10241</c:v>
                </c:pt>
                <c:pt idx="2563">
                  <c:v>10245</c:v>
                </c:pt>
                <c:pt idx="2564">
                  <c:v>10249</c:v>
                </c:pt>
                <c:pt idx="2565">
                  <c:v>10253</c:v>
                </c:pt>
                <c:pt idx="2566">
                  <c:v>10257</c:v>
                </c:pt>
                <c:pt idx="2567">
                  <c:v>10261</c:v>
                </c:pt>
                <c:pt idx="2568">
                  <c:v>10265</c:v>
                </c:pt>
                <c:pt idx="2569">
                  <c:v>10269</c:v>
                </c:pt>
                <c:pt idx="2570">
                  <c:v>10273</c:v>
                </c:pt>
                <c:pt idx="2571">
                  <c:v>10277</c:v>
                </c:pt>
                <c:pt idx="2572">
                  <c:v>10281</c:v>
                </c:pt>
                <c:pt idx="2573">
                  <c:v>10285</c:v>
                </c:pt>
                <c:pt idx="2574">
                  <c:v>10289</c:v>
                </c:pt>
                <c:pt idx="2575">
                  <c:v>10293</c:v>
                </c:pt>
                <c:pt idx="2576">
                  <c:v>10297</c:v>
                </c:pt>
                <c:pt idx="2577">
                  <c:v>10301</c:v>
                </c:pt>
                <c:pt idx="2578">
                  <c:v>10305</c:v>
                </c:pt>
                <c:pt idx="2579">
                  <c:v>10309</c:v>
                </c:pt>
                <c:pt idx="2580">
                  <c:v>10313</c:v>
                </c:pt>
                <c:pt idx="2581">
                  <c:v>10317</c:v>
                </c:pt>
                <c:pt idx="2582">
                  <c:v>10321</c:v>
                </c:pt>
                <c:pt idx="2583">
                  <c:v>10325</c:v>
                </c:pt>
                <c:pt idx="2584">
                  <c:v>10329</c:v>
                </c:pt>
                <c:pt idx="2585">
                  <c:v>10333</c:v>
                </c:pt>
                <c:pt idx="2586">
                  <c:v>10337</c:v>
                </c:pt>
                <c:pt idx="2587">
                  <c:v>10341</c:v>
                </c:pt>
                <c:pt idx="2588">
                  <c:v>10345</c:v>
                </c:pt>
                <c:pt idx="2589">
                  <c:v>10349</c:v>
                </c:pt>
                <c:pt idx="2590">
                  <c:v>10353</c:v>
                </c:pt>
                <c:pt idx="2591">
                  <c:v>10357</c:v>
                </c:pt>
                <c:pt idx="2592">
                  <c:v>10361</c:v>
                </c:pt>
                <c:pt idx="2593">
                  <c:v>10365</c:v>
                </c:pt>
                <c:pt idx="2594">
                  <c:v>10369</c:v>
                </c:pt>
                <c:pt idx="2595">
                  <c:v>10373</c:v>
                </c:pt>
                <c:pt idx="2596">
                  <c:v>10377</c:v>
                </c:pt>
                <c:pt idx="2597">
                  <c:v>10381</c:v>
                </c:pt>
                <c:pt idx="2598">
                  <c:v>10385</c:v>
                </c:pt>
                <c:pt idx="2599">
                  <c:v>10389</c:v>
                </c:pt>
                <c:pt idx="2600">
                  <c:v>10393</c:v>
                </c:pt>
                <c:pt idx="2601">
                  <c:v>10397</c:v>
                </c:pt>
                <c:pt idx="2602">
                  <c:v>10401</c:v>
                </c:pt>
                <c:pt idx="2603">
                  <c:v>10405</c:v>
                </c:pt>
                <c:pt idx="2604">
                  <c:v>10409</c:v>
                </c:pt>
                <c:pt idx="2605">
                  <c:v>10413</c:v>
                </c:pt>
                <c:pt idx="2606">
                  <c:v>10417</c:v>
                </c:pt>
                <c:pt idx="2607">
                  <c:v>10421</c:v>
                </c:pt>
                <c:pt idx="2608">
                  <c:v>10425</c:v>
                </c:pt>
                <c:pt idx="2609">
                  <c:v>10429</c:v>
                </c:pt>
                <c:pt idx="2610">
                  <c:v>10433</c:v>
                </c:pt>
                <c:pt idx="2611">
                  <c:v>10437</c:v>
                </c:pt>
                <c:pt idx="2612">
                  <c:v>10441</c:v>
                </c:pt>
                <c:pt idx="2613">
                  <c:v>10445</c:v>
                </c:pt>
                <c:pt idx="2614">
                  <c:v>10449</c:v>
                </c:pt>
                <c:pt idx="2615">
                  <c:v>10453</c:v>
                </c:pt>
                <c:pt idx="2616">
                  <c:v>10457</c:v>
                </c:pt>
                <c:pt idx="2617">
                  <c:v>10461</c:v>
                </c:pt>
                <c:pt idx="2618">
                  <c:v>10465</c:v>
                </c:pt>
                <c:pt idx="2619">
                  <c:v>10469</c:v>
                </c:pt>
                <c:pt idx="2620">
                  <c:v>10473</c:v>
                </c:pt>
                <c:pt idx="2621">
                  <c:v>10477</c:v>
                </c:pt>
                <c:pt idx="2622">
                  <c:v>10481</c:v>
                </c:pt>
                <c:pt idx="2623">
                  <c:v>10485</c:v>
                </c:pt>
                <c:pt idx="2624">
                  <c:v>10489</c:v>
                </c:pt>
                <c:pt idx="2625">
                  <c:v>10493</c:v>
                </c:pt>
                <c:pt idx="2626">
                  <c:v>10497</c:v>
                </c:pt>
                <c:pt idx="2627">
                  <c:v>10501</c:v>
                </c:pt>
                <c:pt idx="2628">
                  <c:v>10505</c:v>
                </c:pt>
                <c:pt idx="2629">
                  <c:v>10509</c:v>
                </c:pt>
                <c:pt idx="2630">
                  <c:v>10513</c:v>
                </c:pt>
                <c:pt idx="2631">
                  <c:v>10517</c:v>
                </c:pt>
                <c:pt idx="2632">
                  <c:v>10521</c:v>
                </c:pt>
                <c:pt idx="2633">
                  <c:v>10525</c:v>
                </c:pt>
                <c:pt idx="2634">
                  <c:v>10529</c:v>
                </c:pt>
                <c:pt idx="2635">
                  <c:v>10533</c:v>
                </c:pt>
                <c:pt idx="2636">
                  <c:v>10537</c:v>
                </c:pt>
                <c:pt idx="2637">
                  <c:v>10541</c:v>
                </c:pt>
                <c:pt idx="2638">
                  <c:v>10545</c:v>
                </c:pt>
                <c:pt idx="2639">
                  <c:v>10549</c:v>
                </c:pt>
                <c:pt idx="2640">
                  <c:v>10553</c:v>
                </c:pt>
                <c:pt idx="2641">
                  <c:v>10557</c:v>
                </c:pt>
                <c:pt idx="2642">
                  <c:v>10561</c:v>
                </c:pt>
                <c:pt idx="2643">
                  <c:v>10565</c:v>
                </c:pt>
                <c:pt idx="2644">
                  <c:v>10569</c:v>
                </c:pt>
                <c:pt idx="2645">
                  <c:v>10573</c:v>
                </c:pt>
                <c:pt idx="2646">
                  <c:v>10577</c:v>
                </c:pt>
                <c:pt idx="2647">
                  <c:v>10581</c:v>
                </c:pt>
                <c:pt idx="2648">
                  <c:v>10585</c:v>
                </c:pt>
                <c:pt idx="2649">
                  <c:v>10589</c:v>
                </c:pt>
                <c:pt idx="2650">
                  <c:v>10593</c:v>
                </c:pt>
                <c:pt idx="2651">
                  <c:v>10597</c:v>
                </c:pt>
                <c:pt idx="2652">
                  <c:v>10601</c:v>
                </c:pt>
                <c:pt idx="2653">
                  <c:v>10605</c:v>
                </c:pt>
                <c:pt idx="2654">
                  <c:v>10609</c:v>
                </c:pt>
                <c:pt idx="2655">
                  <c:v>10613</c:v>
                </c:pt>
                <c:pt idx="2656">
                  <c:v>10617</c:v>
                </c:pt>
                <c:pt idx="2657">
                  <c:v>10621</c:v>
                </c:pt>
                <c:pt idx="2658">
                  <c:v>10625</c:v>
                </c:pt>
                <c:pt idx="2659">
                  <c:v>10629</c:v>
                </c:pt>
                <c:pt idx="2660">
                  <c:v>10633</c:v>
                </c:pt>
                <c:pt idx="2661">
                  <c:v>10637</c:v>
                </c:pt>
                <c:pt idx="2662">
                  <c:v>10641</c:v>
                </c:pt>
                <c:pt idx="2663">
                  <c:v>10645</c:v>
                </c:pt>
                <c:pt idx="2664">
                  <c:v>10649</c:v>
                </c:pt>
                <c:pt idx="2665">
                  <c:v>10653</c:v>
                </c:pt>
                <c:pt idx="2666">
                  <c:v>10657</c:v>
                </c:pt>
                <c:pt idx="2667">
                  <c:v>10661</c:v>
                </c:pt>
                <c:pt idx="2668">
                  <c:v>10665</c:v>
                </c:pt>
                <c:pt idx="2669">
                  <c:v>10669</c:v>
                </c:pt>
                <c:pt idx="2670">
                  <c:v>10673</c:v>
                </c:pt>
                <c:pt idx="2671">
                  <c:v>10677</c:v>
                </c:pt>
                <c:pt idx="2672">
                  <c:v>10681</c:v>
                </c:pt>
                <c:pt idx="2673">
                  <c:v>10685</c:v>
                </c:pt>
                <c:pt idx="2674">
                  <c:v>10689</c:v>
                </c:pt>
                <c:pt idx="2675">
                  <c:v>10693</c:v>
                </c:pt>
                <c:pt idx="2676">
                  <c:v>10697</c:v>
                </c:pt>
                <c:pt idx="2677">
                  <c:v>10701</c:v>
                </c:pt>
                <c:pt idx="2678">
                  <c:v>10705</c:v>
                </c:pt>
                <c:pt idx="2679">
                  <c:v>10709</c:v>
                </c:pt>
                <c:pt idx="2680">
                  <c:v>10713</c:v>
                </c:pt>
                <c:pt idx="2681">
                  <c:v>10717</c:v>
                </c:pt>
                <c:pt idx="2682">
                  <c:v>10721</c:v>
                </c:pt>
                <c:pt idx="2683">
                  <c:v>10725</c:v>
                </c:pt>
                <c:pt idx="2684">
                  <c:v>10729</c:v>
                </c:pt>
                <c:pt idx="2685">
                  <c:v>10733</c:v>
                </c:pt>
                <c:pt idx="2686">
                  <c:v>10737</c:v>
                </c:pt>
                <c:pt idx="2687">
                  <c:v>10741</c:v>
                </c:pt>
                <c:pt idx="2688">
                  <c:v>10745</c:v>
                </c:pt>
                <c:pt idx="2689">
                  <c:v>10749</c:v>
                </c:pt>
                <c:pt idx="2690">
                  <c:v>10753</c:v>
                </c:pt>
                <c:pt idx="2691">
                  <c:v>10757</c:v>
                </c:pt>
                <c:pt idx="2692">
                  <c:v>10761</c:v>
                </c:pt>
                <c:pt idx="2693">
                  <c:v>10765</c:v>
                </c:pt>
                <c:pt idx="2694">
                  <c:v>10769</c:v>
                </c:pt>
                <c:pt idx="2695">
                  <c:v>10773</c:v>
                </c:pt>
                <c:pt idx="2696">
                  <c:v>10777</c:v>
                </c:pt>
                <c:pt idx="2697">
                  <c:v>10781</c:v>
                </c:pt>
                <c:pt idx="2698">
                  <c:v>10785</c:v>
                </c:pt>
                <c:pt idx="2699">
                  <c:v>10789</c:v>
                </c:pt>
                <c:pt idx="2700">
                  <c:v>10793</c:v>
                </c:pt>
                <c:pt idx="2701">
                  <c:v>10797</c:v>
                </c:pt>
                <c:pt idx="2702">
                  <c:v>10801</c:v>
                </c:pt>
                <c:pt idx="2703">
                  <c:v>10805</c:v>
                </c:pt>
                <c:pt idx="2704">
                  <c:v>10809</c:v>
                </c:pt>
                <c:pt idx="2705">
                  <c:v>10813</c:v>
                </c:pt>
                <c:pt idx="2706">
                  <c:v>10817</c:v>
                </c:pt>
                <c:pt idx="2707">
                  <c:v>10821</c:v>
                </c:pt>
                <c:pt idx="2708">
                  <c:v>10825</c:v>
                </c:pt>
                <c:pt idx="2709">
                  <c:v>10829</c:v>
                </c:pt>
                <c:pt idx="2710">
                  <c:v>10833</c:v>
                </c:pt>
                <c:pt idx="2711">
                  <c:v>10837</c:v>
                </c:pt>
                <c:pt idx="2712">
                  <c:v>10841</c:v>
                </c:pt>
                <c:pt idx="2713">
                  <c:v>10845</c:v>
                </c:pt>
                <c:pt idx="2714">
                  <c:v>10849</c:v>
                </c:pt>
                <c:pt idx="2715">
                  <c:v>10853</c:v>
                </c:pt>
                <c:pt idx="2716">
                  <c:v>10857</c:v>
                </c:pt>
                <c:pt idx="2717">
                  <c:v>10861</c:v>
                </c:pt>
                <c:pt idx="2718">
                  <c:v>10865</c:v>
                </c:pt>
                <c:pt idx="2719">
                  <c:v>10869</c:v>
                </c:pt>
                <c:pt idx="2720">
                  <c:v>10873</c:v>
                </c:pt>
                <c:pt idx="2721">
                  <c:v>10877</c:v>
                </c:pt>
                <c:pt idx="2722">
                  <c:v>10881</c:v>
                </c:pt>
                <c:pt idx="2723">
                  <c:v>10885</c:v>
                </c:pt>
                <c:pt idx="2724">
                  <c:v>10889</c:v>
                </c:pt>
                <c:pt idx="2725">
                  <c:v>10893</c:v>
                </c:pt>
                <c:pt idx="2726">
                  <c:v>10897</c:v>
                </c:pt>
                <c:pt idx="2727">
                  <c:v>10901</c:v>
                </c:pt>
                <c:pt idx="2728">
                  <c:v>10905</c:v>
                </c:pt>
                <c:pt idx="2729">
                  <c:v>10909</c:v>
                </c:pt>
                <c:pt idx="2730">
                  <c:v>10913</c:v>
                </c:pt>
                <c:pt idx="2731">
                  <c:v>10917</c:v>
                </c:pt>
                <c:pt idx="2732">
                  <c:v>10921</c:v>
                </c:pt>
                <c:pt idx="2733">
                  <c:v>10925</c:v>
                </c:pt>
                <c:pt idx="2734">
                  <c:v>10929</c:v>
                </c:pt>
                <c:pt idx="2735">
                  <c:v>10933</c:v>
                </c:pt>
                <c:pt idx="2736">
                  <c:v>10937</c:v>
                </c:pt>
                <c:pt idx="2737">
                  <c:v>10941</c:v>
                </c:pt>
                <c:pt idx="2738">
                  <c:v>10945</c:v>
                </c:pt>
                <c:pt idx="2739">
                  <c:v>10949</c:v>
                </c:pt>
                <c:pt idx="2740">
                  <c:v>10953</c:v>
                </c:pt>
                <c:pt idx="2741">
                  <c:v>10957</c:v>
                </c:pt>
                <c:pt idx="2742">
                  <c:v>10961</c:v>
                </c:pt>
                <c:pt idx="2743">
                  <c:v>10965</c:v>
                </c:pt>
                <c:pt idx="2744">
                  <c:v>10969</c:v>
                </c:pt>
                <c:pt idx="2745">
                  <c:v>10973</c:v>
                </c:pt>
                <c:pt idx="2746">
                  <c:v>10977</c:v>
                </c:pt>
                <c:pt idx="2747">
                  <c:v>10981</c:v>
                </c:pt>
                <c:pt idx="2748">
                  <c:v>10985</c:v>
                </c:pt>
                <c:pt idx="2749">
                  <c:v>10989</c:v>
                </c:pt>
                <c:pt idx="2750">
                  <c:v>10993</c:v>
                </c:pt>
                <c:pt idx="2751">
                  <c:v>10997</c:v>
                </c:pt>
                <c:pt idx="2752">
                  <c:v>11001</c:v>
                </c:pt>
                <c:pt idx="2753">
                  <c:v>11005</c:v>
                </c:pt>
                <c:pt idx="2754">
                  <c:v>11009</c:v>
                </c:pt>
                <c:pt idx="2755">
                  <c:v>11013</c:v>
                </c:pt>
                <c:pt idx="2756">
                  <c:v>11017</c:v>
                </c:pt>
                <c:pt idx="2757">
                  <c:v>11021</c:v>
                </c:pt>
                <c:pt idx="2758">
                  <c:v>11025</c:v>
                </c:pt>
                <c:pt idx="2759">
                  <c:v>11029</c:v>
                </c:pt>
                <c:pt idx="2760">
                  <c:v>11033</c:v>
                </c:pt>
                <c:pt idx="2761">
                  <c:v>11037</c:v>
                </c:pt>
                <c:pt idx="2762">
                  <c:v>11041</c:v>
                </c:pt>
                <c:pt idx="2763">
                  <c:v>11045</c:v>
                </c:pt>
                <c:pt idx="2764">
                  <c:v>11049</c:v>
                </c:pt>
                <c:pt idx="2765">
                  <c:v>11053</c:v>
                </c:pt>
                <c:pt idx="2766">
                  <c:v>11057</c:v>
                </c:pt>
                <c:pt idx="2767">
                  <c:v>11061</c:v>
                </c:pt>
                <c:pt idx="2768">
                  <c:v>11065</c:v>
                </c:pt>
                <c:pt idx="2769">
                  <c:v>11070</c:v>
                </c:pt>
                <c:pt idx="2770">
                  <c:v>11073</c:v>
                </c:pt>
                <c:pt idx="2771">
                  <c:v>11077</c:v>
                </c:pt>
                <c:pt idx="2772">
                  <c:v>11081</c:v>
                </c:pt>
                <c:pt idx="2773">
                  <c:v>11085</c:v>
                </c:pt>
                <c:pt idx="2774">
                  <c:v>11089</c:v>
                </c:pt>
                <c:pt idx="2775">
                  <c:v>11093</c:v>
                </c:pt>
                <c:pt idx="2776">
                  <c:v>11097</c:v>
                </c:pt>
                <c:pt idx="2777">
                  <c:v>11101</c:v>
                </c:pt>
                <c:pt idx="2778">
                  <c:v>11105</c:v>
                </c:pt>
                <c:pt idx="2779">
                  <c:v>11109</c:v>
                </c:pt>
                <c:pt idx="2780">
                  <c:v>11113</c:v>
                </c:pt>
                <c:pt idx="2781">
                  <c:v>11117</c:v>
                </c:pt>
                <c:pt idx="2782">
                  <c:v>11121</c:v>
                </c:pt>
                <c:pt idx="2783">
                  <c:v>11125</c:v>
                </c:pt>
                <c:pt idx="2784">
                  <c:v>11129</c:v>
                </c:pt>
                <c:pt idx="2785">
                  <c:v>11133</c:v>
                </c:pt>
                <c:pt idx="2786">
                  <c:v>11137</c:v>
                </c:pt>
                <c:pt idx="2787">
                  <c:v>11141</c:v>
                </c:pt>
                <c:pt idx="2788">
                  <c:v>11145</c:v>
                </c:pt>
                <c:pt idx="2789">
                  <c:v>11149</c:v>
                </c:pt>
                <c:pt idx="2790">
                  <c:v>11153</c:v>
                </c:pt>
                <c:pt idx="2791">
                  <c:v>11157</c:v>
                </c:pt>
                <c:pt idx="2792">
                  <c:v>11161</c:v>
                </c:pt>
                <c:pt idx="2793">
                  <c:v>11165</c:v>
                </c:pt>
                <c:pt idx="2794">
                  <c:v>11169</c:v>
                </c:pt>
                <c:pt idx="2795">
                  <c:v>11173</c:v>
                </c:pt>
                <c:pt idx="2796">
                  <c:v>11177</c:v>
                </c:pt>
                <c:pt idx="2797">
                  <c:v>11181</c:v>
                </c:pt>
                <c:pt idx="2798">
                  <c:v>11185</c:v>
                </c:pt>
                <c:pt idx="2799">
                  <c:v>11189</c:v>
                </c:pt>
                <c:pt idx="2800">
                  <c:v>11193</c:v>
                </c:pt>
                <c:pt idx="2801">
                  <c:v>11197</c:v>
                </c:pt>
                <c:pt idx="2802">
                  <c:v>11201</c:v>
                </c:pt>
                <c:pt idx="2803">
                  <c:v>11205</c:v>
                </c:pt>
                <c:pt idx="2804">
                  <c:v>11209</c:v>
                </c:pt>
                <c:pt idx="2805">
                  <c:v>11213</c:v>
                </c:pt>
                <c:pt idx="2806">
                  <c:v>11217</c:v>
                </c:pt>
                <c:pt idx="2807">
                  <c:v>11221</c:v>
                </c:pt>
                <c:pt idx="2808">
                  <c:v>11225</c:v>
                </c:pt>
                <c:pt idx="2809">
                  <c:v>11229</c:v>
                </c:pt>
                <c:pt idx="2810">
                  <c:v>11233</c:v>
                </c:pt>
                <c:pt idx="2811">
                  <c:v>11237</c:v>
                </c:pt>
                <c:pt idx="2812">
                  <c:v>11241</c:v>
                </c:pt>
                <c:pt idx="2813">
                  <c:v>11245</c:v>
                </c:pt>
                <c:pt idx="2814">
                  <c:v>11249</c:v>
                </c:pt>
                <c:pt idx="2815">
                  <c:v>11253</c:v>
                </c:pt>
                <c:pt idx="2816">
                  <c:v>11257</c:v>
                </c:pt>
                <c:pt idx="2817">
                  <c:v>11261</c:v>
                </c:pt>
                <c:pt idx="2818">
                  <c:v>11265</c:v>
                </c:pt>
                <c:pt idx="2819">
                  <c:v>11269</c:v>
                </c:pt>
                <c:pt idx="2820">
                  <c:v>11273</c:v>
                </c:pt>
                <c:pt idx="2821">
                  <c:v>11277</c:v>
                </c:pt>
                <c:pt idx="2822">
                  <c:v>11281</c:v>
                </c:pt>
                <c:pt idx="2823">
                  <c:v>11285</c:v>
                </c:pt>
                <c:pt idx="2824">
                  <c:v>11289</c:v>
                </c:pt>
                <c:pt idx="2825">
                  <c:v>11293</c:v>
                </c:pt>
                <c:pt idx="2826">
                  <c:v>11297</c:v>
                </c:pt>
                <c:pt idx="2827">
                  <c:v>11301</c:v>
                </c:pt>
                <c:pt idx="2828">
                  <c:v>11305</c:v>
                </c:pt>
                <c:pt idx="2829">
                  <c:v>11309</c:v>
                </c:pt>
                <c:pt idx="2830">
                  <c:v>11313</c:v>
                </c:pt>
                <c:pt idx="2831">
                  <c:v>11317</c:v>
                </c:pt>
                <c:pt idx="2832">
                  <c:v>11321</c:v>
                </c:pt>
                <c:pt idx="2833">
                  <c:v>11325</c:v>
                </c:pt>
                <c:pt idx="2834">
                  <c:v>11329</c:v>
                </c:pt>
                <c:pt idx="2835">
                  <c:v>11333</c:v>
                </c:pt>
                <c:pt idx="2836">
                  <c:v>11337</c:v>
                </c:pt>
                <c:pt idx="2837">
                  <c:v>11341</c:v>
                </c:pt>
                <c:pt idx="2838">
                  <c:v>11345</c:v>
                </c:pt>
                <c:pt idx="2839">
                  <c:v>11349</c:v>
                </c:pt>
                <c:pt idx="2840">
                  <c:v>11353</c:v>
                </c:pt>
                <c:pt idx="2841">
                  <c:v>11357</c:v>
                </c:pt>
                <c:pt idx="2842">
                  <c:v>11361</c:v>
                </c:pt>
                <c:pt idx="2843">
                  <c:v>11365</c:v>
                </c:pt>
                <c:pt idx="2844">
                  <c:v>11369</c:v>
                </c:pt>
                <c:pt idx="2845">
                  <c:v>11373</c:v>
                </c:pt>
                <c:pt idx="2846">
                  <c:v>11377</c:v>
                </c:pt>
                <c:pt idx="2847">
                  <c:v>11381</c:v>
                </c:pt>
                <c:pt idx="2848">
                  <c:v>11385</c:v>
                </c:pt>
                <c:pt idx="2849">
                  <c:v>11389</c:v>
                </c:pt>
                <c:pt idx="2850">
                  <c:v>11393</c:v>
                </c:pt>
                <c:pt idx="2851">
                  <c:v>11397</c:v>
                </c:pt>
                <c:pt idx="2852">
                  <c:v>11401</c:v>
                </c:pt>
                <c:pt idx="2853">
                  <c:v>11405</c:v>
                </c:pt>
                <c:pt idx="2854">
                  <c:v>11409</c:v>
                </c:pt>
                <c:pt idx="2855">
                  <c:v>11413</c:v>
                </c:pt>
                <c:pt idx="2856">
                  <c:v>11417</c:v>
                </c:pt>
                <c:pt idx="2857">
                  <c:v>11421</c:v>
                </c:pt>
                <c:pt idx="2858">
                  <c:v>11425</c:v>
                </c:pt>
                <c:pt idx="2859">
                  <c:v>11429</c:v>
                </c:pt>
                <c:pt idx="2860">
                  <c:v>11433</c:v>
                </c:pt>
                <c:pt idx="2861">
                  <c:v>11437</c:v>
                </c:pt>
                <c:pt idx="2862">
                  <c:v>11441</c:v>
                </c:pt>
                <c:pt idx="2863">
                  <c:v>11445</c:v>
                </c:pt>
                <c:pt idx="2864">
                  <c:v>11449</c:v>
                </c:pt>
                <c:pt idx="2865">
                  <c:v>11453</c:v>
                </c:pt>
                <c:pt idx="2866">
                  <c:v>11457</c:v>
                </c:pt>
                <c:pt idx="2867">
                  <c:v>11461</c:v>
                </c:pt>
                <c:pt idx="2868">
                  <c:v>11465</c:v>
                </c:pt>
                <c:pt idx="2869">
                  <c:v>11469</c:v>
                </c:pt>
                <c:pt idx="2870">
                  <c:v>11473</c:v>
                </c:pt>
                <c:pt idx="2871">
                  <c:v>11477</c:v>
                </c:pt>
                <c:pt idx="2872">
                  <c:v>11481</c:v>
                </c:pt>
                <c:pt idx="2873">
                  <c:v>11488</c:v>
                </c:pt>
                <c:pt idx="2874">
                  <c:v>11489</c:v>
                </c:pt>
                <c:pt idx="2875">
                  <c:v>11493</c:v>
                </c:pt>
                <c:pt idx="2876">
                  <c:v>11497</c:v>
                </c:pt>
                <c:pt idx="2877">
                  <c:v>11501</c:v>
                </c:pt>
                <c:pt idx="2878">
                  <c:v>11505</c:v>
                </c:pt>
                <c:pt idx="2879">
                  <c:v>11509</c:v>
                </c:pt>
                <c:pt idx="2880">
                  <c:v>11513</c:v>
                </c:pt>
                <c:pt idx="2881">
                  <c:v>11517</c:v>
                </c:pt>
                <c:pt idx="2882">
                  <c:v>11521</c:v>
                </c:pt>
                <c:pt idx="2883">
                  <c:v>11525</c:v>
                </c:pt>
                <c:pt idx="2884">
                  <c:v>11529</c:v>
                </c:pt>
                <c:pt idx="2885">
                  <c:v>11533</c:v>
                </c:pt>
                <c:pt idx="2886">
                  <c:v>11537</c:v>
                </c:pt>
                <c:pt idx="2887">
                  <c:v>11541</c:v>
                </c:pt>
                <c:pt idx="2888">
                  <c:v>11545</c:v>
                </c:pt>
                <c:pt idx="2889">
                  <c:v>11549</c:v>
                </c:pt>
                <c:pt idx="2890">
                  <c:v>11553</c:v>
                </c:pt>
                <c:pt idx="2891">
                  <c:v>11557</c:v>
                </c:pt>
                <c:pt idx="2892">
                  <c:v>11561</c:v>
                </c:pt>
                <c:pt idx="2893">
                  <c:v>11565</c:v>
                </c:pt>
                <c:pt idx="2894">
                  <c:v>11569</c:v>
                </c:pt>
                <c:pt idx="2895">
                  <c:v>11573</c:v>
                </c:pt>
                <c:pt idx="2896">
                  <c:v>11577</c:v>
                </c:pt>
                <c:pt idx="2897">
                  <c:v>11581</c:v>
                </c:pt>
                <c:pt idx="2898">
                  <c:v>11585</c:v>
                </c:pt>
                <c:pt idx="2899">
                  <c:v>11589</c:v>
                </c:pt>
                <c:pt idx="2900">
                  <c:v>11593</c:v>
                </c:pt>
                <c:pt idx="2901">
                  <c:v>11597</c:v>
                </c:pt>
                <c:pt idx="2902">
                  <c:v>11601</c:v>
                </c:pt>
                <c:pt idx="2903">
                  <c:v>11605</c:v>
                </c:pt>
                <c:pt idx="2904">
                  <c:v>11609</c:v>
                </c:pt>
                <c:pt idx="2905">
                  <c:v>11613</c:v>
                </c:pt>
                <c:pt idx="2906">
                  <c:v>11617</c:v>
                </c:pt>
                <c:pt idx="2907">
                  <c:v>11621</c:v>
                </c:pt>
                <c:pt idx="2908">
                  <c:v>11625</c:v>
                </c:pt>
                <c:pt idx="2909">
                  <c:v>11629</c:v>
                </c:pt>
                <c:pt idx="2910">
                  <c:v>11633</c:v>
                </c:pt>
                <c:pt idx="2911">
                  <c:v>11637</c:v>
                </c:pt>
                <c:pt idx="2912">
                  <c:v>11641</c:v>
                </c:pt>
                <c:pt idx="2913">
                  <c:v>11645</c:v>
                </c:pt>
                <c:pt idx="2914">
                  <c:v>11649</c:v>
                </c:pt>
                <c:pt idx="2915">
                  <c:v>11653</c:v>
                </c:pt>
                <c:pt idx="2916">
                  <c:v>11657</c:v>
                </c:pt>
                <c:pt idx="2917">
                  <c:v>11661</c:v>
                </c:pt>
                <c:pt idx="2918">
                  <c:v>11665</c:v>
                </c:pt>
                <c:pt idx="2919">
                  <c:v>11669</c:v>
                </c:pt>
                <c:pt idx="2920">
                  <c:v>11673</c:v>
                </c:pt>
                <c:pt idx="2921">
                  <c:v>11677</c:v>
                </c:pt>
                <c:pt idx="2922">
                  <c:v>11681</c:v>
                </c:pt>
                <c:pt idx="2923">
                  <c:v>11685</c:v>
                </c:pt>
                <c:pt idx="2924">
                  <c:v>11689</c:v>
                </c:pt>
                <c:pt idx="2925">
                  <c:v>11693</c:v>
                </c:pt>
                <c:pt idx="2926">
                  <c:v>11697</c:v>
                </c:pt>
                <c:pt idx="2927">
                  <c:v>11701</c:v>
                </c:pt>
                <c:pt idx="2928">
                  <c:v>11705</c:v>
                </c:pt>
                <c:pt idx="2929">
                  <c:v>11709</c:v>
                </c:pt>
                <c:pt idx="2930">
                  <c:v>11713</c:v>
                </c:pt>
                <c:pt idx="2931">
                  <c:v>11717</c:v>
                </c:pt>
                <c:pt idx="2932">
                  <c:v>11721</c:v>
                </c:pt>
                <c:pt idx="2933">
                  <c:v>11725</c:v>
                </c:pt>
                <c:pt idx="2934">
                  <c:v>11729</c:v>
                </c:pt>
                <c:pt idx="2935">
                  <c:v>11733</c:v>
                </c:pt>
                <c:pt idx="2936">
                  <c:v>11737</c:v>
                </c:pt>
                <c:pt idx="2937">
                  <c:v>11741</c:v>
                </c:pt>
                <c:pt idx="2938">
                  <c:v>11745</c:v>
                </c:pt>
                <c:pt idx="2939">
                  <c:v>11749</c:v>
                </c:pt>
                <c:pt idx="2940">
                  <c:v>11753</c:v>
                </c:pt>
                <c:pt idx="2941">
                  <c:v>11757</c:v>
                </c:pt>
                <c:pt idx="2942">
                  <c:v>11761</c:v>
                </c:pt>
                <c:pt idx="2943">
                  <c:v>11765</c:v>
                </c:pt>
                <c:pt idx="2944">
                  <c:v>11769</c:v>
                </c:pt>
                <c:pt idx="2945">
                  <c:v>11773</c:v>
                </c:pt>
                <c:pt idx="2946">
                  <c:v>11777</c:v>
                </c:pt>
                <c:pt idx="2947">
                  <c:v>11781</c:v>
                </c:pt>
                <c:pt idx="2948">
                  <c:v>11785</c:v>
                </c:pt>
                <c:pt idx="2949">
                  <c:v>11789</c:v>
                </c:pt>
                <c:pt idx="2950">
                  <c:v>11793</c:v>
                </c:pt>
                <c:pt idx="2951">
                  <c:v>11797</c:v>
                </c:pt>
                <c:pt idx="2952">
                  <c:v>11801</c:v>
                </c:pt>
                <c:pt idx="2953">
                  <c:v>11805</c:v>
                </c:pt>
                <c:pt idx="2954">
                  <c:v>11809</c:v>
                </c:pt>
                <c:pt idx="2955">
                  <c:v>11813</c:v>
                </c:pt>
                <c:pt idx="2956">
                  <c:v>11817</c:v>
                </c:pt>
                <c:pt idx="2957">
                  <c:v>11821</c:v>
                </c:pt>
                <c:pt idx="2958">
                  <c:v>11825</c:v>
                </c:pt>
                <c:pt idx="2959">
                  <c:v>11829</c:v>
                </c:pt>
                <c:pt idx="2960">
                  <c:v>11833</c:v>
                </c:pt>
                <c:pt idx="2961">
                  <c:v>11837</c:v>
                </c:pt>
                <c:pt idx="2962">
                  <c:v>11841</c:v>
                </c:pt>
                <c:pt idx="2963">
                  <c:v>11846</c:v>
                </c:pt>
                <c:pt idx="2964">
                  <c:v>11849</c:v>
                </c:pt>
                <c:pt idx="2965">
                  <c:v>11853</c:v>
                </c:pt>
                <c:pt idx="2966">
                  <c:v>11857</c:v>
                </c:pt>
                <c:pt idx="2967">
                  <c:v>11861</c:v>
                </c:pt>
                <c:pt idx="2968">
                  <c:v>11865</c:v>
                </c:pt>
                <c:pt idx="2969">
                  <c:v>11869</c:v>
                </c:pt>
                <c:pt idx="2970">
                  <c:v>11873</c:v>
                </c:pt>
                <c:pt idx="2971">
                  <c:v>11877</c:v>
                </c:pt>
                <c:pt idx="2972">
                  <c:v>11881</c:v>
                </c:pt>
                <c:pt idx="2973">
                  <c:v>11885</c:v>
                </c:pt>
                <c:pt idx="2974">
                  <c:v>11889</c:v>
                </c:pt>
                <c:pt idx="2975">
                  <c:v>11893</c:v>
                </c:pt>
                <c:pt idx="2976">
                  <c:v>11897</c:v>
                </c:pt>
                <c:pt idx="2977">
                  <c:v>11901</c:v>
                </c:pt>
                <c:pt idx="2978">
                  <c:v>11905</c:v>
                </c:pt>
                <c:pt idx="2979">
                  <c:v>11909</c:v>
                </c:pt>
                <c:pt idx="2980">
                  <c:v>11913</c:v>
                </c:pt>
                <c:pt idx="2981">
                  <c:v>11917</c:v>
                </c:pt>
                <c:pt idx="2982">
                  <c:v>11921</c:v>
                </c:pt>
                <c:pt idx="2983">
                  <c:v>11925</c:v>
                </c:pt>
                <c:pt idx="2984">
                  <c:v>11929</c:v>
                </c:pt>
                <c:pt idx="2985">
                  <c:v>11933</c:v>
                </c:pt>
                <c:pt idx="2986">
                  <c:v>11937</c:v>
                </c:pt>
                <c:pt idx="2987">
                  <c:v>11941</c:v>
                </c:pt>
                <c:pt idx="2988">
                  <c:v>11945</c:v>
                </c:pt>
                <c:pt idx="2989">
                  <c:v>11949</c:v>
                </c:pt>
                <c:pt idx="2990">
                  <c:v>11953</c:v>
                </c:pt>
                <c:pt idx="2991">
                  <c:v>11957</c:v>
                </c:pt>
                <c:pt idx="2992">
                  <c:v>11961</c:v>
                </c:pt>
                <c:pt idx="2993">
                  <c:v>11965</c:v>
                </c:pt>
                <c:pt idx="2994">
                  <c:v>11969</c:v>
                </c:pt>
                <c:pt idx="2995">
                  <c:v>11973</c:v>
                </c:pt>
                <c:pt idx="2996">
                  <c:v>11977</c:v>
                </c:pt>
                <c:pt idx="2997">
                  <c:v>11981</c:v>
                </c:pt>
                <c:pt idx="2998">
                  <c:v>11985</c:v>
                </c:pt>
                <c:pt idx="2999">
                  <c:v>11989</c:v>
                </c:pt>
                <c:pt idx="3000">
                  <c:v>11993</c:v>
                </c:pt>
                <c:pt idx="3001">
                  <c:v>11997</c:v>
                </c:pt>
                <c:pt idx="3002">
                  <c:v>12001</c:v>
                </c:pt>
                <c:pt idx="3003">
                  <c:v>12005</c:v>
                </c:pt>
                <c:pt idx="3004">
                  <c:v>12009</c:v>
                </c:pt>
                <c:pt idx="3005">
                  <c:v>12013</c:v>
                </c:pt>
                <c:pt idx="3006">
                  <c:v>12017</c:v>
                </c:pt>
                <c:pt idx="3007">
                  <c:v>12021</c:v>
                </c:pt>
                <c:pt idx="3008">
                  <c:v>12025</c:v>
                </c:pt>
                <c:pt idx="3009">
                  <c:v>12029</c:v>
                </c:pt>
                <c:pt idx="3010">
                  <c:v>12033</c:v>
                </c:pt>
                <c:pt idx="3011">
                  <c:v>12037</c:v>
                </c:pt>
                <c:pt idx="3012">
                  <c:v>12041</c:v>
                </c:pt>
                <c:pt idx="3013">
                  <c:v>12045</c:v>
                </c:pt>
                <c:pt idx="3014">
                  <c:v>12049</c:v>
                </c:pt>
                <c:pt idx="3015">
                  <c:v>12053</c:v>
                </c:pt>
                <c:pt idx="3016">
                  <c:v>12057</c:v>
                </c:pt>
                <c:pt idx="3017">
                  <c:v>12061</c:v>
                </c:pt>
                <c:pt idx="3018">
                  <c:v>12065</c:v>
                </c:pt>
                <c:pt idx="3019">
                  <c:v>12069</c:v>
                </c:pt>
                <c:pt idx="3020">
                  <c:v>12073</c:v>
                </c:pt>
                <c:pt idx="3021">
                  <c:v>12077</c:v>
                </c:pt>
                <c:pt idx="3022">
                  <c:v>12081</c:v>
                </c:pt>
                <c:pt idx="3023">
                  <c:v>12085</c:v>
                </c:pt>
                <c:pt idx="3024">
                  <c:v>12089</c:v>
                </c:pt>
                <c:pt idx="3025">
                  <c:v>12093</c:v>
                </c:pt>
                <c:pt idx="3026">
                  <c:v>12097</c:v>
                </c:pt>
                <c:pt idx="3027">
                  <c:v>12101</c:v>
                </c:pt>
                <c:pt idx="3028">
                  <c:v>12105</c:v>
                </c:pt>
                <c:pt idx="3029">
                  <c:v>12109</c:v>
                </c:pt>
                <c:pt idx="3030">
                  <c:v>12113</c:v>
                </c:pt>
                <c:pt idx="3031">
                  <c:v>12117</c:v>
                </c:pt>
                <c:pt idx="3032">
                  <c:v>12121</c:v>
                </c:pt>
                <c:pt idx="3033">
                  <c:v>12125</c:v>
                </c:pt>
                <c:pt idx="3034">
                  <c:v>12129</c:v>
                </c:pt>
                <c:pt idx="3035">
                  <c:v>12133</c:v>
                </c:pt>
                <c:pt idx="3036">
                  <c:v>12137</c:v>
                </c:pt>
                <c:pt idx="3037">
                  <c:v>12141</c:v>
                </c:pt>
                <c:pt idx="3038">
                  <c:v>12145</c:v>
                </c:pt>
                <c:pt idx="3039">
                  <c:v>12149</c:v>
                </c:pt>
                <c:pt idx="3040">
                  <c:v>12153</c:v>
                </c:pt>
                <c:pt idx="3041">
                  <c:v>12157</c:v>
                </c:pt>
                <c:pt idx="3042">
                  <c:v>12161</c:v>
                </c:pt>
                <c:pt idx="3043">
                  <c:v>12165</c:v>
                </c:pt>
                <c:pt idx="3044">
                  <c:v>12169</c:v>
                </c:pt>
                <c:pt idx="3045">
                  <c:v>12173</c:v>
                </c:pt>
                <c:pt idx="3046">
                  <c:v>12177</c:v>
                </c:pt>
                <c:pt idx="3047">
                  <c:v>12181</c:v>
                </c:pt>
                <c:pt idx="3048">
                  <c:v>12185</c:v>
                </c:pt>
                <c:pt idx="3049">
                  <c:v>12189</c:v>
                </c:pt>
                <c:pt idx="3050">
                  <c:v>12193</c:v>
                </c:pt>
                <c:pt idx="3051">
                  <c:v>12197</c:v>
                </c:pt>
                <c:pt idx="3052">
                  <c:v>12201</c:v>
                </c:pt>
                <c:pt idx="3053">
                  <c:v>12205</c:v>
                </c:pt>
                <c:pt idx="3054">
                  <c:v>12209</c:v>
                </c:pt>
                <c:pt idx="3055">
                  <c:v>12213</c:v>
                </c:pt>
                <c:pt idx="3056">
                  <c:v>12217</c:v>
                </c:pt>
                <c:pt idx="3057">
                  <c:v>12221</c:v>
                </c:pt>
                <c:pt idx="3058">
                  <c:v>12225</c:v>
                </c:pt>
                <c:pt idx="3059">
                  <c:v>12229</c:v>
                </c:pt>
                <c:pt idx="3060">
                  <c:v>12233</c:v>
                </c:pt>
                <c:pt idx="3061">
                  <c:v>12237</c:v>
                </c:pt>
                <c:pt idx="3062">
                  <c:v>12241</c:v>
                </c:pt>
                <c:pt idx="3063">
                  <c:v>12245</c:v>
                </c:pt>
                <c:pt idx="3064">
                  <c:v>12249</c:v>
                </c:pt>
                <c:pt idx="3065">
                  <c:v>12253</c:v>
                </c:pt>
                <c:pt idx="3066">
                  <c:v>12257</c:v>
                </c:pt>
                <c:pt idx="3067">
                  <c:v>12261</c:v>
                </c:pt>
                <c:pt idx="3068">
                  <c:v>12265</c:v>
                </c:pt>
                <c:pt idx="3069">
                  <c:v>12269</c:v>
                </c:pt>
                <c:pt idx="3070">
                  <c:v>12273</c:v>
                </c:pt>
                <c:pt idx="3071">
                  <c:v>12277</c:v>
                </c:pt>
                <c:pt idx="3072">
                  <c:v>12281</c:v>
                </c:pt>
                <c:pt idx="3073">
                  <c:v>12285</c:v>
                </c:pt>
                <c:pt idx="3074">
                  <c:v>12289</c:v>
                </c:pt>
                <c:pt idx="3075">
                  <c:v>12293</c:v>
                </c:pt>
                <c:pt idx="3076">
                  <c:v>12297</c:v>
                </c:pt>
                <c:pt idx="3077">
                  <c:v>12301</c:v>
                </c:pt>
                <c:pt idx="3078">
                  <c:v>12305</c:v>
                </c:pt>
                <c:pt idx="3079">
                  <c:v>12309</c:v>
                </c:pt>
                <c:pt idx="3080">
                  <c:v>12313</c:v>
                </c:pt>
                <c:pt idx="3081">
                  <c:v>12317</c:v>
                </c:pt>
                <c:pt idx="3082">
                  <c:v>12321</c:v>
                </c:pt>
                <c:pt idx="3083">
                  <c:v>12325</c:v>
                </c:pt>
                <c:pt idx="3084">
                  <c:v>12329</c:v>
                </c:pt>
                <c:pt idx="3085">
                  <c:v>12333</c:v>
                </c:pt>
                <c:pt idx="3086">
                  <c:v>12337</c:v>
                </c:pt>
                <c:pt idx="3087">
                  <c:v>12341</c:v>
                </c:pt>
                <c:pt idx="3088">
                  <c:v>12345</c:v>
                </c:pt>
                <c:pt idx="3089">
                  <c:v>12349</c:v>
                </c:pt>
                <c:pt idx="3090">
                  <c:v>12353</c:v>
                </c:pt>
                <c:pt idx="3091">
                  <c:v>12357</c:v>
                </c:pt>
                <c:pt idx="3092">
                  <c:v>12361</c:v>
                </c:pt>
                <c:pt idx="3093">
                  <c:v>12365</c:v>
                </c:pt>
                <c:pt idx="3094">
                  <c:v>12369</c:v>
                </c:pt>
                <c:pt idx="3095">
                  <c:v>12373</c:v>
                </c:pt>
                <c:pt idx="3096">
                  <c:v>12377</c:v>
                </c:pt>
                <c:pt idx="3097">
                  <c:v>12381</c:v>
                </c:pt>
                <c:pt idx="3098">
                  <c:v>12385</c:v>
                </c:pt>
                <c:pt idx="3099">
                  <c:v>12389</c:v>
                </c:pt>
                <c:pt idx="3100">
                  <c:v>12393</c:v>
                </c:pt>
                <c:pt idx="3101">
                  <c:v>12397</c:v>
                </c:pt>
                <c:pt idx="3102">
                  <c:v>12401</c:v>
                </c:pt>
                <c:pt idx="3103">
                  <c:v>12405</c:v>
                </c:pt>
                <c:pt idx="3104">
                  <c:v>12409</c:v>
                </c:pt>
                <c:pt idx="3105">
                  <c:v>12413</c:v>
                </c:pt>
                <c:pt idx="3106">
                  <c:v>12417</c:v>
                </c:pt>
                <c:pt idx="3107">
                  <c:v>12421</c:v>
                </c:pt>
                <c:pt idx="3108">
                  <c:v>12425</c:v>
                </c:pt>
                <c:pt idx="3109">
                  <c:v>12429</c:v>
                </c:pt>
                <c:pt idx="3110">
                  <c:v>12433</c:v>
                </c:pt>
                <c:pt idx="3111">
                  <c:v>12437</c:v>
                </c:pt>
                <c:pt idx="3112">
                  <c:v>12441</c:v>
                </c:pt>
                <c:pt idx="3113">
                  <c:v>12445</c:v>
                </c:pt>
                <c:pt idx="3114">
                  <c:v>12449</c:v>
                </c:pt>
                <c:pt idx="3115">
                  <c:v>12453</c:v>
                </c:pt>
                <c:pt idx="3116">
                  <c:v>12457</c:v>
                </c:pt>
                <c:pt idx="3117">
                  <c:v>12461</c:v>
                </c:pt>
                <c:pt idx="3118">
                  <c:v>12465</c:v>
                </c:pt>
                <c:pt idx="3119">
                  <c:v>12469</c:v>
                </c:pt>
                <c:pt idx="3120">
                  <c:v>12473</c:v>
                </c:pt>
                <c:pt idx="3121">
                  <c:v>12477</c:v>
                </c:pt>
                <c:pt idx="3122">
                  <c:v>12481</c:v>
                </c:pt>
                <c:pt idx="3123">
                  <c:v>12485</c:v>
                </c:pt>
                <c:pt idx="3124">
                  <c:v>12489</c:v>
                </c:pt>
                <c:pt idx="3125">
                  <c:v>12493</c:v>
                </c:pt>
                <c:pt idx="3126">
                  <c:v>12497</c:v>
                </c:pt>
                <c:pt idx="3127">
                  <c:v>12501</c:v>
                </c:pt>
                <c:pt idx="3128">
                  <c:v>12505</c:v>
                </c:pt>
                <c:pt idx="3129">
                  <c:v>12509</c:v>
                </c:pt>
                <c:pt idx="3130">
                  <c:v>12513</c:v>
                </c:pt>
                <c:pt idx="3131">
                  <c:v>12517</c:v>
                </c:pt>
                <c:pt idx="3132">
                  <c:v>12521</c:v>
                </c:pt>
                <c:pt idx="3133">
                  <c:v>12525</c:v>
                </c:pt>
                <c:pt idx="3134">
                  <c:v>12529</c:v>
                </c:pt>
                <c:pt idx="3135">
                  <c:v>12533</c:v>
                </c:pt>
                <c:pt idx="3136">
                  <c:v>12537</c:v>
                </c:pt>
                <c:pt idx="3137">
                  <c:v>12541</c:v>
                </c:pt>
                <c:pt idx="3138">
                  <c:v>12545</c:v>
                </c:pt>
                <c:pt idx="3139">
                  <c:v>12549</c:v>
                </c:pt>
                <c:pt idx="3140">
                  <c:v>12553</c:v>
                </c:pt>
                <c:pt idx="3141">
                  <c:v>12557</c:v>
                </c:pt>
                <c:pt idx="3142">
                  <c:v>12561</c:v>
                </c:pt>
                <c:pt idx="3143">
                  <c:v>12565</c:v>
                </c:pt>
                <c:pt idx="3144">
                  <c:v>12569</c:v>
                </c:pt>
                <c:pt idx="3145">
                  <c:v>12573</c:v>
                </c:pt>
                <c:pt idx="3146">
                  <c:v>12577</c:v>
                </c:pt>
                <c:pt idx="3147">
                  <c:v>12581</c:v>
                </c:pt>
                <c:pt idx="3148">
                  <c:v>12585</c:v>
                </c:pt>
                <c:pt idx="3149">
                  <c:v>12589</c:v>
                </c:pt>
                <c:pt idx="3150">
                  <c:v>12593</c:v>
                </c:pt>
                <c:pt idx="3151">
                  <c:v>12597</c:v>
                </c:pt>
                <c:pt idx="3152">
                  <c:v>12601</c:v>
                </c:pt>
                <c:pt idx="3153">
                  <c:v>12605</c:v>
                </c:pt>
                <c:pt idx="3154">
                  <c:v>12609</c:v>
                </c:pt>
                <c:pt idx="3155">
                  <c:v>12613</c:v>
                </c:pt>
                <c:pt idx="3156">
                  <c:v>12617</c:v>
                </c:pt>
                <c:pt idx="3157">
                  <c:v>12621</c:v>
                </c:pt>
                <c:pt idx="3158">
                  <c:v>12625</c:v>
                </c:pt>
                <c:pt idx="3159">
                  <c:v>12629</c:v>
                </c:pt>
                <c:pt idx="3160">
                  <c:v>12633</c:v>
                </c:pt>
                <c:pt idx="3161">
                  <c:v>12637</c:v>
                </c:pt>
                <c:pt idx="3162">
                  <c:v>12641</c:v>
                </c:pt>
                <c:pt idx="3163">
                  <c:v>12645</c:v>
                </c:pt>
                <c:pt idx="3164">
                  <c:v>12649</c:v>
                </c:pt>
                <c:pt idx="3165">
                  <c:v>12653</c:v>
                </c:pt>
                <c:pt idx="3166">
                  <c:v>12657</c:v>
                </c:pt>
                <c:pt idx="3167">
                  <c:v>12661</c:v>
                </c:pt>
                <c:pt idx="3168">
                  <c:v>12665</c:v>
                </c:pt>
                <c:pt idx="3169">
                  <c:v>12669</c:v>
                </c:pt>
                <c:pt idx="3170">
                  <c:v>12673</c:v>
                </c:pt>
                <c:pt idx="3171">
                  <c:v>12677</c:v>
                </c:pt>
                <c:pt idx="3172">
                  <c:v>12681</c:v>
                </c:pt>
                <c:pt idx="3173">
                  <c:v>12685</c:v>
                </c:pt>
                <c:pt idx="3174">
                  <c:v>12689</c:v>
                </c:pt>
                <c:pt idx="3175">
                  <c:v>12693</c:v>
                </c:pt>
                <c:pt idx="3176">
                  <c:v>12697</c:v>
                </c:pt>
                <c:pt idx="3177">
                  <c:v>12701</c:v>
                </c:pt>
                <c:pt idx="3178">
                  <c:v>12705</c:v>
                </c:pt>
                <c:pt idx="3179">
                  <c:v>12709</c:v>
                </c:pt>
                <c:pt idx="3180">
                  <c:v>12713</c:v>
                </c:pt>
                <c:pt idx="3181">
                  <c:v>12717</c:v>
                </c:pt>
                <c:pt idx="3182">
                  <c:v>12721</c:v>
                </c:pt>
                <c:pt idx="3183">
                  <c:v>12725</c:v>
                </c:pt>
                <c:pt idx="3184">
                  <c:v>12729</c:v>
                </c:pt>
                <c:pt idx="3185">
                  <c:v>12733</c:v>
                </c:pt>
                <c:pt idx="3186">
                  <c:v>12737</c:v>
                </c:pt>
                <c:pt idx="3187">
                  <c:v>12741</c:v>
                </c:pt>
                <c:pt idx="3188">
                  <c:v>12745</c:v>
                </c:pt>
                <c:pt idx="3189">
                  <c:v>12749</c:v>
                </c:pt>
                <c:pt idx="3190">
                  <c:v>12753</c:v>
                </c:pt>
                <c:pt idx="3191">
                  <c:v>12757</c:v>
                </c:pt>
                <c:pt idx="3192">
                  <c:v>12761</c:v>
                </c:pt>
                <c:pt idx="3193">
                  <c:v>12765</c:v>
                </c:pt>
                <c:pt idx="3194">
                  <c:v>12769</c:v>
                </c:pt>
                <c:pt idx="3195">
                  <c:v>12773</c:v>
                </c:pt>
                <c:pt idx="3196">
                  <c:v>12777</c:v>
                </c:pt>
                <c:pt idx="3197">
                  <c:v>12781</c:v>
                </c:pt>
                <c:pt idx="3198">
                  <c:v>12785</c:v>
                </c:pt>
                <c:pt idx="3199">
                  <c:v>12789</c:v>
                </c:pt>
                <c:pt idx="3200">
                  <c:v>12793</c:v>
                </c:pt>
                <c:pt idx="3201">
                  <c:v>12797</c:v>
                </c:pt>
                <c:pt idx="3202">
                  <c:v>12801</c:v>
                </c:pt>
                <c:pt idx="3203">
                  <c:v>12805</c:v>
                </c:pt>
                <c:pt idx="3204">
                  <c:v>12809</c:v>
                </c:pt>
                <c:pt idx="3205">
                  <c:v>12813</c:v>
                </c:pt>
                <c:pt idx="3206">
                  <c:v>12817</c:v>
                </c:pt>
                <c:pt idx="3207">
                  <c:v>12821</c:v>
                </c:pt>
                <c:pt idx="3208">
                  <c:v>12825</c:v>
                </c:pt>
                <c:pt idx="3209">
                  <c:v>12829</c:v>
                </c:pt>
                <c:pt idx="3210">
                  <c:v>12833</c:v>
                </c:pt>
                <c:pt idx="3211">
                  <c:v>12837</c:v>
                </c:pt>
                <c:pt idx="3212">
                  <c:v>12841</c:v>
                </c:pt>
                <c:pt idx="3213">
                  <c:v>12845</c:v>
                </c:pt>
                <c:pt idx="3214">
                  <c:v>12849</c:v>
                </c:pt>
                <c:pt idx="3215">
                  <c:v>12853</c:v>
                </c:pt>
                <c:pt idx="3216">
                  <c:v>12857</c:v>
                </c:pt>
                <c:pt idx="3217">
                  <c:v>12861</c:v>
                </c:pt>
                <c:pt idx="3218">
                  <c:v>12865</c:v>
                </c:pt>
                <c:pt idx="3219">
                  <c:v>12869</c:v>
                </c:pt>
                <c:pt idx="3220">
                  <c:v>12873</c:v>
                </c:pt>
                <c:pt idx="3221">
                  <c:v>12877</c:v>
                </c:pt>
                <c:pt idx="3222">
                  <c:v>12881</c:v>
                </c:pt>
                <c:pt idx="3223">
                  <c:v>12885</c:v>
                </c:pt>
                <c:pt idx="3224">
                  <c:v>12889</c:v>
                </c:pt>
                <c:pt idx="3225">
                  <c:v>12893</c:v>
                </c:pt>
                <c:pt idx="3226">
                  <c:v>12897</c:v>
                </c:pt>
                <c:pt idx="3227">
                  <c:v>12901</c:v>
                </c:pt>
                <c:pt idx="3228">
                  <c:v>12905</c:v>
                </c:pt>
                <c:pt idx="3229">
                  <c:v>12909</c:v>
                </c:pt>
                <c:pt idx="3230">
                  <c:v>12913</c:v>
                </c:pt>
                <c:pt idx="3231">
                  <c:v>12917</c:v>
                </c:pt>
                <c:pt idx="3232">
                  <c:v>12921</c:v>
                </c:pt>
                <c:pt idx="3233">
                  <c:v>12925</c:v>
                </c:pt>
                <c:pt idx="3234">
                  <c:v>12929</c:v>
                </c:pt>
                <c:pt idx="3235">
                  <c:v>12933</c:v>
                </c:pt>
                <c:pt idx="3236">
                  <c:v>12937</c:v>
                </c:pt>
                <c:pt idx="3237">
                  <c:v>12941</c:v>
                </c:pt>
                <c:pt idx="3238">
                  <c:v>12945</c:v>
                </c:pt>
                <c:pt idx="3239">
                  <c:v>12949</c:v>
                </c:pt>
                <c:pt idx="3240">
                  <c:v>12953</c:v>
                </c:pt>
                <c:pt idx="3241">
                  <c:v>12957</c:v>
                </c:pt>
                <c:pt idx="3242">
                  <c:v>12961</c:v>
                </c:pt>
                <c:pt idx="3243">
                  <c:v>12965</c:v>
                </c:pt>
                <c:pt idx="3244">
                  <c:v>12969</c:v>
                </c:pt>
                <c:pt idx="3245">
                  <c:v>12973</c:v>
                </c:pt>
                <c:pt idx="3246">
                  <c:v>12977</c:v>
                </c:pt>
                <c:pt idx="3247">
                  <c:v>12981</c:v>
                </c:pt>
                <c:pt idx="3248">
                  <c:v>12985</c:v>
                </c:pt>
                <c:pt idx="3249">
                  <c:v>12989</c:v>
                </c:pt>
                <c:pt idx="3250">
                  <c:v>12993</c:v>
                </c:pt>
                <c:pt idx="3251">
                  <c:v>12997</c:v>
                </c:pt>
                <c:pt idx="3252">
                  <c:v>13001</c:v>
                </c:pt>
                <c:pt idx="3253">
                  <c:v>13005</c:v>
                </c:pt>
                <c:pt idx="3254">
                  <c:v>13009</c:v>
                </c:pt>
                <c:pt idx="3255">
                  <c:v>13013</c:v>
                </c:pt>
                <c:pt idx="3256">
                  <c:v>13017</c:v>
                </c:pt>
                <c:pt idx="3257">
                  <c:v>13021</c:v>
                </c:pt>
                <c:pt idx="3258">
                  <c:v>13025</c:v>
                </c:pt>
                <c:pt idx="3259">
                  <c:v>13029</c:v>
                </c:pt>
                <c:pt idx="3260">
                  <c:v>13033</c:v>
                </c:pt>
                <c:pt idx="3261">
                  <c:v>13037</c:v>
                </c:pt>
                <c:pt idx="3262">
                  <c:v>13041</c:v>
                </c:pt>
                <c:pt idx="3263">
                  <c:v>13045</c:v>
                </c:pt>
                <c:pt idx="3264">
                  <c:v>13049</c:v>
                </c:pt>
                <c:pt idx="3265">
                  <c:v>13053</c:v>
                </c:pt>
                <c:pt idx="3266">
                  <c:v>13057</c:v>
                </c:pt>
                <c:pt idx="3267">
                  <c:v>13061</c:v>
                </c:pt>
                <c:pt idx="3268">
                  <c:v>13065</c:v>
                </c:pt>
                <c:pt idx="3269">
                  <c:v>13069</c:v>
                </c:pt>
                <c:pt idx="3270">
                  <c:v>13073</c:v>
                </c:pt>
                <c:pt idx="3271">
                  <c:v>13077</c:v>
                </c:pt>
                <c:pt idx="3272">
                  <c:v>13081</c:v>
                </c:pt>
                <c:pt idx="3273">
                  <c:v>13085</c:v>
                </c:pt>
                <c:pt idx="3274">
                  <c:v>13089</c:v>
                </c:pt>
                <c:pt idx="3275">
                  <c:v>13093</c:v>
                </c:pt>
                <c:pt idx="3276">
                  <c:v>13097</c:v>
                </c:pt>
                <c:pt idx="3277">
                  <c:v>13101</c:v>
                </c:pt>
                <c:pt idx="3278">
                  <c:v>13105</c:v>
                </c:pt>
                <c:pt idx="3279">
                  <c:v>13109</c:v>
                </c:pt>
                <c:pt idx="3280">
                  <c:v>13113</c:v>
                </c:pt>
                <c:pt idx="3281">
                  <c:v>13117</c:v>
                </c:pt>
                <c:pt idx="3282">
                  <c:v>13121</c:v>
                </c:pt>
                <c:pt idx="3283">
                  <c:v>13125</c:v>
                </c:pt>
                <c:pt idx="3284">
                  <c:v>13129</c:v>
                </c:pt>
                <c:pt idx="3285">
                  <c:v>13133</c:v>
                </c:pt>
                <c:pt idx="3286">
                  <c:v>13137</c:v>
                </c:pt>
                <c:pt idx="3287">
                  <c:v>13141</c:v>
                </c:pt>
                <c:pt idx="3288">
                  <c:v>13145</c:v>
                </c:pt>
                <c:pt idx="3289">
                  <c:v>13149</c:v>
                </c:pt>
                <c:pt idx="3290">
                  <c:v>13153</c:v>
                </c:pt>
                <c:pt idx="3291">
                  <c:v>13157</c:v>
                </c:pt>
                <c:pt idx="3292">
                  <c:v>13161</c:v>
                </c:pt>
                <c:pt idx="3293">
                  <c:v>13165</c:v>
                </c:pt>
                <c:pt idx="3294">
                  <c:v>13169</c:v>
                </c:pt>
                <c:pt idx="3295">
                  <c:v>13173</c:v>
                </c:pt>
                <c:pt idx="3296">
                  <c:v>13177</c:v>
                </c:pt>
                <c:pt idx="3297">
                  <c:v>13181</c:v>
                </c:pt>
                <c:pt idx="3298">
                  <c:v>13185</c:v>
                </c:pt>
                <c:pt idx="3299">
                  <c:v>13189</c:v>
                </c:pt>
                <c:pt idx="3300">
                  <c:v>13193</c:v>
                </c:pt>
                <c:pt idx="3301">
                  <c:v>13197</c:v>
                </c:pt>
                <c:pt idx="3302">
                  <c:v>13201</c:v>
                </c:pt>
                <c:pt idx="3303">
                  <c:v>13205</c:v>
                </c:pt>
                <c:pt idx="3304">
                  <c:v>13209</c:v>
                </c:pt>
                <c:pt idx="3305">
                  <c:v>13213</c:v>
                </c:pt>
                <c:pt idx="3306">
                  <c:v>13217</c:v>
                </c:pt>
                <c:pt idx="3307">
                  <c:v>13221</c:v>
                </c:pt>
                <c:pt idx="3308">
                  <c:v>13225</c:v>
                </c:pt>
                <c:pt idx="3309">
                  <c:v>13229</c:v>
                </c:pt>
                <c:pt idx="3310">
                  <c:v>13233</c:v>
                </c:pt>
                <c:pt idx="3311">
                  <c:v>13237</c:v>
                </c:pt>
                <c:pt idx="3312">
                  <c:v>13241</c:v>
                </c:pt>
                <c:pt idx="3313">
                  <c:v>13245</c:v>
                </c:pt>
                <c:pt idx="3314">
                  <c:v>13249</c:v>
                </c:pt>
                <c:pt idx="3315">
                  <c:v>13253</c:v>
                </c:pt>
                <c:pt idx="3316">
                  <c:v>13257</c:v>
                </c:pt>
                <c:pt idx="3317">
                  <c:v>13261</c:v>
                </c:pt>
                <c:pt idx="3318">
                  <c:v>13265</c:v>
                </c:pt>
                <c:pt idx="3319">
                  <c:v>13269</c:v>
                </c:pt>
                <c:pt idx="3320">
                  <c:v>13273</c:v>
                </c:pt>
                <c:pt idx="3321">
                  <c:v>13277</c:v>
                </c:pt>
                <c:pt idx="3322">
                  <c:v>13281</c:v>
                </c:pt>
                <c:pt idx="3323">
                  <c:v>13285</c:v>
                </c:pt>
                <c:pt idx="3324">
                  <c:v>13289</c:v>
                </c:pt>
                <c:pt idx="3325">
                  <c:v>13293</c:v>
                </c:pt>
                <c:pt idx="3326">
                  <c:v>13297</c:v>
                </c:pt>
                <c:pt idx="3327">
                  <c:v>13301</c:v>
                </c:pt>
                <c:pt idx="3328">
                  <c:v>13305</c:v>
                </c:pt>
                <c:pt idx="3329">
                  <c:v>13309</c:v>
                </c:pt>
                <c:pt idx="3330">
                  <c:v>13313</c:v>
                </c:pt>
                <c:pt idx="3331">
                  <c:v>13317</c:v>
                </c:pt>
                <c:pt idx="3332">
                  <c:v>13321</c:v>
                </c:pt>
                <c:pt idx="3333">
                  <c:v>13325</c:v>
                </c:pt>
                <c:pt idx="3334">
                  <c:v>13329</c:v>
                </c:pt>
                <c:pt idx="3335">
                  <c:v>13333</c:v>
                </c:pt>
                <c:pt idx="3336">
                  <c:v>13337</c:v>
                </c:pt>
                <c:pt idx="3337">
                  <c:v>13341</c:v>
                </c:pt>
                <c:pt idx="3338">
                  <c:v>13345</c:v>
                </c:pt>
                <c:pt idx="3339">
                  <c:v>13349</c:v>
                </c:pt>
                <c:pt idx="3340">
                  <c:v>13353</c:v>
                </c:pt>
                <c:pt idx="3341">
                  <c:v>13357</c:v>
                </c:pt>
                <c:pt idx="3342">
                  <c:v>13361</c:v>
                </c:pt>
                <c:pt idx="3343">
                  <c:v>13365</c:v>
                </c:pt>
                <c:pt idx="3344">
                  <c:v>13369</c:v>
                </c:pt>
                <c:pt idx="3345">
                  <c:v>13373</c:v>
                </c:pt>
                <c:pt idx="3346">
                  <c:v>13377</c:v>
                </c:pt>
                <c:pt idx="3347">
                  <c:v>13381</c:v>
                </c:pt>
                <c:pt idx="3348">
                  <c:v>13385</c:v>
                </c:pt>
                <c:pt idx="3349">
                  <c:v>13389</c:v>
                </c:pt>
                <c:pt idx="3350">
                  <c:v>13393</c:v>
                </c:pt>
                <c:pt idx="3351">
                  <c:v>13397</c:v>
                </c:pt>
                <c:pt idx="3352">
                  <c:v>13401</c:v>
                </c:pt>
                <c:pt idx="3353">
                  <c:v>13405</c:v>
                </c:pt>
                <c:pt idx="3354">
                  <c:v>13409</c:v>
                </c:pt>
                <c:pt idx="3355">
                  <c:v>13413</c:v>
                </c:pt>
                <c:pt idx="3356">
                  <c:v>13417</c:v>
                </c:pt>
                <c:pt idx="3357">
                  <c:v>13421</c:v>
                </c:pt>
                <c:pt idx="3358">
                  <c:v>13425</c:v>
                </c:pt>
                <c:pt idx="3359">
                  <c:v>13429</c:v>
                </c:pt>
                <c:pt idx="3360">
                  <c:v>13433</c:v>
                </c:pt>
                <c:pt idx="3361">
                  <c:v>13437</c:v>
                </c:pt>
                <c:pt idx="3362">
                  <c:v>13441</c:v>
                </c:pt>
                <c:pt idx="3363">
                  <c:v>13445</c:v>
                </c:pt>
                <c:pt idx="3364">
                  <c:v>13449</c:v>
                </c:pt>
                <c:pt idx="3365">
                  <c:v>13453</c:v>
                </c:pt>
                <c:pt idx="3366">
                  <c:v>13457</c:v>
                </c:pt>
                <c:pt idx="3367">
                  <c:v>13461</c:v>
                </c:pt>
                <c:pt idx="3368">
                  <c:v>13465</c:v>
                </c:pt>
                <c:pt idx="3369">
                  <c:v>13469</c:v>
                </c:pt>
                <c:pt idx="3370">
                  <c:v>13473</c:v>
                </c:pt>
                <c:pt idx="3371">
                  <c:v>13477</c:v>
                </c:pt>
                <c:pt idx="3372">
                  <c:v>13481</c:v>
                </c:pt>
                <c:pt idx="3373">
                  <c:v>13485</c:v>
                </c:pt>
                <c:pt idx="3374">
                  <c:v>13489</c:v>
                </c:pt>
                <c:pt idx="3375">
                  <c:v>13493</c:v>
                </c:pt>
                <c:pt idx="3376">
                  <c:v>13497</c:v>
                </c:pt>
                <c:pt idx="3377">
                  <c:v>13501</c:v>
                </c:pt>
                <c:pt idx="3378">
                  <c:v>13505</c:v>
                </c:pt>
                <c:pt idx="3379">
                  <c:v>13509</c:v>
                </c:pt>
                <c:pt idx="3380">
                  <c:v>13513</c:v>
                </c:pt>
                <c:pt idx="3381">
                  <c:v>13517</c:v>
                </c:pt>
                <c:pt idx="3382">
                  <c:v>13521</c:v>
                </c:pt>
                <c:pt idx="3383">
                  <c:v>13525</c:v>
                </c:pt>
                <c:pt idx="3384">
                  <c:v>13529</c:v>
                </c:pt>
                <c:pt idx="3385">
                  <c:v>13533</c:v>
                </c:pt>
                <c:pt idx="3386">
                  <c:v>13537</c:v>
                </c:pt>
                <c:pt idx="3387">
                  <c:v>13541</c:v>
                </c:pt>
                <c:pt idx="3388">
                  <c:v>13545</c:v>
                </c:pt>
                <c:pt idx="3389">
                  <c:v>13549</c:v>
                </c:pt>
                <c:pt idx="3390">
                  <c:v>13553</c:v>
                </c:pt>
                <c:pt idx="3391">
                  <c:v>13557</c:v>
                </c:pt>
                <c:pt idx="3392">
                  <c:v>13561</c:v>
                </c:pt>
                <c:pt idx="3393">
                  <c:v>13565</c:v>
                </c:pt>
                <c:pt idx="3394">
                  <c:v>13569</c:v>
                </c:pt>
                <c:pt idx="3395">
                  <c:v>13573</c:v>
                </c:pt>
                <c:pt idx="3396">
                  <c:v>13577</c:v>
                </c:pt>
                <c:pt idx="3397">
                  <c:v>13581</c:v>
                </c:pt>
                <c:pt idx="3398">
                  <c:v>13585</c:v>
                </c:pt>
                <c:pt idx="3399">
                  <c:v>13589</c:v>
                </c:pt>
                <c:pt idx="3400">
                  <c:v>13593</c:v>
                </c:pt>
                <c:pt idx="3401">
                  <c:v>13597</c:v>
                </c:pt>
                <c:pt idx="3402">
                  <c:v>13601</c:v>
                </c:pt>
                <c:pt idx="3403">
                  <c:v>13605</c:v>
                </c:pt>
                <c:pt idx="3404">
                  <c:v>13609</c:v>
                </c:pt>
                <c:pt idx="3405">
                  <c:v>13613</c:v>
                </c:pt>
                <c:pt idx="3406">
                  <c:v>13617</c:v>
                </c:pt>
                <c:pt idx="3407">
                  <c:v>13621</c:v>
                </c:pt>
                <c:pt idx="3408">
                  <c:v>13625</c:v>
                </c:pt>
                <c:pt idx="3409">
                  <c:v>13629</c:v>
                </c:pt>
                <c:pt idx="3410">
                  <c:v>13633</c:v>
                </c:pt>
                <c:pt idx="3411">
                  <c:v>13637</c:v>
                </c:pt>
                <c:pt idx="3412">
                  <c:v>13641</c:v>
                </c:pt>
                <c:pt idx="3413">
                  <c:v>13645</c:v>
                </c:pt>
                <c:pt idx="3414">
                  <c:v>13649</c:v>
                </c:pt>
                <c:pt idx="3415">
                  <c:v>13653</c:v>
                </c:pt>
                <c:pt idx="3416">
                  <c:v>13657</c:v>
                </c:pt>
                <c:pt idx="3417">
                  <c:v>13661</c:v>
                </c:pt>
                <c:pt idx="3418">
                  <c:v>13665</c:v>
                </c:pt>
                <c:pt idx="3419">
                  <c:v>13669</c:v>
                </c:pt>
                <c:pt idx="3420">
                  <c:v>13673</c:v>
                </c:pt>
                <c:pt idx="3421">
                  <c:v>13677</c:v>
                </c:pt>
                <c:pt idx="3422">
                  <c:v>13681</c:v>
                </c:pt>
                <c:pt idx="3423">
                  <c:v>13685</c:v>
                </c:pt>
                <c:pt idx="3424">
                  <c:v>13689</c:v>
                </c:pt>
                <c:pt idx="3425">
                  <c:v>13693</c:v>
                </c:pt>
                <c:pt idx="3426">
                  <c:v>13697</c:v>
                </c:pt>
                <c:pt idx="3427">
                  <c:v>13701</c:v>
                </c:pt>
                <c:pt idx="3428">
                  <c:v>13705</c:v>
                </c:pt>
                <c:pt idx="3429">
                  <c:v>13709</c:v>
                </c:pt>
                <c:pt idx="3430">
                  <c:v>13713</c:v>
                </c:pt>
                <c:pt idx="3431">
                  <c:v>13717</c:v>
                </c:pt>
                <c:pt idx="3432">
                  <c:v>13721</c:v>
                </c:pt>
                <c:pt idx="3433">
                  <c:v>13725</c:v>
                </c:pt>
                <c:pt idx="3434">
                  <c:v>13729</c:v>
                </c:pt>
                <c:pt idx="3435">
                  <c:v>13733</c:v>
                </c:pt>
                <c:pt idx="3436">
                  <c:v>13737</c:v>
                </c:pt>
                <c:pt idx="3437">
                  <c:v>13741</c:v>
                </c:pt>
                <c:pt idx="3438">
                  <c:v>13745</c:v>
                </c:pt>
                <c:pt idx="3439">
                  <c:v>13749</c:v>
                </c:pt>
                <c:pt idx="3440">
                  <c:v>13753</c:v>
                </c:pt>
                <c:pt idx="3441">
                  <c:v>13757</c:v>
                </c:pt>
                <c:pt idx="3442">
                  <c:v>13761</c:v>
                </c:pt>
                <c:pt idx="3443">
                  <c:v>13765</c:v>
                </c:pt>
                <c:pt idx="3444">
                  <c:v>13769</c:v>
                </c:pt>
                <c:pt idx="3445">
                  <c:v>13773</c:v>
                </c:pt>
                <c:pt idx="3446">
                  <c:v>13777</c:v>
                </c:pt>
                <c:pt idx="3447">
                  <c:v>13781</c:v>
                </c:pt>
                <c:pt idx="3448">
                  <c:v>13785</c:v>
                </c:pt>
                <c:pt idx="3449">
                  <c:v>13789</c:v>
                </c:pt>
                <c:pt idx="3450">
                  <c:v>13793</c:v>
                </c:pt>
                <c:pt idx="3451">
                  <c:v>13797</c:v>
                </c:pt>
                <c:pt idx="3452">
                  <c:v>13801</c:v>
                </c:pt>
                <c:pt idx="3453">
                  <c:v>13805</c:v>
                </c:pt>
                <c:pt idx="3454">
                  <c:v>13809</c:v>
                </c:pt>
                <c:pt idx="3455">
                  <c:v>13813</c:v>
                </c:pt>
                <c:pt idx="3456">
                  <c:v>13817</c:v>
                </c:pt>
                <c:pt idx="3457">
                  <c:v>13821</c:v>
                </c:pt>
                <c:pt idx="3458">
                  <c:v>13825</c:v>
                </c:pt>
                <c:pt idx="3459">
                  <c:v>13829</c:v>
                </c:pt>
                <c:pt idx="3460">
                  <c:v>13833</c:v>
                </c:pt>
                <c:pt idx="3461">
                  <c:v>13837</c:v>
                </c:pt>
                <c:pt idx="3462">
                  <c:v>13841</c:v>
                </c:pt>
                <c:pt idx="3463">
                  <c:v>13845</c:v>
                </c:pt>
                <c:pt idx="3464">
                  <c:v>13849</c:v>
                </c:pt>
                <c:pt idx="3465">
                  <c:v>13853</c:v>
                </c:pt>
                <c:pt idx="3466">
                  <c:v>13857</c:v>
                </c:pt>
                <c:pt idx="3467">
                  <c:v>13861</c:v>
                </c:pt>
                <c:pt idx="3468">
                  <c:v>13865</c:v>
                </c:pt>
                <c:pt idx="3469">
                  <c:v>13869</c:v>
                </c:pt>
                <c:pt idx="3470">
                  <c:v>13873</c:v>
                </c:pt>
                <c:pt idx="3471">
                  <c:v>13877</c:v>
                </c:pt>
                <c:pt idx="3472">
                  <c:v>13881</c:v>
                </c:pt>
                <c:pt idx="3473">
                  <c:v>13885</c:v>
                </c:pt>
                <c:pt idx="3474">
                  <c:v>13889</c:v>
                </c:pt>
                <c:pt idx="3475">
                  <c:v>13893</c:v>
                </c:pt>
                <c:pt idx="3476">
                  <c:v>13897</c:v>
                </c:pt>
                <c:pt idx="3477">
                  <c:v>13901</c:v>
                </c:pt>
                <c:pt idx="3478">
                  <c:v>13905</c:v>
                </c:pt>
                <c:pt idx="3479">
                  <c:v>13909</c:v>
                </c:pt>
                <c:pt idx="3480">
                  <c:v>13913</c:v>
                </c:pt>
                <c:pt idx="3481">
                  <c:v>13917</c:v>
                </c:pt>
                <c:pt idx="3482">
                  <c:v>13921</c:v>
                </c:pt>
                <c:pt idx="3483">
                  <c:v>13925</c:v>
                </c:pt>
                <c:pt idx="3484">
                  <c:v>13929</c:v>
                </c:pt>
                <c:pt idx="3485">
                  <c:v>13933</c:v>
                </c:pt>
                <c:pt idx="3486">
                  <c:v>13937</c:v>
                </c:pt>
                <c:pt idx="3487">
                  <c:v>13941</c:v>
                </c:pt>
                <c:pt idx="3488">
                  <c:v>13945</c:v>
                </c:pt>
                <c:pt idx="3489">
                  <c:v>13949</c:v>
                </c:pt>
                <c:pt idx="3490">
                  <c:v>13953</c:v>
                </c:pt>
                <c:pt idx="3491">
                  <c:v>13957</c:v>
                </c:pt>
                <c:pt idx="3492">
                  <c:v>13961</c:v>
                </c:pt>
                <c:pt idx="3493">
                  <c:v>13965</c:v>
                </c:pt>
                <c:pt idx="3494">
                  <c:v>13969</c:v>
                </c:pt>
                <c:pt idx="3495">
                  <c:v>13973</c:v>
                </c:pt>
                <c:pt idx="3496">
                  <c:v>13977</c:v>
                </c:pt>
                <c:pt idx="3497">
                  <c:v>13981</c:v>
                </c:pt>
                <c:pt idx="3498">
                  <c:v>13985</c:v>
                </c:pt>
                <c:pt idx="3499">
                  <c:v>13989</c:v>
                </c:pt>
                <c:pt idx="3500">
                  <c:v>13993</c:v>
                </c:pt>
                <c:pt idx="3501">
                  <c:v>13997</c:v>
                </c:pt>
                <c:pt idx="3502">
                  <c:v>14001</c:v>
                </c:pt>
                <c:pt idx="3503">
                  <c:v>14005</c:v>
                </c:pt>
                <c:pt idx="3504">
                  <c:v>14009</c:v>
                </c:pt>
                <c:pt idx="3505">
                  <c:v>14013</c:v>
                </c:pt>
                <c:pt idx="3506">
                  <c:v>14017</c:v>
                </c:pt>
                <c:pt idx="3507">
                  <c:v>14021</c:v>
                </c:pt>
                <c:pt idx="3508">
                  <c:v>14025</c:v>
                </c:pt>
                <c:pt idx="3509">
                  <c:v>14029</c:v>
                </c:pt>
                <c:pt idx="3510">
                  <c:v>14033</c:v>
                </c:pt>
                <c:pt idx="3511">
                  <c:v>14037</c:v>
                </c:pt>
                <c:pt idx="3512">
                  <c:v>14041</c:v>
                </c:pt>
                <c:pt idx="3513">
                  <c:v>14045</c:v>
                </c:pt>
                <c:pt idx="3514">
                  <c:v>14049</c:v>
                </c:pt>
                <c:pt idx="3515">
                  <c:v>14053</c:v>
                </c:pt>
                <c:pt idx="3516">
                  <c:v>14057</c:v>
                </c:pt>
                <c:pt idx="3517">
                  <c:v>14061</c:v>
                </c:pt>
                <c:pt idx="3518">
                  <c:v>14065</c:v>
                </c:pt>
                <c:pt idx="3519">
                  <c:v>14069</c:v>
                </c:pt>
                <c:pt idx="3520">
                  <c:v>14073</c:v>
                </c:pt>
                <c:pt idx="3521">
                  <c:v>14077</c:v>
                </c:pt>
                <c:pt idx="3522">
                  <c:v>14081</c:v>
                </c:pt>
                <c:pt idx="3523">
                  <c:v>14085</c:v>
                </c:pt>
                <c:pt idx="3524">
                  <c:v>14089</c:v>
                </c:pt>
                <c:pt idx="3525">
                  <c:v>14093</c:v>
                </c:pt>
                <c:pt idx="3526">
                  <c:v>14097</c:v>
                </c:pt>
                <c:pt idx="3527">
                  <c:v>14101</c:v>
                </c:pt>
                <c:pt idx="3528">
                  <c:v>14105</c:v>
                </c:pt>
                <c:pt idx="3529">
                  <c:v>14109</c:v>
                </c:pt>
                <c:pt idx="3530">
                  <c:v>14113</c:v>
                </c:pt>
                <c:pt idx="3531">
                  <c:v>14117</c:v>
                </c:pt>
                <c:pt idx="3532">
                  <c:v>14121</c:v>
                </c:pt>
                <c:pt idx="3533">
                  <c:v>14125</c:v>
                </c:pt>
                <c:pt idx="3534">
                  <c:v>14129</c:v>
                </c:pt>
                <c:pt idx="3535">
                  <c:v>14133</c:v>
                </c:pt>
                <c:pt idx="3536">
                  <c:v>14137</c:v>
                </c:pt>
                <c:pt idx="3537">
                  <c:v>14141</c:v>
                </c:pt>
                <c:pt idx="3538">
                  <c:v>14145</c:v>
                </c:pt>
                <c:pt idx="3539">
                  <c:v>14149</c:v>
                </c:pt>
                <c:pt idx="3540">
                  <c:v>14153</c:v>
                </c:pt>
                <c:pt idx="3541">
                  <c:v>14157</c:v>
                </c:pt>
                <c:pt idx="3542">
                  <c:v>14161</c:v>
                </c:pt>
                <c:pt idx="3543">
                  <c:v>14165</c:v>
                </c:pt>
                <c:pt idx="3544">
                  <c:v>14169</c:v>
                </c:pt>
                <c:pt idx="3545">
                  <c:v>14173</c:v>
                </c:pt>
                <c:pt idx="3546">
                  <c:v>14177</c:v>
                </c:pt>
                <c:pt idx="3547">
                  <c:v>14181</c:v>
                </c:pt>
                <c:pt idx="3548">
                  <c:v>14185</c:v>
                </c:pt>
                <c:pt idx="3549">
                  <c:v>14189</c:v>
                </c:pt>
                <c:pt idx="3550">
                  <c:v>14193</c:v>
                </c:pt>
                <c:pt idx="3551">
                  <c:v>14197</c:v>
                </c:pt>
                <c:pt idx="3552">
                  <c:v>14201</c:v>
                </c:pt>
                <c:pt idx="3553">
                  <c:v>14205</c:v>
                </c:pt>
                <c:pt idx="3554">
                  <c:v>14209</c:v>
                </c:pt>
                <c:pt idx="3555">
                  <c:v>14213</c:v>
                </c:pt>
                <c:pt idx="3556">
                  <c:v>14217</c:v>
                </c:pt>
                <c:pt idx="3557">
                  <c:v>14221</c:v>
                </c:pt>
                <c:pt idx="3558">
                  <c:v>14225</c:v>
                </c:pt>
                <c:pt idx="3559">
                  <c:v>14229</c:v>
                </c:pt>
                <c:pt idx="3560">
                  <c:v>14233</c:v>
                </c:pt>
                <c:pt idx="3561">
                  <c:v>14237</c:v>
                </c:pt>
                <c:pt idx="3562">
                  <c:v>14241</c:v>
                </c:pt>
                <c:pt idx="3563">
                  <c:v>14245</c:v>
                </c:pt>
                <c:pt idx="3564">
                  <c:v>14249</c:v>
                </c:pt>
                <c:pt idx="3565">
                  <c:v>14253</c:v>
                </c:pt>
                <c:pt idx="3566">
                  <c:v>14257</c:v>
                </c:pt>
                <c:pt idx="3567">
                  <c:v>14261</c:v>
                </c:pt>
                <c:pt idx="3568">
                  <c:v>14265</c:v>
                </c:pt>
                <c:pt idx="3569">
                  <c:v>14269</c:v>
                </c:pt>
                <c:pt idx="3570">
                  <c:v>14273</c:v>
                </c:pt>
                <c:pt idx="3571">
                  <c:v>14277</c:v>
                </c:pt>
                <c:pt idx="3572">
                  <c:v>14281</c:v>
                </c:pt>
                <c:pt idx="3573">
                  <c:v>14285</c:v>
                </c:pt>
                <c:pt idx="3574">
                  <c:v>14289</c:v>
                </c:pt>
                <c:pt idx="3575">
                  <c:v>14293</c:v>
                </c:pt>
                <c:pt idx="3576">
                  <c:v>14297</c:v>
                </c:pt>
                <c:pt idx="3577">
                  <c:v>14301</c:v>
                </c:pt>
                <c:pt idx="3578">
                  <c:v>14305</c:v>
                </c:pt>
                <c:pt idx="3579">
                  <c:v>14309</c:v>
                </c:pt>
                <c:pt idx="3580">
                  <c:v>14313</c:v>
                </c:pt>
                <c:pt idx="3581">
                  <c:v>14317</c:v>
                </c:pt>
                <c:pt idx="3582">
                  <c:v>14321</c:v>
                </c:pt>
                <c:pt idx="3583">
                  <c:v>14325</c:v>
                </c:pt>
                <c:pt idx="3584">
                  <c:v>14329</c:v>
                </c:pt>
                <c:pt idx="3585">
                  <c:v>14333</c:v>
                </c:pt>
                <c:pt idx="3586">
                  <c:v>14337</c:v>
                </c:pt>
                <c:pt idx="3587">
                  <c:v>14341</c:v>
                </c:pt>
                <c:pt idx="3588">
                  <c:v>14345</c:v>
                </c:pt>
                <c:pt idx="3589">
                  <c:v>14349</c:v>
                </c:pt>
                <c:pt idx="3590">
                  <c:v>14353</c:v>
                </c:pt>
                <c:pt idx="3591">
                  <c:v>14357</c:v>
                </c:pt>
                <c:pt idx="3592">
                  <c:v>14361</c:v>
                </c:pt>
                <c:pt idx="3593">
                  <c:v>14365</c:v>
                </c:pt>
                <c:pt idx="3594">
                  <c:v>14369</c:v>
                </c:pt>
                <c:pt idx="3595">
                  <c:v>14373</c:v>
                </c:pt>
                <c:pt idx="3596">
                  <c:v>14377</c:v>
                </c:pt>
                <c:pt idx="3597">
                  <c:v>14381</c:v>
                </c:pt>
                <c:pt idx="3598">
                  <c:v>14385</c:v>
                </c:pt>
                <c:pt idx="3599">
                  <c:v>14389</c:v>
                </c:pt>
                <c:pt idx="3600">
                  <c:v>14393</c:v>
                </c:pt>
                <c:pt idx="3601">
                  <c:v>14397</c:v>
                </c:pt>
                <c:pt idx="3602">
                  <c:v>14401</c:v>
                </c:pt>
                <c:pt idx="3603">
                  <c:v>14405</c:v>
                </c:pt>
                <c:pt idx="3604">
                  <c:v>14409</c:v>
                </c:pt>
                <c:pt idx="3605">
                  <c:v>14413</c:v>
                </c:pt>
                <c:pt idx="3606">
                  <c:v>14417</c:v>
                </c:pt>
                <c:pt idx="3607">
                  <c:v>14421</c:v>
                </c:pt>
                <c:pt idx="3608">
                  <c:v>14425</c:v>
                </c:pt>
                <c:pt idx="3609">
                  <c:v>14429</c:v>
                </c:pt>
                <c:pt idx="3610">
                  <c:v>14433</c:v>
                </c:pt>
                <c:pt idx="3611">
                  <c:v>14437</c:v>
                </c:pt>
                <c:pt idx="3612">
                  <c:v>14441</c:v>
                </c:pt>
                <c:pt idx="3613">
                  <c:v>14445</c:v>
                </c:pt>
                <c:pt idx="3614">
                  <c:v>14449</c:v>
                </c:pt>
                <c:pt idx="3615">
                  <c:v>14453</c:v>
                </c:pt>
                <c:pt idx="3616">
                  <c:v>14457</c:v>
                </c:pt>
                <c:pt idx="3617">
                  <c:v>14461</c:v>
                </c:pt>
                <c:pt idx="3618">
                  <c:v>14465</c:v>
                </c:pt>
                <c:pt idx="3619">
                  <c:v>14469</c:v>
                </c:pt>
                <c:pt idx="3620">
                  <c:v>14473</c:v>
                </c:pt>
                <c:pt idx="3621">
                  <c:v>14477</c:v>
                </c:pt>
                <c:pt idx="3622">
                  <c:v>14481</c:v>
                </c:pt>
                <c:pt idx="3623">
                  <c:v>14485</c:v>
                </c:pt>
                <c:pt idx="3624">
                  <c:v>14489</c:v>
                </c:pt>
                <c:pt idx="3625">
                  <c:v>14493</c:v>
                </c:pt>
                <c:pt idx="3626">
                  <c:v>14497</c:v>
                </c:pt>
                <c:pt idx="3627">
                  <c:v>14501</c:v>
                </c:pt>
                <c:pt idx="3628">
                  <c:v>14505</c:v>
                </c:pt>
                <c:pt idx="3629">
                  <c:v>14509</c:v>
                </c:pt>
                <c:pt idx="3630">
                  <c:v>14513</c:v>
                </c:pt>
                <c:pt idx="3631">
                  <c:v>14517</c:v>
                </c:pt>
                <c:pt idx="3632">
                  <c:v>14521</c:v>
                </c:pt>
                <c:pt idx="3633">
                  <c:v>14525</c:v>
                </c:pt>
                <c:pt idx="3634">
                  <c:v>14529</c:v>
                </c:pt>
                <c:pt idx="3635">
                  <c:v>14533</c:v>
                </c:pt>
                <c:pt idx="3636">
                  <c:v>14537</c:v>
                </c:pt>
                <c:pt idx="3637">
                  <c:v>14541</c:v>
                </c:pt>
                <c:pt idx="3638">
                  <c:v>14545</c:v>
                </c:pt>
                <c:pt idx="3639">
                  <c:v>14549</c:v>
                </c:pt>
                <c:pt idx="3640">
                  <c:v>14553</c:v>
                </c:pt>
                <c:pt idx="3641">
                  <c:v>14557</c:v>
                </c:pt>
                <c:pt idx="3642">
                  <c:v>14561</c:v>
                </c:pt>
                <c:pt idx="3643">
                  <c:v>14565</c:v>
                </c:pt>
                <c:pt idx="3644">
                  <c:v>14569</c:v>
                </c:pt>
                <c:pt idx="3645">
                  <c:v>14573</c:v>
                </c:pt>
                <c:pt idx="3646">
                  <c:v>14577</c:v>
                </c:pt>
                <c:pt idx="3647">
                  <c:v>14581</c:v>
                </c:pt>
                <c:pt idx="3648">
                  <c:v>14585</c:v>
                </c:pt>
                <c:pt idx="3649">
                  <c:v>14589</c:v>
                </c:pt>
                <c:pt idx="3650">
                  <c:v>14593</c:v>
                </c:pt>
                <c:pt idx="3651">
                  <c:v>14597</c:v>
                </c:pt>
                <c:pt idx="3652">
                  <c:v>14601</c:v>
                </c:pt>
                <c:pt idx="3653">
                  <c:v>14605</c:v>
                </c:pt>
                <c:pt idx="3654">
                  <c:v>14609</c:v>
                </c:pt>
                <c:pt idx="3655">
                  <c:v>14613</c:v>
                </c:pt>
                <c:pt idx="3656">
                  <c:v>14617</c:v>
                </c:pt>
                <c:pt idx="3657">
                  <c:v>14621</c:v>
                </c:pt>
                <c:pt idx="3658">
                  <c:v>14625</c:v>
                </c:pt>
                <c:pt idx="3659">
                  <c:v>14629</c:v>
                </c:pt>
                <c:pt idx="3660">
                  <c:v>14633</c:v>
                </c:pt>
                <c:pt idx="3661">
                  <c:v>14637</c:v>
                </c:pt>
                <c:pt idx="3662">
                  <c:v>14641</c:v>
                </c:pt>
                <c:pt idx="3663">
                  <c:v>14645</c:v>
                </c:pt>
                <c:pt idx="3664">
                  <c:v>14649</c:v>
                </c:pt>
                <c:pt idx="3665">
                  <c:v>14653</c:v>
                </c:pt>
                <c:pt idx="3666">
                  <c:v>14657</c:v>
                </c:pt>
                <c:pt idx="3667">
                  <c:v>14661</c:v>
                </c:pt>
                <c:pt idx="3668">
                  <c:v>14665</c:v>
                </c:pt>
                <c:pt idx="3669">
                  <c:v>14669</c:v>
                </c:pt>
                <c:pt idx="3670">
                  <c:v>14673</c:v>
                </c:pt>
                <c:pt idx="3671">
                  <c:v>14677</c:v>
                </c:pt>
                <c:pt idx="3672">
                  <c:v>14681</c:v>
                </c:pt>
                <c:pt idx="3673">
                  <c:v>14685</c:v>
                </c:pt>
                <c:pt idx="3674">
                  <c:v>14689</c:v>
                </c:pt>
                <c:pt idx="3675">
                  <c:v>14693</c:v>
                </c:pt>
                <c:pt idx="3676">
                  <c:v>14697</c:v>
                </c:pt>
                <c:pt idx="3677">
                  <c:v>14701</c:v>
                </c:pt>
                <c:pt idx="3678">
                  <c:v>14705</c:v>
                </c:pt>
                <c:pt idx="3679">
                  <c:v>14709</c:v>
                </c:pt>
                <c:pt idx="3680">
                  <c:v>14713</c:v>
                </c:pt>
                <c:pt idx="3681">
                  <c:v>14717</c:v>
                </c:pt>
                <c:pt idx="3682">
                  <c:v>14721</c:v>
                </c:pt>
                <c:pt idx="3683">
                  <c:v>14725</c:v>
                </c:pt>
                <c:pt idx="3684">
                  <c:v>14729</c:v>
                </c:pt>
                <c:pt idx="3685">
                  <c:v>14733</c:v>
                </c:pt>
                <c:pt idx="3686">
                  <c:v>14737</c:v>
                </c:pt>
                <c:pt idx="3687">
                  <c:v>14741</c:v>
                </c:pt>
                <c:pt idx="3688">
                  <c:v>14745</c:v>
                </c:pt>
                <c:pt idx="3689">
                  <c:v>14749</c:v>
                </c:pt>
                <c:pt idx="3690">
                  <c:v>14753</c:v>
                </c:pt>
                <c:pt idx="3691">
                  <c:v>14757</c:v>
                </c:pt>
                <c:pt idx="3692">
                  <c:v>14761</c:v>
                </c:pt>
                <c:pt idx="3693">
                  <c:v>14765</c:v>
                </c:pt>
                <c:pt idx="3694">
                  <c:v>14769</c:v>
                </c:pt>
                <c:pt idx="3695">
                  <c:v>14773</c:v>
                </c:pt>
                <c:pt idx="3696">
                  <c:v>14777</c:v>
                </c:pt>
                <c:pt idx="3697">
                  <c:v>14781</c:v>
                </c:pt>
                <c:pt idx="3698">
                  <c:v>14785</c:v>
                </c:pt>
                <c:pt idx="3699">
                  <c:v>14789</c:v>
                </c:pt>
                <c:pt idx="3700">
                  <c:v>14793</c:v>
                </c:pt>
                <c:pt idx="3701">
                  <c:v>14797</c:v>
                </c:pt>
                <c:pt idx="3702">
                  <c:v>14801</c:v>
                </c:pt>
                <c:pt idx="3703">
                  <c:v>14805</c:v>
                </c:pt>
                <c:pt idx="3704">
                  <c:v>14809</c:v>
                </c:pt>
                <c:pt idx="3705">
                  <c:v>14813</c:v>
                </c:pt>
                <c:pt idx="3706">
                  <c:v>14817</c:v>
                </c:pt>
                <c:pt idx="3707">
                  <c:v>14821</c:v>
                </c:pt>
                <c:pt idx="3708">
                  <c:v>14825</c:v>
                </c:pt>
                <c:pt idx="3709">
                  <c:v>14829</c:v>
                </c:pt>
                <c:pt idx="3710">
                  <c:v>14833</c:v>
                </c:pt>
                <c:pt idx="3711">
                  <c:v>14837</c:v>
                </c:pt>
                <c:pt idx="3712">
                  <c:v>14841</c:v>
                </c:pt>
                <c:pt idx="3713">
                  <c:v>14845</c:v>
                </c:pt>
                <c:pt idx="3714">
                  <c:v>14849</c:v>
                </c:pt>
                <c:pt idx="3715">
                  <c:v>14853</c:v>
                </c:pt>
                <c:pt idx="3716">
                  <c:v>14857</c:v>
                </c:pt>
                <c:pt idx="3717">
                  <c:v>14861</c:v>
                </c:pt>
                <c:pt idx="3718">
                  <c:v>14865</c:v>
                </c:pt>
                <c:pt idx="3719">
                  <c:v>14869</c:v>
                </c:pt>
                <c:pt idx="3720">
                  <c:v>14873</c:v>
                </c:pt>
                <c:pt idx="3721">
                  <c:v>14877</c:v>
                </c:pt>
                <c:pt idx="3722">
                  <c:v>14881</c:v>
                </c:pt>
                <c:pt idx="3723">
                  <c:v>14885</c:v>
                </c:pt>
                <c:pt idx="3724">
                  <c:v>14889</c:v>
                </c:pt>
                <c:pt idx="3725">
                  <c:v>14893</c:v>
                </c:pt>
                <c:pt idx="3726">
                  <c:v>14897</c:v>
                </c:pt>
                <c:pt idx="3727">
                  <c:v>14901</c:v>
                </c:pt>
                <c:pt idx="3728">
                  <c:v>14905</c:v>
                </c:pt>
                <c:pt idx="3729">
                  <c:v>14909</c:v>
                </c:pt>
                <c:pt idx="3730">
                  <c:v>14913</c:v>
                </c:pt>
                <c:pt idx="3731">
                  <c:v>14917</c:v>
                </c:pt>
                <c:pt idx="3732">
                  <c:v>14921</c:v>
                </c:pt>
                <c:pt idx="3733">
                  <c:v>14925</c:v>
                </c:pt>
                <c:pt idx="3734">
                  <c:v>14929</c:v>
                </c:pt>
                <c:pt idx="3735">
                  <c:v>14933</c:v>
                </c:pt>
                <c:pt idx="3736">
                  <c:v>14937</c:v>
                </c:pt>
                <c:pt idx="3737">
                  <c:v>14941</c:v>
                </c:pt>
                <c:pt idx="3738">
                  <c:v>14945</c:v>
                </c:pt>
                <c:pt idx="3739">
                  <c:v>14949</c:v>
                </c:pt>
                <c:pt idx="3740">
                  <c:v>14953</c:v>
                </c:pt>
                <c:pt idx="3741">
                  <c:v>14957</c:v>
                </c:pt>
                <c:pt idx="3742">
                  <c:v>14961</c:v>
                </c:pt>
                <c:pt idx="3743">
                  <c:v>14965</c:v>
                </c:pt>
                <c:pt idx="3744">
                  <c:v>14969</c:v>
                </c:pt>
                <c:pt idx="3745">
                  <c:v>14973</c:v>
                </c:pt>
                <c:pt idx="3746">
                  <c:v>14977</c:v>
                </c:pt>
                <c:pt idx="3747">
                  <c:v>14981</c:v>
                </c:pt>
                <c:pt idx="3748">
                  <c:v>14985</c:v>
                </c:pt>
                <c:pt idx="3749">
                  <c:v>14989</c:v>
                </c:pt>
                <c:pt idx="3750">
                  <c:v>14993</c:v>
                </c:pt>
                <c:pt idx="3751">
                  <c:v>14997</c:v>
                </c:pt>
                <c:pt idx="3752">
                  <c:v>15001</c:v>
                </c:pt>
                <c:pt idx="3753">
                  <c:v>15005</c:v>
                </c:pt>
                <c:pt idx="3754">
                  <c:v>15009</c:v>
                </c:pt>
                <c:pt idx="3755">
                  <c:v>15013</c:v>
                </c:pt>
                <c:pt idx="3756">
                  <c:v>15017</c:v>
                </c:pt>
                <c:pt idx="3757">
                  <c:v>15021</c:v>
                </c:pt>
                <c:pt idx="3758">
                  <c:v>15025</c:v>
                </c:pt>
                <c:pt idx="3759">
                  <c:v>15029</c:v>
                </c:pt>
                <c:pt idx="3760">
                  <c:v>15033</c:v>
                </c:pt>
                <c:pt idx="3761">
                  <c:v>15037</c:v>
                </c:pt>
                <c:pt idx="3762">
                  <c:v>15041</c:v>
                </c:pt>
                <c:pt idx="3763">
                  <c:v>15045</c:v>
                </c:pt>
                <c:pt idx="3764">
                  <c:v>15049</c:v>
                </c:pt>
                <c:pt idx="3765">
                  <c:v>15053</c:v>
                </c:pt>
                <c:pt idx="3766">
                  <c:v>15057</c:v>
                </c:pt>
                <c:pt idx="3767">
                  <c:v>15061</c:v>
                </c:pt>
                <c:pt idx="3768">
                  <c:v>15065</c:v>
                </c:pt>
                <c:pt idx="3769">
                  <c:v>15069</c:v>
                </c:pt>
                <c:pt idx="3770">
                  <c:v>15073</c:v>
                </c:pt>
                <c:pt idx="3771">
                  <c:v>15077</c:v>
                </c:pt>
                <c:pt idx="3772">
                  <c:v>15081</c:v>
                </c:pt>
                <c:pt idx="3773">
                  <c:v>15085</c:v>
                </c:pt>
                <c:pt idx="3774">
                  <c:v>15089</c:v>
                </c:pt>
                <c:pt idx="3775">
                  <c:v>15093</c:v>
                </c:pt>
                <c:pt idx="3776">
                  <c:v>15097</c:v>
                </c:pt>
                <c:pt idx="3777">
                  <c:v>15101</c:v>
                </c:pt>
                <c:pt idx="3778">
                  <c:v>15105</c:v>
                </c:pt>
                <c:pt idx="3779">
                  <c:v>15109</c:v>
                </c:pt>
                <c:pt idx="3780">
                  <c:v>15113</c:v>
                </c:pt>
                <c:pt idx="3781">
                  <c:v>15117</c:v>
                </c:pt>
                <c:pt idx="3782">
                  <c:v>15121</c:v>
                </c:pt>
                <c:pt idx="3783">
                  <c:v>15125</c:v>
                </c:pt>
                <c:pt idx="3784">
                  <c:v>15129</c:v>
                </c:pt>
                <c:pt idx="3785">
                  <c:v>15133</c:v>
                </c:pt>
                <c:pt idx="3786">
                  <c:v>15137</c:v>
                </c:pt>
                <c:pt idx="3787">
                  <c:v>15141</c:v>
                </c:pt>
                <c:pt idx="3788">
                  <c:v>15145</c:v>
                </c:pt>
                <c:pt idx="3789">
                  <c:v>15149</c:v>
                </c:pt>
                <c:pt idx="3790">
                  <c:v>15153</c:v>
                </c:pt>
                <c:pt idx="3791">
                  <c:v>15157</c:v>
                </c:pt>
                <c:pt idx="3792">
                  <c:v>15161</c:v>
                </c:pt>
                <c:pt idx="3793">
                  <c:v>15165</c:v>
                </c:pt>
                <c:pt idx="3794">
                  <c:v>15169</c:v>
                </c:pt>
                <c:pt idx="3795">
                  <c:v>15173</c:v>
                </c:pt>
                <c:pt idx="3796">
                  <c:v>15177</c:v>
                </c:pt>
                <c:pt idx="3797">
                  <c:v>15181</c:v>
                </c:pt>
                <c:pt idx="3798">
                  <c:v>15185</c:v>
                </c:pt>
                <c:pt idx="3799">
                  <c:v>15189</c:v>
                </c:pt>
                <c:pt idx="3800">
                  <c:v>15193</c:v>
                </c:pt>
                <c:pt idx="3801">
                  <c:v>15197</c:v>
                </c:pt>
                <c:pt idx="3802">
                  <c:v>15201</c:v>
                </c:pt>
                <c:pt idx="3803">
                  <c:v>15205</c:v>
                </c:pt>
                <c:pt idx="3804">
                  <c:v>15209</c:v>
                </c:pt>
                <c:pt idx="3805">
                  <c:v>15213</c:v>
                </c:pt>
                <c:pt idx="3806">
                  <c:v>15217</c:v>
                </c:pt>
                <c:pt idx="3807">
                  <c:v>15221</c:v>
                </c:pt>
                <c:pt idx="3808">
                  <c:v>15225</c:v>
                </c:pt>
                <c:pt idx="3809">
                  <c:v>15229</c:v>
                </c:pt>
                <c:pt idx="3810">
                  <c:v>15233</c:v>
                </c:pt>
                <c:pt idx="3811">
                  <c:v>15237</c:v>
                </c:pt>
                <c:pt idx="3812">
                  <c:v>15241</c:v>
                </c:pt>
                <c:pt idx="3813">
                  <c:v>15245</c:v>
                </c:pt>
                <c:pt idx="3814">
                  <c:v>15249</c:v>
                </c:pt>
                <c:pt idx="3815">
                  <c:v>15253</c:v>
                </c:pt>
                <c:pt idx="3816">
                  <c:v>15257</c:v>
                </c:pt>
                <c:pt idx="3817">
                  <c:v>15261</c:v>
                </c:pt>
                <c:pt idx="3818">
                  <c:v>15265</c:v>
                </c:pt>
                <c:pt idx="3819">
                  <c:v>15269</c:v>
                </c:pt>
                <c:pt idx="3820">
                  <c:v>15273</c:v>
                </c:pt>
                <c:pt idx="3821">
                  <c:v>15277</c:v>
                </c:pt>
                <c:pt idx="3822">
                  <c:v>15281</c:v>
                </c:pt>
                <c:pt idx="3823">
                  <c:v>15285</c:v>
                </c:pt>
                <c:pt idx="3824">
                  <c:v>15289</c:v>
                </c:pt>
                <c:pt idx="3825">
                  <c:v>15293</c:v>
                </c:pt>
                <c:pt idx="3826">
                  <c:v>15297</c:v>
                </c:pt>
                <c:pt idx="3827">
                  <c:v>15301</c:v>
                </c:pt>
                <c:pt idx="3828">
                  <c:v>15305</c:v>
                </c:pt>
                <c:pt idx="3829">
                  <c:v>15309</c:v>
                </c:pt>
                <c:pt idx="3830">
                  <c:v>15313</c:v>
                </c:pt>
                <c:pt idx="3831">
                  <c:v>15317</c:v>
                </c:pt>
                <c:pt idx="3832">
                  <c:v>15321</c:v>
                </c:pt>
                <c:pt idx="3833">
                  <c:v>15325</c:v>
                </c:pt>
                <c:pt idx="3834">
                  <c:v>15329</c:v>
                </c:pt>
                <c:pt idx="3835">
                  <c:v>15333</c:v>
                </c:pt>
                <c:pt idx="3836">
                  <c:v>15337</c:v>
                </c:pt>
                <c:pt idx="3837">
                  <c:v>15341</c:v>
                </c:pt>
                <c:pt idx="3838">
                  <c:v>15345</c:v>
                </c:pt>
                <c:pt idx="3839">
                  <c:v>15349</c:v>
                </c:pt>
                <c:pt idx="3840">
                  <c:v>15353</c:v>
                </c:pt>
                <c:pt idx="3841">
                  <c:v>15357</c:v>
                </c:pt>
                <c:pt idx="3842">
                  <c:v>15361</c:v>
                </c:pt>
                <c:pt idx="3843">
                  <c:v>15365</c:v>
                </c:pt>
                <c:pt idx="3844">
                  <c:v>15369</c:v>
                </c:pt>
                <c:pt idx="3845">
                  <c:v>15373</c:v>
                </c:pt>
                <c:pt idx="3846">
                  <c:v>15377</c:v>
                </c:pt>
                <c:pt idx="3847">
                  <c:v>15381</c:v>
                </c:pt>
                <c:pt idx="3848">
                  <c:v>15385</c:v>
                </c:pt>
                <c:pt idx="3849">
                  <c:v>15389</c:v>
                </c:pt>
                <c:pt idx="3850">
                  <c:v>15393</c:v>
                </c:pt>
                <c:pt idx="3851">
                  <c:v>15397</c:v>
                </c:pt>
                <c:pt idx="3852">
                  <c:v>15401</c:v>
                </c:pt>
                <c:pt idx="3853">
                  <c:v>15405</c:v>
                </c:pt>
                <c:pt idx="3854">
                  <c:v>15409</c:v>
                </c:pt>
                <c:pt idx="3855">
                  <c:v>15413</c:v>
                </c:pt>
                <c:pt idx="3856">
                  <c:v>15417</c:v>
                </c:pt>
                <c:pt idx="3857">
                  <c:v>15421</c:v>
                </c:pt>
                <c:pt idx="3858">
                  <c:v>15425</c:v>
                </c:pt>
                <c:pt idx="3859">
                  <c:v>15429</c:v>
                </c:pt>
                <c:pt idx="3860">
                  <c:v>15433</c:v>
                </c:pt>
                <c:pt idx="3861">
                  <c:v>15437</c:v>
                </c:pt>
                <c:pt idx="3862">
                  <c:v>15441</c:v>
                </c:pt>
                <c:pt idx="3863">
                  <c:v>15445</c:v>
                </c:pt>
                <c:pt idx="3864">
                  <c:v>15449</c:v>
                </c:pt>
                <c:pt idx="3865">
                  <c:v>15453</c:v>
                </c:pt>
                <c:pt idx="3866">
                  <c:v>15457</c:v>
                </c:pt>
                <c:pt idx="3867">
                  <c:v>15461</c:v>
                </c:pt>
                <c:pt idx="3868">
                  <c:v>15465</c:v>
                </c:pt>
                <c:pt idx="3869">
                  <c:v>15469</c:v>
                </c:pt>
                <c:pt idx="3870">
                  <c:v>15473</c:v>
                </c:pt>
                <c:pt idx="3871">
                  <c:v>15477</c:v>
                </c:pt>
                <c:pt idx="3872">
                  <c:v>15481</c:v>
                </c:pt>
                <c:pt idx="3873">
                  <c:v>15485</c:v>
                </c:pt>
                <c:pt idx="3874">
                  <c:v>15489</c:v>
                </c:pt>
                <c:pt idx="3875">
                  <c:v>15493</c:v>
                </c:pt>
                <c:pt idx="3876">
                  <c:v>15497</c:v>
                </c:pt>
                <c:pt idx="3877">
                  <c:v>15501</c:v>
                </c:pt>
                <c:pt idx="3878">
                  <c:v>15505</c:v>
                </c:pt>
                <c:pt idx="3879">
                  <c:v>15509</c:v>
                </c:pt>
                <c:pt idx="3880">
                  <c:v>15513</c:v>
                </c:pt>
                <c:pt idx="3881">
                  <c:v>15517</c:v>
                </c:pt>
                <c:pt idx="3882">
                  <c:v>15521</c:v>
                </c:pt>
                <c:pt idx="3883">
                  <c:v>15525</c:v>
                </c:pt>
                <c:pt idx="3884">
                  <c:v>15529</c:v>
                </c:pt>
                <c:pt idx="3885">
                  <c:v>15533</c:v>
                </c:pt>
                <c:pt idx="3886">
                  <c:v>15537</c:v>
                </c:pt>
                <c:pt idx="3887">
                  <c:v>15541</c:v>
                </c:pt>
                <c:pt idx="3888">
                  <c:v>15545</c:v>
                </c:pt>
                <c:pt idx="3889">
                  <c:v>15549</c:v>
                </c:pt>
                <c:pt idx="3890">
                  <c:v>15553</c:v>
                </c:pt>
                <c:pt idx="3891">
                  <c:v>15557</c:v>
                </c:pt>
                <c:pt idx="3892">
                  <c:v>15561</c:v>
                </c:pt>
                <c:pt idx="3893">
                  <c:v>15565</c:v>
                </c:pt>
                <c:pt idx="3894">
                  <c:v>15569</c:v>
                </c:pt>
                <c:pt idx="3895">
                  <c:v>15573</c:v>
                </c:pt>
                <c:pt idx="3896">
                  <c:v>15577</c:v>
                </c:pt>
                <c:pt idx="3897">
                  <c:v>15581</c:v>
                </c:pt>
                <c:pt idx="3898">
                  <c:v>15585</c:v>
                </c:pt>
                <c:pt idx="3899">
                  <c:v>15589</c:v>
                </c:pt>
                <c:pt idx="3900">
                  <c:v>15593</c:v>
                </c:pt>
                <c:pt idx="3901">
                  <c:v>15597</c:v>
                </c:pt>
                <c:pt idx="3902">
                  <c:v>15601</c:v>
                </c:pt>
                <c:pt idx="3903">
                  <c:v>15605</c:v>
                </c:pt>
                <c:pt idx="3904">
                  <c:v>15609</c:v>
                </c:pt>
                <c:pt idx="3905">
                  <c:v>15613</c:v>
                </c:pt>
                <c:pt idx="3906">
                  <c:v>15617</c:v>
                </c:pt>
                <c:pt idx="3907">
                  <c:v>15621</c:v>
                </c:pt>
                <c:pt idx="3908">
                  <c:v>15625</c:v>
                </c:pt>
                <c:pt idx="3909">
                  <c:v>15629</c:v>
                </c:pt>
                <c:pt idx="3910">
                  <c:v>15633</c:v>
                </c:pt>
                <c:pt idx="3911">
                  <c:v>15637</c:v>
                </c:pt>
                <c:pt idx="3912">
                  <c:v>15641</c:v>
                </c:pt>
                <c:pt idx="3913">
                  <c:v>15645</c:v>
                </c:pt>
                <c:pt idx="3914">
                  <c:v>15649</c:v>
                </c:pt>
                <c:pt idx="3915">
                  <c:v>15653</c:v>
                </c:pt>
                <c:pt idx="3916">
                  <c:v>15657</c:v>
                </c:pt>
                <c:pt idx="3917">
                  <c:v>15661</c:v>
                </c:pt>
                <c:pt idx="3918">
                  <c:v>15665</c:v>
                </c:pt>
                <c:pt idx="3919">
                  <c:v>15669</c:v>
                </c:pt>
                <c:pt idx="3920">
                  <c:v>15673</c:v>
                </c:pt>
                <c:pt idx="3921">
                  <c:v>15677</c:v>
                </c:pt>
                <c:pt idx="3922">
                  <c:v>15681</c:v>
                </c:pt>
                <c:pt idx="3923">
                  <c:v>15685</c:v>
                </c:pt>
                <c:pt idx="3924">
                  <c:v>15689</c:v>
                </c:pt>
                <c:pt idx="3925">
                  <c:v>15693</c:v>
                </c:pt>
                <c:pt idx="3926">
                  <c:v>15697</c:v>
                </c:pt>
                <c:pt idx="3927">
                  <c:v>15701</c:v>
                </c:pt>
                <c:pt idx="3928">
                  <c:v>15705</c:v>
                </c:pt>
                <c:pt idx="3929">
                  <c:v>15709</c:v>
                </c:pt>
                <c:pt idx="3930">
                  <c:v>15713</c:v>
                </c:pt>
                <c:pt idx="3931">
                  <c:v>15717</c:v>
                </c:pt>
                <c:pt idx="3932">
                  <c:v>15721</c:v>
                </c:pt>
                <c:pt idx="3933">
                  <c:v>15725</c:v>
                </c:pt>
                <c:pt idx="3934">
                  <c:v>15729</c:v>
                </c:pt>
                <c:pt idx="3935">
                  <c:v>15733</c:v>
                </c:pt>
                <c:pt idx="3936">
                  <c:v>15737</c:v>
                </c:pt>
                <c:pt idx="3937">
                  <c:v>15741</c:v>
                </c:pt>
                <c:pt idx="3938">
                  <c:v>15745</c:v>
                </c:pt>
                <c:pt idx="3939">
                  <c:v>15749</c:v>
                </c:pt>
                <c:pt idx="3940">
                  <c:v>15753</c:v>
                </c:pt>
                <c:pt idx="3941">
                  <c:v>15757</c:v>
                </c:pt>
                <c:pt idx="3942">
                  <c:v>15761</c:v>
                </c:pt>
                <c:pt idx="3943">
                  <c:v>15765</c:v>
                </c:pt>
                <c:pt idx="3944">
                  <c:v>15769</c:v>
                </c:pt>
                <c:pt idx="3945">
                  <c:v>15773</c:v>
                </c:pt>
                <c:pt idx="3946">
                  <c:v>15777</c:v>
                </c:pt>
                <c:pt idx="3947">
                  <c:v>15781</c:v>
                </c:pt>
                <c:pt idx="3948">
                  <c:v>15785</c:v>
                </c:pt>
                <c:pt idx="3949">
                  <c:v>15789</c:v>
                </c:pt>
                <c:pt idx="3950">
                  <c:v>15793</c:v>
                </c:pt>
                <c:pt idx="3951">
                  <c:v>15797</c:v>
                </c:pt>
                <c:pt idx="3952">
                  <c:v>15801</c:v>
                </c:pt>
                <c:pt idx="3953">
                  <c:v>15805</c:v>
                </c:pt>
                <c:pt idx="3954">
                  <c:v>15809</c:v>
                </c:pt>
                <c:pt idx="3955">
                  <c:v>15813</c:v>
                </c:pt>
                <c:pt idx="3956">
                  <c:v>15817</c:v>
                </c:pt>
                <c:pt idx="3957">
                  <c:v>15821</c:v>
                </c:pt>
                <c:pt idx="3958">
                  <c:v>15825</c:v>
                </c:pt>
                <c:pt idx="3959">
                  <c:v>15829</c:v>
                </c:pt>
                <c:pt idx="3960">
                  <c:v>15833</c:v>
                </c:pt>
                <c:pt idx="3961">
                  <c:v>15837</c:v>
                </c:pt>
                <c:pt idx="3962">
                  <c:v>15841</c:v>
                </c:pt>
                <c:pt idx="3963">
                  <c:v>15845</c:v>
                </c:pt>
                <c:pt idx="3964">
                  <c:v>15849</c:v>
                </c:pt>
                <c:pt idx="3965">
                  <c:v>15853</c:v>
                </c:pt>
                <c:pt idx="3966">
                  <c:v>15857</c:v>
                </c:pt>
                <c:pt idx="3967">
                  <c:v>15861</c:v>
                </c:pt>
                <c:pt idx="3968">
                  <c:v>15865</c:v>
                </c:pt>
                <c:pt idx="3969">
                  <c:v>15869</c:v>
                </c:pt>
                <c:pt idx="3970">
                  <c:v>15873</c:v>
                </c:pt>
                <c:pt idx="3971">
                  <c:v>15877</c:v>
                </c:pt>
                <c:pt idx="3972">
                  <c:v>15881</c:v>
                </c:pt>
                <c:pt idx="3973">
                  <c:v>15885</c:v>
                </c:pt>
                <c:pt idx="3974">
                  <c:v>15889</c:v>
                </c:pt>
                <c:pt idx="3975">
                  <c:v>15893</c:v>
                </c:pt>
                <c:pt idx="3976">
                  <c:v>15897</c:v>
                </c:pt>
                <c:pt idx="3977">
                  <c:v>15901</c:v>
                </c:pt>
                <c:pt idx="3978">
                  <c:v>15905</c:v>
                </c:pt>
                <c:pt idx="3979">
                  <c:v>15909</c:v>
                </c:pt>
                <c:pt idx="3980">
                  <c:v>15913</c:v>
                </c:pt>
                <c:pt idx="3981">
                  <c:v>15917</c:v>
                </c:pt>
                <c:pt idx="3982">
                  <c:v>15921</c:v>
                </c:pt>
                <c:pt idx="3983">
                  <c:v>15925</c:v>
                </c:pt>
                <c:pt idx="3984">
                  <c:v>15930</c:v>
                </c:pt>
                <c:pt idx="3985">
                  <c:v>15933</c:v>
                </c:pt>
                <c:pt idx="3986">
                  <c:v>15937</c:v>
                </c:pt>
                <c:pt idx="3987">
                  <c:v>15941</c:v>
                </c:pt>
                <c:pt idx="3988">
                  <c:v>15945</c:v>
                </c:pt>
                <c:pt idx="3989">
                  <c:v>15949</c:v>
                </c:pt>
                <c:pt idx="3990">
                  <c:v>15953</c:v>
                </c:pt>
                <c:pt idx="3991">
                  <c:v>15957</c:v>
                </c:pt>
                <c:pt idx="3992">
                  <c:v>15961</c:v>
                </c:pt>
                <c:pt idx="3993">
                  <c:v>15965</c:v>
                </c:pt>
                <c:pt idx="3994">
                  <c:v>15969</c:v>
                </c:pt>
                <c:pt idx="3995">
                  <c:v>15973</c:v>
                </c:pt>
                <c:pt idx="3996">
                  <c:v>15977</c:v>
                </c:pt>
                <c:pt idx="3997">
                  <c:v>15981</c:v>
                </c:pt>
                <c:pt idx="3998">
                  <c:v>15985</c:v>
                </c:pt>
                <c:pt idx="3999">
                  <c:v>15989</c:v>
                </c:pt>
                <c:pt idx="4000">
                  <c:v>15993</c:v>
                </c:pt>
                <c:pt idx="4001">
                  <c:v>15997</c:v>
                </c:pt>
                <c:pt idx="4002">
                  <c:v>16001</c:v>
                </c:pt>
                <c:pt idx="4003">
                  <c:v>16005</c:v>
                </c:pt>
                <c:pt idx="4004">
                  <c:v>16009</c:v>
                </c:pt>
                <c:pt idx="4005">
                  <c:v>16013</c:v>
                </c:pt>
                <c:pt idx="4006">
                  <c:v>16017</c:v>
                </c:pt>
                <c:pt idx="4007">
                  <c:v>16021</c:v>
                </c:pt>
                <c:pt idx="4008">
                  <c:v>16025</c:v>
                </c:pt>
                <c:pt idx="4009">
                  <c:v>16029</c:v>
                </c:pt>
                <c:pt idx="4010">
                  <c:v>16033</c:v>
                </c:pt>
                <c:pt idx="4011">
                  <c:v>16037</c:v>
                </c:pt>
                <c:pt idx="4012">
                  <c:v>16041</c:v>
                </c:pt>
                <c:pt idx="4013">
                  <c:v>16045</c:v>
                </c:pt>
                <c:pt idx="4014">
                  <c:v>16049</c:v>
                </c:pt>
                <c:pt idx="4015">
                  <c:v>16053</c:v>
                </c:pt>
                <c:pt idx="4016">
                  <c:v>16057</c:v>
                </c:pt>
                <c:pt idx="4017">
                  <c:v>16061</c:v>
                </c:pt>
                <c:pt idx="4018">
                  <c:v>16065</c:v>
                </c:pt>
                <c:pt idx="4019">
                  <c:v>16069</c:v>
                </c:pt>
                <c:pt idx="4020">
                  <c:v>16073</c:v>
                </c:pt>
                <c:pt idx="4021">
                  <c:v>16077</c:v>
                </c:pt>
                <c:pt idx="4022">
                  <c:v>16081</c:v>
                </c:pt>
                <c:pt idx="4023">
                  <c:v>16085</c:v>
                </c:pt>
                <c:pt idx="4024">
                  <c:v>16089</c:v>
                </c:pt>
                <c:pt idx="4025">
                  <c:v>16093</c:v>
                </c:pt>
                <c:pt idx="4026">
                  <c:v>16097</c:v>
                </c:pt>
                <c:pt idx="4027">
                  <c:v>16101</c:v>
                </c:pt>
                <c:pt idx="4028">
                  <c:v>16105</c:v>
                </c:pt>
                <c:pt idx="4029">
                  <c:v>16109</c:v>
                </c:pt>
                <c:pt idx="4030">
                  <c:v>16113</c:v>
                </c:pt>
                <c:pt idx="4031">
                  <c:v>16117</c:v>
                </c:pt>
                <c:pt idx="4032">
                  <c:v>16121</c:v>
                </c:pt>
                <c:pt idx="4033">
                  <c:v>16125</c:v>
                </c:pt>
                <c:pt idx="4034">
                  <c:v>16129</c:v>
                </c:pt>
                <c:pt idx="4035">
                  <c:v>16133</c:v>
                </c:pt>
                <c:pt idx="4036">
                  <c:v>16137</c:v>
                </c:pt>
                <c:pt idx="4037">
                  <c:v>16141</c:v>
                </c:pt>
                <c:pt idx="4038">
                  <c:v>16145</c:v>
                </c:pt>
                <c:pt idx="4039">
                  <c:v>16149</c:v>
                </c:pt>
                <c:pt idx="4040">
                  <c:v>16153</c:v>
                </c:pt>
                <c:pt idx="4041">
                  <c:v>16157</c:v>
                </c:pt>
                <c:pt idx="4042">
                  <c:v>16161</c:v>
                </c:pt>
                <c:pt idx="4043">
                  <c:v>16165</c:v>
                </c:pt>
                <c:pt idx="4044">
                  <c:v>16169</c:v>
                </c:pt>
                <c:pt idx="4045">
                  <c:v>16173</c:v>
                </c:pt>
                <c:pt idx="4046">
                  <c:v>16177</c:v>
                </c:pt>
                <c:pt idx="4047">
                  <c:v>16181</c:v>
                </c:pt>
                <c:pt idx="4048">
                  <c:v>16185</c:v>
                </c:pt>
                <c:pt idx="4049">
                  <c:v>16189</c:v>
                </c:pt>
                <c:pt idx="4050">
                  <c:v>16193</c:v>
                </c:pt>
                <c:pt idx="4051">
                  <c:v>16197</c:v>
                </c:pt>
                <c:pt idx="4052">
                  <c:v>16201</c:v>
                </c:pt>
                <c:pt idx="4053">
                  <c:v>16205</c:v>
                </c:pt>
                <c:pt idx="4054">
                  <c:v>16209</c:v>
                </c:pt>
                <c:pt idx="4055">
                  <c:v>16213</c:v>
                </c:pt>
                <c:pt idx="4056">
                  <c:v>16217</c:v>
                </c:pt>
                <c:pt idx="4057">
                  <c:v>16221</c:v>
                </c:pt>
                <c:pt idx="4058">
                  <c:v>16225</c:v>
                </c:pt>
                <c:pt idx="4059">
                  <c:v>16229</c:v>
                </c:pt>
                <c:pt idx="4060">
                  <c:v>16233</c:v>
                </c:pt>
                <c:pt idx="4061">
                  <c:v>16237</c:v>
                </c:pt>
                <c:pt idx="4062">
                  <c:v>16241</c:v>
                </c:pt>
                <c:pt idx="4063">
                  <c:v>16245</c:v>
                </c:pt>
                <c:pt idx="4064">
                  <c:v>16249</c:v>
                </c:pt>
                <c:pt idx="4065">
                  <c:v>16253</c:v>
                </c:pt>
                <c:pt idx="4066">
                  <c:v>16257</c:v>
                </c:pt>
                <c:pt idx="4067">
                  <c:v>16261</c:v>
                </c:pt>
                <c:pt idx="4068">
                  <c:v>16265</c:v>
                </c:pt>
                <c:pt idx="4069">
                  <c:v>16269</c:v>
                </c:pt>
                <c:pt idx="4070">
                  <c:v>16273</c:v>
                </c:pt>
                <c:pt idx="4071">
                  <c:v>16277</c:v>
                </c:pt>
                <c:pt idx="4072">
                  <c:v>16281</c:v>
                </c:pt>
                <c:pt idx="4073">
                  <c:v>16285</c:v>
                </c:pt>
                <c:pt idx="4074">
                  <c:v>16289</c:v>
                </c:pt>
                <c:pt idx="4075">
                  <c:v>16293</c:v>
                </c:pt>
                <c:pt idx="4076">
                  <c:v>16297</c:v>
                </c:pt>
                <c:pt idx="4077">
                  <c:v>16301</c:v>
                </c:pt>
                <c:pt idx="4078">
                  <c:v>16305</c:v>
                </c:pt>
                <c:pt idx="4079">
                  <c:v>16309</c:v>
                </c:pt>
                <c:pt idx="4080">
                  <c:v>16313</c:v>
                </c:pt>
                <c:pt idx="4081">
                  <c:v>16317</c:v>
                </c:pt>
                <c:pt idx="4082">
                  <c:v>16321</c:v>
                </c:pt>
                <c:pt idx="4083">
                  <c:v>16325</c:v>
                </c:pt>
                <c:pt idx="4084">
                  <c:v>16329</c:v>
                </c:pt>
                <c:pt idx="4085">
                  <c:v>16333</c:v>
                </c:pt>
                <c:pt idx="4086">
                  <c:v>16337</c:v>
                </c:pt>
                <c:pt idx="4087">
                  <c:v>16341</c:v>
                </c:pt>
                <c:pt idx="4088">
                  <c:v>16345</c:v>
                </c:pt>
                <c:pt idx="4089">
                  <c:v>16349</c:v>
                </c:pt>
                <c:pt idx="4090">
                  <c:v>16353</c:v>
                </c:pt>
                <c:pt idx="4091">
                  <c:v>16357</c:v>
                </c:pt>
                <c:pt idx="4092">
                  <c:v>16361</c:v>
                </c:pt>
                <c:pt idx="4093">
                  <c:v>16365</c:v>
                </c:pt>
                <c:pt idx="4094">
                  <c:v>16369</c:v>
                </c:pt>
                <c:pt idx="4095">
                  <c:v>16373</c:v>
                </c:pt>
                <c:pt idx="4096">
                  <c:v>16377</c:v>
                </c:pt>
                <c:pt idx="4097">
                  <c:v>16381</c:v>
                </c:pt>
                <c:pt idx="4098">
                  <c:v>16385</c:v>
                </c:pt>
                <c:pt idx="4099">
                  <c:v>16389</c:v>
                </c:pt>
                <c:pt idx="4100">
                  <c:v>16393</c:v>
                </c:pt>
                <c:pt idx="4101">
                  <c:v>16397</c:v>
                </c:pt>
                <c:pt idx="4102">
                  <c:v>16401</c:v>
                </c:pt>
                <c:pt idx="4103">
                  <c:v>16405</c:v>
                </c:pt>
                <c:pt idx="4104">
                  <c:v>16409</c:v>
                </c:pt>
                <c:pt idx="4105">
                  <c:v>16413</c:v>
                </c:pt>
                <c:pt idx="4106">
                  <c:v>16417</c:v>
                </c:pt>
                <c:pt idx="4107">
                  <c:v>16421</c:v>
                </c:pt>
                <c:pt idx="4108">
                  <c:v>16425</c:v>
                </c:pt>
                <c:pt idx="4109">
                  <c:v>16429</c:v>
                </c:pt>
                <c:pt idx="4110">
                  <c:v>16433</c:v>
                </c:pt>
                <c:pt idx="4111">
                  <c:v>16437</c:v>
                </c:pt>
                <c:pt idx="4112">
                  <c:v>16441</c:v>
                </c:pt>
                <c:pt idx="4113">
                  <c:v>16445</c:v>
                </c:pt>
                <c:pt idx="4114">
                  <c:v>16449</c:v>
                </c:pt>
                <c:pt idx="4115">
                  <c:v>16453</c:v>
                </c:pt>
                <c:pt idx="4116">
                  <c:v>16457</c:v>
                </c:pt>
                <c:pt idx="4117">
                  <c:v>16461</c:v>
                </c:pt>
                <c:pt idx="4118">
                  <c:v>16465</c:v>
                </c:pt>
                <c:pt idx="4119">
                  <c:v>16469</c:v>
                </c:pt>
                <c:pt idx="4120">
                  <c:v>16473</c:v>
                </c:pt>
                <c:pt idx="4121">
                  <c:v>16477</c:v>
                </c:pt>
                <c:pt idx="4122">
                  <c:v>16481</c:v>
                </c:pt>
                <c:pt idx="4123">
                  <c:v>16485</c:v>
                </c:pt>
                <c:pt idx="4124">
                  <c:v>16489</c:v>
                </c:pt>
                <c:pt idx="4125">
                  <c:v>16493</c:v>
                </c:pt>
                <c:pt idx="4126">
                  <c:v>16497</c:v>
                </c:pt>
                <c:pt idx="4127">
                  <c:v>16501</c:v>
                </c:pt>
                <c:pt idx="4128">
                  <c:v>16505</c:v>
                </c:pt>
                <c:pt idx="4129">
                  <c:v>16509</c:v>
                </c:pt>
                <c:pt idx="4130">
                  <c:v>16513</c:v>
                </c:pt>
                <c:pt idx="4131">
                  <c:v>16517</c:v>
                </c:pt>
                <c:pt idx="4132">
                  <c:v>16521</c:v>
                </c:pt>
                <c:pt idx="4133">
                  <c:v>16525</c:v>
                </c:pt>
                <c:pt idx="4134">
                  <c:v>16529</c:v>
                </c:pt>
                <c:pt idx="4135">
                  <c:v>16533</c:v>
                </c:pt>
                <c:pt idx="4136">
                  <c:v>16537</c:v>
                </c:pt>
                <c:pt idx="4137">
                  <c:v>16541</c:v>
                </c:pt>
                <c:pt idx="4138">
                  <c:v>16545</c:v>
                </c:pt>
                <c:pt idx="4139">
                  <c:v>16549</c:v>
                </c:pt>
                <c:pt idx="4140">
                  <c:v>16553</c:v>
                </c:pt>
                <c:pt idx="4141">
                  <c:v>16557</c:v>
                </c:pt>
                <c:pt idx="4142">
                  <c:v>16561</c:v>
                </c:pt>
                <c:pt idx="4143">
                  <c:v>16565</c:v>
                </c:pt>
                <c:pt idx="4144">
                  <c:v>16569</c:v>
                </c:pt>
                <c:pt idx="4145">
                  <c:v>16573</c:v>
                </c:pt>
                <c:pt idx="4146">
                  <c:v>16577</c:v>
                </c:pt>
                <c:pt idx="4147">
                  <c:v>16581</c:v>
                </c:pt>
                <c:pt idx="4148">
                  <c:v>16585</c:v>
                </c:pt>
                <c:pt idx="4149">
                  <c:v>16589</c:v>
                </c:pt>
                <c:pt idx="4150">
                  <c:v>16593</c:v>
                </c:pt>
                <c:pt idx="4151">
                  <c:v>16597</c:v>
                </c:pt>
                <c:pt idx="4152">
                  <c:v>16601</c:v>
                </c:pt>
                <c:pt idx="4153">
                  <c:v>16605</c:v>
                </c:pt>
                <c:pt idx="4154">
                  <c:v>16609</c:v>
                </c:pt>
                <c:pt idx="4155">
                  <c:v>16613</c:v>
                </c:pt>
                <c:pt idx="4156">
                  <c:v>16617</c:v>
                </c:pt>
                <c:pt idx="4157">
                  <c:v>16621</c:v>
                </c:pt>
                <c:pt idx="4158">
                  <c:v>16625</c:v>
                </c:pt>
                <c:pt idx="4159">
                  <c:v>16629</c:v>
                </c:pt>
                <c:pt idx="4160">
                  <c:v>16633</c:v>
                </c:pt>
                <c:pt idx="4161">
                  <c:v>16637</c:v>
                </c:pt>
                <c:pt idx="4162">
                  <c:v>16641</c:v>
                </c:pt>
                <c:pt idx="4163">
                  <c:v>16645</c:v>
                </c:pt>
                <c:pt idx="4164">
                  <c:v>16649</c:v>
                </c:pt>
                <c:pt idx="4165">
                  <c:v>16653</c:v>
                </c:pt>
                <c:pt idx="4166">
                  <c:v>16657</c:v>
                </c:pt>
                <c:pt idx="4167">
                  <c:v>16661</c:v>
                </c:pt>
                <c:pt idx="4168">
                  <c:v>16665</c:v>
                </c:pt>
                <c:pt idx="4169">
                  <c:v>16669</c:v>
                </c:pt>
                <c:pt idx="4170">
                  <c:v>16673</c:v>
                </c:pt>
                <c:pt idx="4171">
                  <c:v>16677</c:v>
                </c:pt>
                <c:pt idx="4172">
                  <c:v>16681</c:v>
                </c:pt>
                <c:pt idx="4173">
                  <c:v>16685</c:v>
                </c:pt>
                <c:pt idx="4174">
                  <c:v>16689</c:v>
                </c:pt>
                <c:pt idx="4175">
                  <c:v>16693</c:v>
                </c:pt>
                <c:pt idx="4176">
                  <c:v>16697</c:v>
                </c:pt>
                <c:pt idx="4177">
                  <c:v>16701</c:v>
                </c:pt>
                <c:pt idx="4178">
                  <c:v>16705</c:v>
                </c:pt>
                <c:pt idx="4179">
                  <c:v>16709</c:v>
                </c:pt>
                <c:pt idx="4180">
                  <c:v>16713</c:v>
                </c:pt>
                <c:pt idx="4181">
                  <c:v>16717</c:v>
                </c:pt>
                <c:pt idx="4182">
                  <c:v>16721</c:v>
                </c:pt>
                <c:pt idx="4183">
                  <c:v>16725</c:v>
                </c:pt>
                <c:pt idx="4184">
                  <c:v>16729</c:v>
                </c:pt>
                <c:pt idx="4185">
                  <c:v>16733</c:v>
                </c:pt>
                <c:pt idx="4186">
                  <c:v>16737</c:v>
                </c:pt>
                <c:pt idx="4187">
                  <c:v>16741</c:v>
                </c:pt>
                <c:pt idx="4188">
                  <c:v>16745</c:v>
                </c:pt>
                <c:pt idx="4189">
                  <c:v>16749</c:v>
                </c:pt>
                <c:pt idx="4190">
                  <c:v>16753</c:v>
                </c:pt>
                <c:pt idx="4191">
                  <c:v>16757</c:v>
                </c:pt>
                <c:pt idx="4192">
                  <c:v>16761</c:v>
                </c:pt>
                <c:pt idx="4193">
                  <c:v>16765</c:v>
                </c:pt>
                <c:pt idx="4194">
                  <c:v>16769</c:v>
                </c:pt>
                <c:pt idx="4195">
                  <c:v>16773</c:v>
                </c:pt>
                <c:pt idx="4196">
                  <c:v>16777</c:v>
                </c:pt>
                <c:pt idx="4197">
                  <c:v>16781</c:v>
                </c:pt>
                <c:pt idx="4198">
                  <c:v>16785</c:v>
                </c:pt>
                <c:pt idx="4199">
                  <c:v>16789</c:v>
                </c:pt>
                <c:pt idx="4200">
                  <c:v>16793</c:v>
                </c:pt>
                <c:pt idx="4201">
                  <c:v>16797</c:v>
                </c:pt>
                <c:pt idx="4202">
                  <c:v>16801</c:v>
                </c:pt>
                <c:pt idx="4203">
                  <c:v>16805</c:v>
                </c:pt>
                <c:pt idx="4204">
                  <c:v>16809</c:v>
                </c:pt>
                <c:pt idx="4205">
                  <c:v>16813</c:v>
                </c:pt>
                <c:pt idx="4206">
                  <c:v>16817</c:v>
                </c:pt>
                <c:pt idx="4207">
                  <c:v>16821</c:v>
                </c:pt>
                <c:pt idx="4208">
                  <c:v>16825</c:v>
                </c:pt>
                <c:pt idx="4209">
                  <c:v>16829</c:v>
                </c:pt>
                <c:pt idx="4210">
                  <c:v>16833</c:v>
                </c:pt>
                <c:pt idx="4211">
                  <c:v>16837</c:v>
                </c:pt>
                <c:pt idx="4212">
                  <c:v>16841</c:v>
                </c:pt>
                <c:pt idx="4213">
                  <c:v>16845</c:v>
                </c:pt>
                <c:pt idx="4214">
                  <c:v>16849</c:v>
                </c:pt>
                <c:pt idx="4215">
                  <c:v>16853</c:v>
                </c:pt>
                <c:pt idx="4216">
                  <c:v>16857</c:v>
                </c:pt>
                <c:pt idx="4217">
                  <c:v>16861</c:v>
                </c:pt>
                <c:pt idx="4218">
                  <c:v>16865</c:v>
                </c:pt>
                <c:pt idx="4219">
                  <c:v>16869</c:v>
                </c:pt>
                <c:pt idx="4220">
                  <c:v>16873</c:v>
                </c:pt>
                <c:pt idx="4221">
                  <c:v>16877</c:v>
                </c:pt>
                <c:pt idx="4222">
                  <c:v>16881</c:v>
                </c:pt>
                <c:pt idx="4223">
                  <c:v>16885</c:v>
                </c:pt>
                <c:pt idx="4224">
                  <c:v>16889</c:v>
                </c:pt>
                <c:pt idx="4225">
                  <c:v>16893</c:v>
                </c:pt>
                <c:pt idx="4226">
                  <c:v>16897</c:v>
                </c:pt>
                <c:pt idx="4227">
                  <c:v>16901</c:v>
                </c:pt>
                <c:pt idx="4228">
                  <c:v>16905</c:v>
                </c:pt>
                <c:pt idx="4229">
                  <c:v>16909</c:v>
                </c:pt>
                <c:pt idx="4230">
                  <c:v>16913</c:v>
                </c:pt>
                <c:pt idx="4231">
                  <c:v>16917</c:v>
                </c:pt>
                <c:pt idx="4232">
                  <c:v>16921</c:v>
                </c:pt>
                <c:pt idx="4233">
                  <c:v>16925</c:v>
                </c:pt>
                <c:pt idx="4234">
                  <c:v>16929</c:v>
                </c:pt>
                <c:pt idx="4235">
                  <c:v>16933</c:v>
                </c:pt>
                <c:pt idx="4236">
                  <c:v>16937</c:v>
                </c:pt>
                <c:pt idx="4237">
                  <c:v>16941</c:v>
                </c:pt>
                <c:pt idx="4238">
                  <c:v>16945</c:v>
                </c:pt>
                <c:pt idx="4239">
                  <c:v>16949</c:v>
                </c:pt>
                <c:pt idx="4240">
                  <c:v>16953</c:v>
                </c:pt>
                <c:pt idx="4241">
                  <c:v>16957</c:v>
                </c:pt>
                <c:pt idx="4242">
                  <c:v>16961</c:v>
                </c:pt>
                <c:pt idx="4243">
                  <c:v>16965</c:v>
                </c:pt>
                <c:pt idx="4244">
                  <c:v>16969</c:v>
                </c:pt>
                <c:pt idx="4245">
                  <c:v>16973</c:v>
                </c:pt>
                <c:pt idx="4246">
                  <c:v>16977</c:v>
                </c:pt>
                <c:pt idx="4247">
                  <c:v>16981</c:v>
                </c:pt>
                <c:pt idx="4248">
                  <c:v>16985</c:v>
                </c:pt>
                <c:pt idx="4249">
                  <c:v>16989</c:v>
                </c:pt>
                <c:pt idx="4250">
                  <c:v>16993</c:v>
                </c:pt>
                <c:pt idx="4251">
                  <c:v>16997</c:v>
                </c:pt>
                <c:pt idx="4252">
                  <c:v>17001</c:v>
                </c:pt>
                <c:pt idx="4253">
                  <c:v>17005</c:v>
                </c:pt>
                <c:pt idx="4254">
                  <c:v>17009</c:v>
                </c:pt>
                <c:pt idx="4255">
                  <c:v>17013</c:v>
                </c:pt>
                <c:pt idx="4256">
                  <c:v>17017</c:v>
                </c:pt>
                <c:pt idx="4257">
                  <c:v>17021</c:v>
                </c:pt>
                <c:pt idx="4258">
                  <c:v>17025</c:v>
                </c:pt>
                <c:pt idx="4259">
                  <c:v>17029</c:v>
                </c:pt>
                <c:pt idx="4260">
                  <c:v>17033</c:v>
                </c:pt>
                <c:pt idx="4261">
                  <c:v>17037</c:v>
                </c:pt>
                <c:pt idx="4262">
                  <c:v>17041</c:v>
                </c:pt>
                <c:pt idx="4263">
                  <c:v>17045</c:v>
                </c:pt>
                <c:pt idx="4264">
                  <c:v>17049</c:v>
                </c:pt>
                <c:pt idx="4265">
                  <c:v>17053</c:v>
                </c:pt>
                <c:pt idx="4266">
                  <c:v>17057</c:v>
                </c:pt>
                <c:pt idx="4267">
                  <c:v>17061</c:v>
                </c:pt>
                <c:pt idx="4268">
                  <c:v>17065</c:v>
                </c:pt>
                <c:pt idx="4269">
                  <c:v>17069</c:v>
                </c:pt>
                <c:pt idx="4270">
                  <c:v>17073</c:v>
                </c:pt>
                <c:pt idx="4271">
                  <c:v>17077</c:v>
                </c:pt>
                <c:pt idx="4272">
                  <c:v>17081</c:v>
                </c:pt>
                <c:pt idx="4273">
                  <c:v>17085</c:v>
                </c:pt>
                <c:pt idx="4274">
                  <c:v>17089</c:v>
                </c:pt>
                <c:pt idx="4275">
                  <c:v>17093</c:v>
                </c:pt>
                <c:pt idx="4276">
                  <c:v>17097</c:v>
                </c:pt>
                <c:pt idx="4277">
                  <c:v>17101</c:v>
                </c:pt>
                <c:pt idx="4278">
                  <c:v>17105</c:v>
                </c:pt>
                <c:pt idx="4279">
                  <c:v>17109</c:v>
                </c:pt>
                <c:pt idx="4280">
                  <c:v>17113</c:v>
                </c:pt>
                <c:pt idx="4281">
                  <c:v>17117</c:v>
                </c:pt>
                <c:pt idx="4282">
                  <c:v>17121</c:v>
                </c:pt>
                <c:pt idx="4283">
                  <c:v>17125</c:v>
                </c:pt>
                <c:pt idx="4284">
                  <c:v>17129</c:v>
                </c:pt>
                <c:pt idx="4285">
                  <c:v>17133</c:v>
                </c:pt>
                <c:pt idx="4286">
                  <c:v>17137</c:v>
                </c:pt>
                <c:pt idx="4287">
                  <c:v>17141</c:v>
                </c:pt>
                <c:pt idx="4288">
                  <c:v>17145</c:v>
                </c:pt>
                <c:pt idx="4289">
                  <c:v>17149</c:v>
                </c:pt>
                <c:pt idx="4290">
                  <c:v>17153</c:v>
                </c:pt>
                <c:pt idx="4291">
                  <c:v>17157</c:v>
                </c:pt>
                <c:pt idx="4292">
                  <c:v>17161</c:v>
                </c:pt>
                <c:pt idx="4293">
                  <c:v>17165</c:v>
                </c:pt>
                <c:pt idx="4294">
                  <c:v>17169</c:v>
                </c:pt>
                <c:pt idx="4295">
                  <c:v>17173</c:v>
                </c:pt>
                <c:pt idx="4296">
                  <c:v>17177</c:v>
                </c:pt>
                <c:pt idx="4297">
                  <c:v>17181</c:v>
                </c:pt>
                <c:pt idx="4298">
                  <c:v>17185</c:v>
                </c:pt>
                <c:pt idx="4299">
                  <c:v>17189</c:v>
                </c:pt>
                <c:pt idx="4300">
                  <c:v>17193</c:v>
                </c:pt>
                <c:pt idx="4301">
                  <c:v>17197</c:v>
                </c:pt>
                <c:pt idx="4302">
                  <c:v>17201</c:v>
                </c:pt>
                <c:pt idx="4303">
                  <c:v>17205</c:v>
                </c:pt>
                <c:pt idx="4304">
                  <c:v>17209</c:v>
                </c:pt>
                <c:pt idx="4305">
                  <c:v>17213</c:v>
                </c:pt>
                <c:pt idx="4306">
                  <c:v>17217</c:v>
                </c:pt>
                <c:pt idx="4307">
                  <c:v>17221</c:v>
                </c:pt>
                <c:pt idx="4308">
                  <c:v>17225</c:v>
                </c:pt>
                <c:pt idx="4309">
                  <c:v>17229</c:v>
                </c:pt>
                <c:pt idx="4310">
                  <c:v>17233</c:v>
                </c:pt>
                <c:pt idx="4311">
                  <c:v>17237</c:v>
                </c:pt>
                <c:pt idx="4312">
                  <c:v>17241</c:v>
                </c:pt>
                <c:pt idx="4313">
                  <c:v>17245</c:v>
                </c:pt>
                <c:pt idx="4314">
                  <c:v>17249</c:v>
                </c:pt>
                <c:pt idx="4315">
                  <c:v>17253</c:v>
                </c:pt>
                <c:pt idx="4316">
                  <c:v>17257</c:v>
                </c:pt>
                <c:pt idx="4317">
                  <c:v>17261</c:v>
                </c:pt>
                <c:pt idx="4318">
                  <c:v>17265</c:v>
                </c:pt>
                <c:pt idx="4319">
                  <c:v>17269</c:v>
                </c:pt>
                <c:pt idx="4320">
                  <c:v>17273</c:v>
                </c:pt>
                <c:pt idx="4321">
                  <c:v>17277</c:v>
                </c:pt>
                <c:pt idx="4322">
                  <c:v>17281</c:v>
                </c:pt>
                <c:pt idx="4323">
                  <c:v>17285</c:v>
                </c:pt>
                <c:pt idx="4324">
                  <c:v>17289</c:v>
                </c:pt>
                <c:pt idx="4325">
                  <c:v>17293</c:v>
                </c:pt>
                <c:pt idx="4326">
                  <c:v>17297</c:v>
                </c:pt>
                <c:pt idx="4327">
                  <c:v>17301</c:v>
                </c:pt>
                <c:pt idx="4328">
                  <c:v>17305</c:v>
                </c:pt>
                <c:pt idx="4329">
                  <c:v>17309</c:v>
                </c:pt>
                <c:pt idx="4330">
                  <c:v>17313</c:v>
                </c:pt>
                <c:pt idx="4331">
                  <c:v>17317</c:v>
                </c:pt>
                <c:pt idx="4332">
                  <c:v>17321</c:v>
                </c:pt>
                <c:pt idx="4333">
                  <c:v>17325</c:v>
                </c:pt>
                <c:pt idx="4334">
                  <c:v>17329</c:v>
                </c:pt>
                <c:pt idx="4335">
                  <c:v>17333</c:v>
                </c:pt>
                <c:pt idx="4336">
                  <c:v>17337</c:v>
                </c:pt>
                <c:pt idx="4337">
                  <c:v>17341</c:v>
                </c:pt>
                <c:pt idx="4338">
                  <c:v>17345</c:v>
                </c:pt>
                <c:pt idx="4339">
                  <c:v>17349</c:v>
                </c:pt>
                <c:pt idx="4340">
                  <c:v>17353</c:v>
                </c:pt>
                <c:pt idx="4341">
                  <c:v>17357</c:v>
                </c:pt>
                <c:pt idx="4342">
                  <c:v>17361</c:v>
                </c:pt>
                <c:pt idx="4343">
                  <c:v>17365</c:v>
                </c:pt>
                <c:pt idx="4344">
                  <c:v>17369</c:v>
                </c:pt>
                <c:pt idx="4345">
                  <c:v>17373</c:v>
                </c:pt>
                <c:pt idx="4346">
                  <c:v>17377</c:v>
                </c:pt>
                <c:pt idx="4347">
                  <c:v>17381</c:v>
                </c:pt>
                <c:pt idx="4348">
                  <c:v>17385</c:v>
                </c:pt>
                <c:pt idx="4349">
                  <c:v>17389</c:v>
                </c:pt>
                <c:pt idx="4350">
                  <c:v>17393</c:v>
                </c:pt>
                <c:pt idx="4351">
                  <c:v>17397</c:v>
                </c:pt>
                <c:pt idx="4352">
                  <c:v>17401</c:v>
                </c:pt>
                <c:pt idx="4353">
                  <c:v>17405</c:v>
                </c:pt>
                <c:pt idx="4354">
                  <c:v>17409</c:v>
                </c:pt>
                <c:pt idx="4355">
                  <c:v>17413</c:v>
                </c:pt>
                <c:pt idx="4356">
                  <c:v>17417</c:v>
                </c:pt>
                <c:pt idx="4357">
                  <c:v>17421</c:v>
                </c:pt>
                <c:pt idx="4358">
                  <c:v>17425</c:v>
                </c:pt>
                <c:pt idx="4359">
                  <c:v>17429</c:v>
                </c:pt>
                <c:pt idx="4360">
                  <c:v>17433</c:v>
                </c:pt>
                <c:pt idx="4361">
                  <c:v>17437</c:v>
                </c:pt>
                <c:pt idx="4362">
                  <c:v>17441</c:v>
                </c:pt>
                <c:pt idx="4363">
                  <c:v>17445</c:v>
                </c:pt>
                <c:pt idx="4364">
                  <c:v>17449</c:v>
                </c:pt>
                <c:pt idx="4365">
                  <c:v>17453</c:v>
                </c:pt>
                <c:pt idx="4366">
                  <c:v>17457</c:v>
                </c:pt>
                <c:pt idx="4367">
                  <c:v>17461</c:v>
                </c:pt>
                <c:pt idx="4368">
                  <c:v>17465</c:v>
                </c:pt>
                <c:pt idx="4369">
                  <c:v>17469</c:v>
                </c:pt>
                <c:pt idx="4370">
                  <c:v>17473</c:v>
                </c:pt>
                <c:pt idx="4371">
                  <c:v>17477</c:v>
                </c:pt>
                <c:pt idx="4372">
                  <c:v>17481</c:v>
                </c:pt>
                <c:pt idx="4373">
                  <c:v>17485</c:v>
                </c:pt>
                <c:pt idx="4374">
                  <c:v>17489</c:v>
                </c:pt>
                <c:pt idx="4375">
                  <c:v>17493</c:v>
                </c:pt>
                <c:pt idx="4376">
                  <c:v>17497</c:v>
                </c:pt>
                <c:pt idx="4377">
                  <c:v>17501</c:v>
                </c:pt>
                <c:pt idx="4378">
                  <c:v>17505</c:v>
                </c:pt>
                <c:pt idx="4379">
                  <c:v>17509</c:v>
                </c:pt>
                <c:pt idx="4380">
                  <c:v>17513</c:v>
                </c:pt>
                <c:pt idx="4381">
                  <c:v>17517</c:v>
                </c:pt>
                <c:pt idx="4382">
                  <c:v>17521</c:v>
                </c:pt>
                <c:pt idx="4383">
                  <c:v>17525</c:v>
                </c:pt>
                <c:pt idx="4384">
                  <c:v>17529</c:v>
                </c:pt>
                <c:pt idx="4385">
                  <c:v>17533</c:v>
                </c:pt>
                <c:pt idx="4386">
                  <c:v>17537</c:v>
                </c:pt>
                <c:pt idx="4387">
                  <c:v>17541</c:v>
                </c:pt>
                <c:pt idx="4388">
                  <c:v>17545</c:v>
                </c:pt>
                <c:pt idx="4389">
                  <c:v>17549</c:v>
                </c:pt>
                <c:pt idx="4390">
                  <c:v>17553</c:v>
                </c:pt>
                <c:pt idx="4391">
                  <c:v>17558</c:v>
                </c:pt>
                <c:pt idx="4392">
                  <c:v>17561</c:v>
                </c:pt>
                <c:pt idx="4393">
                  <c:v>17565</c:v>
                </c:pt>
                <c:pt idx="4394">
                  <c:v>17569</c:v>
                </c:pt>
                <c:pt idx="4395">
                  <c:v>17573</c:v>
                </c:pt>
                <c:pt idx="4396">
                  <c:v>17577</c:v>
                </c:pt>
                <c:pt idx="4397">
                  <c:v>17581</c:v>
                </c:pt>
                <c:pt idx="4398">
                  <c:v>17585</c:v>
                </c:pt>
                <c:pt idx="4399">
                  <c:v>17589</c:v>
                </c:pt>
                <c:pt idx="4400">
                  <c:v>17593</c:v>
                </c:pt>
                <c:pt idx="4401">
                  <c:v>17597</c:v>
                </c:pt>
                <c:pt idx="4402">
                  <c:v>17601</c:v>
                </c:pt>
                <c:pt idx="4403">
                  <c:v>17605</c:v>
                </c:pt>
                <c:pt idx="4404">
                  <c:v>17609</c:v>
                </c:pt>
                <c:pt idx="4405">
                  <c:v>17613</c:v>
                </c:pt>
                <c:pt idx="4406">
                  <c:v>17617</c:v>
                </c:pt>
                <c:pt idx="4407">
                  <c:v>17621</c:v>
                </c:pt>
                <c:pt idx="4408">
                  <c:v>17625</c:v>
                </c:pt>
                <c:pt idx="4409">
                  <c:v>17629</c:v>
                </c:pt>
                <c:pt idx="4410">
                  <c:v>17633</c:v>
                </c:pt>
                <c:pt idx="4411">
                  <c:v>17637</c:v>
                </c:pt>
                <c:pt idx="4412">
                  <c:v>17641</c:v>
                </c:pt>
                <c:pt idx="4413">
                  <c:v>17645</c:v>
                </c:pt>
                <c:pt idx="4414">
                  <c:v>17649</c:v>
                </c:pt>
                <c:pt idx="4415">
                  <c:v>17653</c:v>
                </c:pt>
                <c:pt idx="4416">
                  <c:v>17657</c:v>
                </c:pt>
                <c:pt idx="4417">
                  <c:v>17661</c:v>
                </c:pt>
                <c:pt idx="4418">
                  <c:v>17665</c:v>
                </c:pt>
                <c:pt idx="4419">
                  <c:v>17669</c:v>
                </c:pt>
                <c:pt idx="4420">
                  <c:v>17673</c:v>
                </c:pt>
                <c:pt idx="4421">
                  <c:v>17677</c:v>
                </c:pt>
                <c:pt idx="4422">
                  <c:v>17681</c:v>
                </c:pt>
                <c:pt idx="4423">
                  <c:v>17685</c:v>
                </c:pt>
                <c:pt idx="4424">
                  <c:v>17689</c:v>
                </c:pt>
                <c:pt idx="4425">
                  <c:v>17693</c:v>
                </c:pt>
                <c:pt idx="4426">
                  <c:v>17697</c:v>
                </c:pt>
                <c:pt idx="4427">
                  <c:v>17701</c:v>
                </c:pt>
                <c:pt idx="4428">
                  <c:v>17705</c:v>
                </c:pt>
                <c:pt idx="4429">
                  <c:v>17709</c:v>
                </c:pt>
                <c:pt idx="4430">
                  <c:v>17713</c:v>
                </c:pt>
                <c:pt idx="4431">
                  <c:v>17717</c:v>
                </c:pt>
                <c:pt idx="4432">
                  <c:v>17721</c:v>
                </c:pt>
                <c:pt idx="4433">
                  <c:v>17725</c:v>
                </c:pt>
                <c:pt idx="4434">
                  <c:v>17729</c:v>
                </c:pt>
                <c:pt idx="4435">
                  <c:v>17733</c:v>
                </c:pt>
                <c:pt idx="4436">
                  <c:v>17737</c:v>
                </c:pt>
                <c:pt idx="4437">
                  <c:v>17741</c:v>
                </c:pt>
                <c:pt idx="4438">
                  <c:v>17745</c:v>
                </c:pt>
                <c:pt idx="4439">
                  <c:v>17749</c:v>
                </c:pt>
                <c:pt idx="4440">
                  <c:v>17753</c:v>
                </c:pt>
                <c:pt idx="4441">
                  <c:v>17757</c:v>
                </c:pt>
                <c:pt idx="4442">
                  <c:v>17761</c:v>
                </c:pt>
                <c:pt idx="4443">
                  <c:v>17765</c:v>
                </c:pt>
                <c:pt idx="4444">
                  <c:v>17769</c:v>
                </c:pt>
                <c:pt idx="4445">
                  <c:v>17773</c:v>
                </c:pt>
                <c:pt idx="4446">
                  <c:v>17777</c:v>
                </c:pt>
                <c:pt idx="4447">
                  <c:v>17781</c:v>
                </c:pt>
                <c:pt idx="4448">
                  <c:v>17785</c:v>
                </c:pt>
                <c:pt idx="4449">
                  <c:v>17789</c:v>
                </c:pt>
                <c:pt idx="4450">
                  <c:v>17793</c:v>
                </c:pt>
                <c:pt idx="4451">
                  <c:v>17797</c:v>
                </c:pt>
                <c:pt idx="4452">
                  <c:v>17801</c:v>
                </c:pt>
                <c:pt idx="4453">
                  <c:v>17805</c:v>
                </c:pt>
                <c:pt idx="4454">
                  <c:v>17809</c:v>
                </c:pt>
                <c:pt idx="4455">
                  <c:v>17813</c:v>
                </c:pt>
                <c:pt idx="4456">
                  <c:v>17817</c:v>
                </c:pt>
                <c:pt idx="4457">
                  <c:v>17821</c:v>
                </c:pt>
                <c:pt idx="4458">
                  <c:v>17825</c:v>
                </c:pt>
                <c:pt idx="4459">
                  <c:v>17829</c:v>
                </c:pt>
                <c:pt idx="4460">
                  <c:v>17833</c:v>
                </c:pt>
                <c:pt idx="4461">
                  <c:v>17837</c:v>
                </c:pt>
                <c:pt idx="4462">
                  <c:v>17841</c:v>
                </c:pt>
                <c:pt idx="4463">
                  <c:v>17845</c:v>
                </c:pt>
                <c:pt idx="4464">
                  <c:v>17849</c:v>
                </c:pt>
                <c:pt idx="4465">
                  <c:v>17853</c:v>
                </c:pt>
                <c:pt idx="4466">
                  <c:v>17857</c:v>
                </c:pt>
                <c:pt idx="4467">
                  <c:v>17861</c:v>
                </c:pt>
                <c:pt idx="4468">
                  <c:v>17865</c:v>
                </c:pt>
                <c:pt idx="4469">
                  <c:v>17869</c:v>
                </c:pt>
                <c:pt idx="4470">
                  <c:v>17873</c:v>
                </c:pt>
                <c:pt idx="4471">
                  <c:v>17877</c:v>
                </c:pt>
                <c:pt idx="4472">
                  <c:v>17881</c:v>
                </c:pt>
                <c:pt idx="4473">
                  <c:v>17885</c:v>
                </c:pt>
                <c:pt idx="4474">
                  <c:v>17889</c:v>
                </c:pt>
                <c:pt idx="4475">
                  <c:v>17893</c:v>
                </c:pt>
                <c:pt idx="4476">
                  <c:v>17897</c:v>
                </c:pt>
                <c:pt idx="4477">
                  <c:v>17901</c:v>
                </c:pt>
                <c:pt idx="4478">
                  <c:v>17905</c:v>
                </c:pt>
                <c:pt idx="4479">
                  <c:v>17909</c:v>
                </c:pt>
                <c:pt idx="4480">
                  <c:v>17913</c:v>
                </c:pt>
                <c:pt idx="4481">
                  <c:v>17917</c:v>
                </c:pt>
                <c:pt idx="4482">
                  <c:v>17921</c:v>
                </c:pt>
                <c:pt idx="4483">
                  <c:v>17925</c:v>
                </c:pt>
                <c:pt idx="4484">
                  <c:v>17929</c:v>
                </c:pt>
                <c:pt idx="4485">
                  <c:v>17933</c:v>
                </c:pt>
                <c:pt idx="4486">
                  <c:v>17937</c:v>
                </c:pt>
                <c:pt idx="4487">
                  <c:v>17941</c:v>
                </c:pt>
                <c:pt idx="4488">
                  <c:v>17945</c:v>
                </c:pt>
                <c:pt idx="4489">
                  <c:v>17949</c:v>
                </c:pt>
                <c:pt idx="4490">
                  <c:v>17953</c:v>
                </c:pt>
                <c:pt idx="4491">
                  <c:v>17957</c:v>
                </c:pt>
                <c:pt idx="4492">
                  <c:v>17961</c:v>
                </c:pt>
                <c:pt idx="4493">
                  <c:v>17965</c:v>
                </c:pt>
                <c:pt idx="4494">
                  <c:v>17969</c:v>
                </c:pt>
                <c:pt idx="4495">
                  <c:v>17973</c:v>
                </c:pt>
                <c:pt idx="4496">
                  <c:v>17977</c:v>
                </c:pt>
                <c:pt idx="4497">
                  <c:v>17981</c:v>
                </c:pt>
                <c:pt idx="4498">
                  <c:v>17985</c:v>
                </c:pt>
                <c:pt idx="4499">
                  <c:v>17989</c:v>
                </c:pt>
                <c:pt idx="4500">
                  <c:v>17993</c:v>
                </c:pt>
                <c:pt idx="4501">
                  <c:v>17997</c:v>
                </c:pt>
                <c:pt idx="4502">
                  <c:v>18001</c:v>
                </c:pt>
                <c:pt idx="4503">
                  <c:v>18005</c:v>
                </c:pt>
                <c:pt idx="4504">
                  <c:v>18009</c:v>
                </c:pt>
                <c:pt idx="4505">
                  <c:v>18013</c:v>
                </c:pt>
                <c:pt idx="4506">
                  <c:v>18017</c:v>
                </c:pt>
                <c:pt idx="4507">
                  <c:v>18021</c:v>
                </c:pt>
                <c:pt idx="4508">
                  <c:v>18025</c:v>
                </c:pt>
                <c:pt idx="4509">
                  <c:v>18029</c:v>
                </c:pt>
                <c:pt idx="4510">
                  <c:v>18033</c:v>
                </c:pt>
                <c:pt idx="4511">
                  <c:v>18037</c:v>
                </c:pt>
                <c:pt idx="4512">
                  <c:v>18041</c:v>
                </c:pt>
                <c:pt idx="4513">
                  <c:v>18045</c:v>
                </c:pt>
                <c:pt idx="4514">
                  <c:v>18049</c:v>
                </c:pt>
                <c:pt idx="4515">
                  <c:v>18053</c:v>
                </c:pt>
                <c:pt idx="4516">
                  <c:v>18057</c:v>
                </c:pt>
                <c:pt idx="4517">
                  <c:v>18061</c:v>
                </c:pt>
                <c:pt idx="4518">
                  <c:v>18065</c:v>
                </c:pt>
                <c:pt idx="4519">
                  <c:v>18069</c:v>
                </c:pt>
                <c:pt idx="4520">
                  <c:v>18073</c:v>
                </c:pt>
                <c:pt idx="4521">
                  <c:v>18077</c:v>
                </c:pt>
                <c:pt idx="4522">
                  <c:v>18081</c:v>
                </c:pt>
                <c:pt idx="4523">
                  <c:v>18085</c:v>
                </c:pt>
                <c:pt idx="4524">
                  <c:v>18089</c:v>
                </c:pt>
                <c:pt idx="4525">
                  <c:v>18093</c:v>
                </c:pt>
                <c:pt idx="4526">
                  <c:v>18097</c:v>
                </c:pt>
                <c:pt idx="4527">
                  <c:v>18101</c:v>
                </c:pt>
                <c:pt idx="4528">
                  <c:v>18105</c:v>
                </c:pt>
                <c:pt idx="4529">
                  <c:v>18109</c:v>
                </c:pt>
                <c:pt idx="4530">
                  <c:v>18113</c:v>
                </c:pt>
                <c:pt idx="4531">
                  <c:v>18117</c:v>
                </c:pt>
                <c:pt idx="4532">
                  <c:v>18121</c:v>
                </c:pt>
                <c:pt idx="4533">
                  <c:v>18125</c:v>
                </c:pt>
                <c:pt idx="4534">
                  <c:v>18129</c:v>
                </c:pt>
                <c:pt idx="4535">
                  <c:v>18133</c:v>
                </c:pt>
                <c:pt idx="4536">
                  <c:v>18137</c:v>
                </c:pt>
                <c:pt idx="4537">
                  <c:v>18141</c:v>
                </c:pt>
                <c:pt idx="4538">
                  <c:v>18145</c:v>
                </c:pt>
                <c:pt idx="4539">
                  <c:v>18149</c:v>
                </c:pt>
                <c:pt idx="4540">
                  <c:v>18153</c:v>
                </c:pt>
                <c:pt idx="4541">
                  <c:v>18157</c:v>
                </c:pt>
                <c:pt idx="4542">
                  <c:v>18161</c:v>
                </c:pt>
                <c:pt idx="4543">
                  <c:v>18165</c:v>
                </c:pt>
                <c:pt idx="4544">
                  <c:v>18169</c:v>
                </c:pt>
                <c:pt idx="4545">
                  <c:v>18173</c:v>
                </c:pt>
                <c:pt idx="4546">
                  <c:v>18177</c:v>
                </c:pt>
                <c:pt idx="4547">
                  <c:v>18181</c:v>
                </c:pt>
                <c:pt idx="4548">
                  <c:v>18185</c:v>
                </c:pt>
                <c:pt idx="4549">
                  <c:v>18189</c:v>
                </c:pt>
                <c:pt idx="4550">
                  <c:v>18193</c:v>
                </c:pt>
                <c:pt idx="4551">
                  <c:v>18197</c:v>
                </c:pt>
                <c:pt idx="4552">
                  <c:v>18201</c:v>
                </c:pt>
                <c:pt idx="4553">
                  <c:v>18205</c:v>
                </c:pt>
                <c:pt idx="4554">
                  <c:v>18209</c:v>
                </c:pt>
                <c:pt idx="4555">
                  <c:v>18213</c:v>
                </c:pt>
                <c:pt idx="4556">
                  <c:v>18217</c:v>
                </c:pt>
                <c:pt idx="4557">
                  <c:v>18221</c:v>
                </c:pt>
                <c:pt idx="4558">
                  <c:v>18225</c:v>
                </c:pt>
                <c:pt idx="4559">
                  <c:v>18229</c:v>
                </c:pt>
                <c:pt idx="4560">
                  <c:v>18233</c:v>
                </c:pt>
                <c:pt idx="4561">
                  <c:v>18237</c:v>
                </c:pt>
                <c:pt idx="4562">
                  <c:v>18241</c:v>
                </c:pt>
                <c:pt idx="4563">
                  <c:v>18245</c:v>
                </c:pt>
                <c:pt idx="4564">
                  <c:v>18249</c:v>
                </c:pt>
                <c:pt idx="4565">
                  <c:v>18253</c:v>
                </c:pt>
                <c:pt idx="4566">
                  <c:v>18257</c:v>
                </c:pt>
                <c:pt idx="4567">
                  <c:v>18261</c:v>
                </c:pt>
                <c:pt idx="4568">
                  <c:v>18265</c:v>
                </c:pt>
                <c:pt idx="4569">
                  <c:v>18269</c:v>
                </c:pt>
                <c:pt idx="4570">
                  <c:v>18273</c:v>
                </c:pt>
                <c:pt idx="4571">
                  <c:v>18277</c:v>
                </c:pt>
                <c:pt idx="4572">
                  <c:v>18281</c:v>
                </c:pt>
                <c:pt idx="4573">
                  <c:v>18285</c:v>
                </c:pt>
                <c:pt idx="4574">
                  <c:v>18289</c:v>
                </c:pt>
                <c:pt idx="4575">
                  <c:v>18293</c:v>
                </c:pt>
                <c:pt idx="4576">
                  <c:v>18297</c:v>
                </c:pt>
                <c:pt idx="4577">
                  <c:v>18301</c:v>
                </c:pt>
                <c:pt idx="4578">
                  <c:v>18305</c:v>
                </c:pt>
                <c:pt idx="4579">
                  <c:v>18309</c:v>
                </c:pt>
                <c:pt idx="4580">
                  <c:v>18313</c:v>
                </c:pt>
                <c:pt idx="4581">
                  <c:v>18317</c:v>
                </c:pt>
                <c:pt idx="4582">
                  <c:v>18321</c:v>
                </c:pt>
                <c:pt idx="4583">
                  <c:v>18325</c:v>
                </c:pt>
                <c:pt idx="4584">
                  <c:v>18329</c:v>
                </c:pt>
                <c:pt idx="4585">
                  <c:v>18333</c:v>
                </c:pt>
                <c:pt idx="4586">
                  <c:v>18337</c:v>
                </c:pt>
                <c:pt idx="4587">
                  <c:v>18341</c:v>
                </c:pt>
                <c:pt idx="4588">
                  <c:v>18345</c:v>
                </c:pt>
                <c:pt idx="4589">
                  <c:v>18349</c:v>
                </c:pt>
                <c:pt idx="4590">
                  <c:v>18353</c:v>
                </c:pt>
                <c:pt idx="4591">
                  <c:v>18357</c:v>
                </c:pt>
                <c:pt idx="4592">
                  <c:v>18361</c:v>
                </c:pt>
                <c:pt idx="4593">
                  <c:v>18365</c:v>
                </c:pt>
                <c:pt idx="4594">
                  <c:v>18369</c:v>
                </c:pt>
                <c:pt idx="4595">
                  <c:v>18373</c:v>
                </c:pt>
                <c:pt idx="4596">
                  <c:v>18377</c:v>
                </c:pt>
                <c:pt idx="4597">
                  <c:v>18381</c:v>
                </c:pt>
                <c:pt idx="4598">
                  <c:v>18385</c:v>
                </c:pt>
                <c:pt idx="4599">
                  <c:v>18389</c:v>
                </c:pt>
                <c:pt idx="4600">
                  <c:v>18393</c:v>
                </c:pt>
                <c:pt idx="4601">
                  <c:v>18397</c:v>
                </c:pt>
                <c:pt idx="4602">
                  <c:v>18401</c:v>
                </c:pt>
                <c:pt idx="4603">
                  <c:v>18405</c:v>
                </c:pt>
                <c:pt idx="4604">
                  <c:v>18409</c:v>
                </c:pt>
                <c:pt idx="4605">
                  <c:v>18413</c:v>
                </c:pt>
                <c:pt idx="4606">
                  <c:v>18417</c:v>
                </c:pt>
                <c:pt idx="4607">
                  <c:v>18421</c:v>
                </c:pt>
                <c:pt idx="4608">
                  <c:v>18425</c:v>
                </c:pt>
                <c:pt idx="4609">
                  <c:v>18429</c:v>
                </c:pt>
                <c:pt idx="4610">
                  <c:v>18433</c:v>
                </c:pt>
                <c:pt idx="4611">
                  <c:v>18437</c:v>
                </c:pt>
                <c:pt idx="4612">
                  <c:v>18441</c:v>
                </c:pt>
                <c:pt idx="4613">
                  <c:v>18445</c:v>
                </c:pt>
                <c:pt idx="4614">
                  <c:v>18449</c:v>
                </c:pt>
                <c:pt idx="4615">
                  <c:v>18453</c:v>
                </c:pt>
                <c:pt idx="4616">
                  <c:v>18457</c:v>
                </c:pt>
                <c:pt idx="4617">
                  <c:v>18461</c:v>
                </c:pt>
                <c:pt idx="4618">
                  <c:v>18465</c:v>
                </c:pt>
                <c:pt idx="4619">
                  <c:v>18469</c:v>
                </c:pt>
                <c:pt idx="4620">
                  <c:v>18473</c:v>
                </c:pt>
                <c:pt idx="4621">
                  <c:v>18477</c:v>
                </c:pt>
                <c:pt idx="4622">
                  <c:v>18481</c:v>
                </c:pt>
                <c:pt idx="4623">
                  <c:v>18485</c:v>
                </c:pt>
                <c:pt idx="4624">
                  <c:v>18489</c:v>
                </c:pt>
                <c:pt idx="4625">
                  <c:v>18493</c:v>
                </c:pt>
                <c:pt idx="4626">
                  <c:v>18497</c:v>
                </c:pt>
                <c:pt idx="4627">
                  <c:v>18501</c:v>
                </c:pt>
                <c:pt idx="4628">
                  <c:v>18505</c:v>
                </c:pt>
                <c:pt idx="4629">
                  <c:v>18509</c:v>
                </c:pt>
                <c:pt idx="4630">
                  <c:v>18513</c:v>
                </c:pt>
                <c:pt idx="4631">
                  <c:v>18517</c:v>
                </c:pt>
                <c:pt idx="4632">
                  <c:v>18521</c:v>
                </c:pt>
                <c:pt idx="4633">
                  <c:v>18525</c:v>
                </c:pt>
                <c:pt idx="4634">
                  <c:v>18529</c:v>
                </c:pt>
                <c:pt idx="4635">
                  <c:v>18533</c:v>
                </c:pt>
                <c:pt idx="4636">
                  <c:v>18537</c:v>
                </c:pt>
                <c:pt idx="4637">
                  <c:v>18541</c:v>
                </c:pt>
                <c:pt idx="4638">
                  <c:v>18545</c:v>
                </c:pt>
                <c:pt idx="4639">
                  <c:v>18549</c:v>
                </c:pt>
                <c:pt idx="4640">
                  <c:v>18553</c:v>
                </c:pt>
                <c:pt idx="4641">
                  <c:v>18557</c:v>
                </c:pt>
                <c:pt idx="4642">
                  <c:v>18561</c:v>
                </c:pt>
                <c:pt idx="4643">
                  <c:v>18565</c:v>
                </c:pt>
                <c:pt idx="4644">
                  <c:v>18569</c:v>
                </c:pt>
                <c:pt idx="4645">
                  <c:v>18573</c:v>
                </c:pt>
                <c:pt idx="4646">
                  <c:v>18577</c:v>
                </c:pt>
                <c:pt idx="4647">
                  <c:v>18581</c:v>
                </c:pt>
                <c:pt idx="4648">
                  <c:v>18585</c:v>
                </c:pt>
                <c:pt idx="4649">
                  <c:v>18589</c:v>
                </c:pt>
                <c:pt idx="4650">
                  <c:v>18593</c:v>
                </c:pt>
                <c:pt idx="4651">
                  <c:v>18597</c:v>
                </c:pt>
                <c:pt idx="4652">
                  <c:v>18601</c:v>
                </c:pt>
                <c:pt idx="4653">
                  <c:v>18605</c:v>
                </c:pt>
                <c:pt idx="4654">
                  <c:v>18609</c:v>
                </c:pt>
                <c:pt idx="4655">
                  <c:v>18613</c:v>
                </c:pt>
                <c:pt idx="4656">
                  <c:v>18617</c:v>
                </c:pt>
                <c:pt idx="4657">
                  <c:v>18621</c:v>
                </c:pt>
                <c:pt idx="4658">
                  <c:v>18625</c:v>
                </c:pt>
                <c:pt idx="4659">
                  <c:v>18629</c:v>
                </c:pt>
                <c:pt idx="4660">
                  <c:v>18633</c:v>
                </c:pt>
                <c:pt idx="4661">
                  <c:v>18637</c:v>
                </c:pt>
                <c:pt idx="4662">
                  <c:v>18641</c:v>
                </c:pt>
                <c:pt idx="4663">
                  <c:v>18645</c:v>
                </c:pt>
                <c:pt idx="4664">
                  <c:v>18649</c:v>
                </c:pt>
                <c:pt idx="4665">
                  <c:v>18653</c:v>
                </c:pt>
                <c:pt idx="4666">
                  <c:v>18657</c:v>
                </c:pt>
                <c:pt idx="4667">
                  <c:v>18661</c:v>
                </c:pt>
                <c:pt idx="4668">
                  <c:v>18665</c:v>
                </c:pt>
                <c:pt idx="4669">
                  <c:v>18669</c:v>
                </c:pt>
                <c:pt idx="4670">
                  <c:v>18673</c:v>
                </c:pt>
                <c:pt idx="4671">
                  <c:v>18677</c:v>
                </c:pt>
                <c:pt idx="4672">
                  <c:v>18681</c:v>
                </c:pt>
                <c:pt idx="4673">
                  <c:v>18685</c:v>
                </c:pt>
                <c:pt idx="4674">
                  <c:v>18689</c:v>
                </c:pt>
                <c:pt idx="4675">
                  <c:v>18693</c:v>
                </c:pt>
                <c:pt idx="4676">
                  <c:v>18697</c:v>
                </c:pt>
                <c:pt idx="4677">
                  <c:v>18701</c:v>
                </c:pt>
                <c:pt idx="4678">
                  <c:v>18705</c:v>
                </c:pt>
                <c:pt idx="4679">
                  <c:v>18709</c:v>
                </c:pt>
                <c:pt idx="4680">
                  <c:v>18713</c:v>
                </c:pt>
                <c:pt idx="4681">
                  <c:v>18717</c:v>
                </c:pt>
                <c:pt idx="4682">
                  <c:v>18721</c:v>
                </c:pt>
                <c:pt idx="4683">
                  <c:v>18725</c:v>
                </c:pt>
                <c:pt idx="4684">
                  <c:v>18729</c:v>
                </c:pt>
                <c:pt idx="4685">
                  <c:v>18733</c:v>
                </c:pt>
                <c:pt idx="4686">
                  <c:v>18737</c:v>
                </c:pt>
                <c:pt idx="4687">
                  <c:v>18741</c:v>
                </c:pt>
                <c:pt idx="4688">
                  <c:v>18745</c:v>
                </c:pt>
                <c:pt idx="4689">
                  <c:v>18749</c:v>
                </c:pt>
                <c:pt idx="4690">
                  <c:v>18753</c:v>
                </c:pt>
                <c:pt idx="4691">
                  <c:v>18757</c:v>
                </c:pt>
                <c:pt idx="4692">
                  <c:v>18761</c:v>
                </c:pt>
                <c:pt idx="4693">
                  <c:v>18765</c:v>
                </c:pt>
                <c:pt idx="4694">
                  <c:v>18769</c:v>
                </c:pt>
                <c:pt idx="4695">
                  <c:v>18773</c:v>
                </c:pt>
                <c:pt idx="4696">
                  <c:v>18777</c:v>
                </c:pt>
                <c:pt idx="4697">
                  <c:v>18781</c:v>
                </c:pt>
                <c:pt idx="4698">
                  <c:v>18785</c:v>
                </c:pt>
                <c:pt idx="4699">
                  <c:v>18789</c:v>
                </c:pt>
                <c:pt idx="4700">
                  <c:v>18793</c:v>
                </c:pt>
                <c:pt idx="4701">
                  <c:v>18797</c:v>
                </c:pt>
                <c:pt idx="4702">
                  <c:v>18801</c:v>
                </c:pt>
                <c:pt idx="4703">
                  <c:v>18805</c:v>
                </c:pt>
                <c:pt idx="4704">
                  <c:v>18809</c:v>
                </c:pt>
                <c:pt idx="4705">
                  <c:v>18813</c:v>
                </c:pt>
                <c:pt idx="4706">
                  <c:v>18817</c:v>
                </c:pt>
                <c:pt idx="4707">
                  <c:v>18821</c:v>
                </c:pt>
                <c:pt idx="4708">
                  <c:v>18825</c:v>
                </c:pt>
                <c:pt idx="4709">
                  <c:v>18829</c:v>
                </c:pt>
                <c:pt idx="4710">
                  <c:v>18833</c:v>
                </c:pt>
                <c:pt idx="4711">
                  <c:v>18837</c:v>
                </c:pt>
                <c:pt idx="4712">
                  <c:v>18841</c:v>
                </c:pt>
                <c:pt idx="4713">
                  <c:v>18845</c:v>
                </c:pt>
                <c:pt idx="4714">
                  <c:v>18849</c:v>
                </c:pt>
                <c:pt idx="4715">
                  <c:v>18853</c:v>
                </c:pt>
                <c:pt idx="4716">
                  <c:v>18857</c:v>
                </c:pt>
                <c:pt idx="4717">
                  <c:v>18861</c:v>
                </c:pt>
                <c:pt idx="4718">
                  <c:v>18865</c:v>
                </c:pt>
                <c:pt idx="4719">
                  <c:v>18869</c:v>
                </c:pt>
                <c:pt idx="4720">
                  <c:v>18873</c:v>
                </c:pt>
                <c:pt idx="4721">
                  <c:v>18877</c:v>
                </c:pt>
                <c:pt idx="4722">
                  <c:v>18881</c:v>
                </c:pt>
                <c:pt idx="4723">
                  <c:v>18885</c:v>
                </c:pt>
                <c:pt idx="4724">
                  <c:v>18889</c:v>
                </c:pt>
                <c:pt idx="4725">
                  <c:v>18893</c:v>
                </c:pt>
                <c:pt idx="4726">
                  <c:v>18897</c:v>
                </c:pt>
                <c:pt idx="4727">
                  <c:v>18901</c:v>
                </c:pt>
                <c:pt idx="4728">
                  <c:v>18905</c:v>
                </c:pt>
                <c:pt idx="4729">
                  <c:v>18909</c:v>
                </c:pt>
                <c:pt idx="4730">
                  <c:v>18913</c:v>
                </c:pt>
                <c:pt idx="4731">
                  <c:v>18917</c:v>
                </c:pt>
                <c:pt idx="4732">
                  <c:v>18921</c:v>
                </c:pt>
                <c:pt idx="4733">
                  <c:v>18925</c:v>
                </c:pt>
                <c:pt idx="4734">
                  <c:v>18929</c:v>
                </c:pt>
                <c:pt idx="4735">
                  <c:v>18933</c:v>
                </c:pt>
                <c:pt idx="4736">
                  <c:v>18937</c:v>
                </c:pt>
                <c:pt idx="4737">
                  <c:v>18941</c:v>
                </c:pt>
                <c:pt idx="4738">
                  <c:v>18945</c:v>
                </c:pt>
                <c:pt idx="4739">
                  <c:v>18949</c:v>
                </c:pt>
                <c:pt idx="4740">
                  <c:v>18953</c:v>
                </c:pt>
                <c:pt idx="4741">
                  <c:v>18957</c:v>
                </c:pt>
                <c:pt idx="4742">
                  <c:v>18961</c:v>
                </c:pt>
                <c:pt idx="4743">
                  <c:v>18965</c:v>
                </c:pt>
                <c:pt idx="4744">
                  <c:v>18969</c:v>
                </c:pt>
                <c:pt idx="4745">
                  <c:v>18973</c:v>
                </c:pt>
                <c:pt idx="4746">
                  <c:v>18977</c:v>
                </c:pt>
                <c:pt idx="4747">
                  <c:v>18981</c:v>
                </c:pt>
                <c:pt idx="4748">
                  <c:v>18985</c:v>
                </c:pt>
                <c:pt idx="4749">
                  <c:v>18989</c:v>
                </c:pt>
                <c:pt idx="4750">
                  <c:v>18993</c:v>
                </c:pt>
                <c:pt idx="4751">
                  <c:v>18997</c:v>
                </c:pt>
                <c:pt idx="4752">
                  <c:v>19001</c:v>
                </c:pt>
                <c:pt idx="4753">
                  <c:v>19005</c:v>
                </c:pt>
                <c:pt idx="4754">
                  <c:v>19009</c:v>
                </c:pt>
                <c:pt idx="4755">
                  <c:v>19013</c:v>
                </c:pt>
                <c:pt idx="4756">
                  <c:v>19017</c:v>
                </c:pt>
                <c:pt idx="4757">
                  <c:v>19021</c:v>
                </c:pt>
                <c:pt idx="4758">
                  <c:v>19025</c:v>
                </c:pt>
                <c:pt idx="4759">
                  <c:v>19029</c:v>
                </c:pt>
                <c:pt idx="4760">
                  <c:v>19033</c:v>
                </c:pt>
                <c:pt idx="4761">
                  <c:v>19037</c:v>
                </c:pt>
                <c:pt idx="4762">
                  <c:v>19041</c:v>
                </c:pt>
                <c:pt idx="4763">
                  <c:v>19045</c:v>
                </c:pt>
                <c:pt idx="4764">
                  <c:v>19049</c:v>
                </c:pt>
                <c:pt idx="4765">
                  <c:v>19053</c:v>
                </c:pt>
                <c:pt idx="4766">
                  <c:v>19057</c:v>
                </c:pt>
                <c:pt idx="4767">
                  <c:v>19061</c:v>
                </c:pt>
                <c:pt idx="4768">
                  <c:v>19065</c:v>
                </c:pt>
                <c:pt idx="4769">
                  <c:v>19069</c:v>
                </c:pt>
                <c:pt idx="4770">
                  <c:v>19073</c:v>
                </c:pt>
                <c:pt idx="4771">
                  <c:v>19077</c:v>
                </c:pt>
                <c:pt idx="4772">
                  <c:v>19081</c:v>
                </c:pt>
                <c:pt idx="4773">
                  <c:v>19085</c:v>
                </c:pt>
                <c:pt idx="4774">
                  <c:v>19089</c:v>
                </c:pt>
                <c:pt idx="4775">
                  <c:v>19093</c:v>
                </c:pt>
                <c:pt idx="4776">
                  <c:v>19097</c:v>
                </c:pt>
                <c:pt idx="4777">
                  <c:v>19101</c:v>
                </c:pt>
                <c:pt idx="4778">
                  <c:v>19105</c:v>
                </c:pt>
                <c:pt idx="4779">
                  <c:v>19109</c:v>
                </c:pt>
                <c:pt idx="4780">
                  <c:v>19113</c:v>
                </c:pt>
                <c:pt idx="4781">
                  <c:v>19117</c:v>
                </c:pt>
                <c:pt idx="4782">
                  <c:v>19121</c:v>
                </c:pt>
                <c:pt idx="4783">
                  <c:v>19125</c:v>
                </c:pt>
                <c:pt idx="4784">
                  <c:v>19129</c:v>
                </c:pt>
                <c:pt idx="4785">
                  <c:v>19133</c:v>
                </c:pt>
                <c:pt idx="4786">
                  <c:v>19137</c:v>
                </c:pt>
                <c:pt idx="4787">
                  <c:v>19141</c:v>
                </c:pt>
                <c:pt idx="4788">
                  <c:v>19145</c:v>
                </c:pt>
                <c:pt idx="4789">
                  <c:v>19149</c:v>
                </c:pt>
                <c:pt idx="4790">
                  <c:v>19153</c:v>
                </c:pt>
                <c:pt idx="4791">
                  <c:v>19157</c:v>
                </c:pt>
                <c:pt idx="4792">
                  <c:v>19161</c:v>
                </c:pt>
                <c:pt idx="4793">
                  <c:v>19165</c:v>
                </c:pt>
                <c:pt idx="4794">
                  <c:v>19169</c:v>
                </c:pt>
                <c:pt idx="4795">
                  <c:v>19173</c:v>
                </c:pt>
                <c:pt idx="4796">
                  <c:v>19177</c:v>
                </c:pt>
                <c:pt idx="4797">
                  <c:v>19181</c:v>
                </c:pt>
                <c:pt idx="4798">
                  <c:v>19185</c:v>
                </c:pt>
                <c:pt idx="4799">
                  <c:v>19189</c:v>
                </c:pt>
                <c:pt idx="4800">
                  <c:v>19193</c:v>
                </c:pt>
                <c:pt idx="4801">
                  <c:v>19197</c:v>
                </c:pt>
                <c:pt idx="4802">
                  <c:v>19201</c:v>
                </c:pt>
                <c:pt idx="4803">
                  <c:v>19205</c:v>
                </c:pt>
                <c:pt idx="4804">
                  <c:v>19209</c:v>
                </c:pt>
                <c:pt idx="4805">
                  <c:v>19213</c:v>
                </c:pt>
                <c:pt idx="4806">
                  <c:v>19217</c:v>
                </c:pt>
                <c:pt idx="4807">
                  <c:v>19221</c:v>
                </c:pt>
                <c:pt idx="4808">
                  <c:v>19225</c:v>
                </c:pt>
                <c:pt idx="4809">
                  <c:v>19229</c:v>
                </c:pt>
                <c:pt idx="4810">
                  <c:v>19233</c:v>
                </c:pt>
                <c:pt idx="4811">
                  <c:v>19237</c:v>
                </c:pt>
                <c:pt idx="4812">
                  <c:v>19241</c:v>
                </c:pt>
                <c:pt idx="4813">
                  <c:v>19245</c:v>
                </c:pt>
                <c:pt idx="4814">
                  <c:v>19249</c:v>
                </c:pt>
                <c:pt idx="4815">
                  <c:v>19253</c:v>
                </c:pt>
                <c:pt idx="4816">
                  <c:v>19257</c:v>
                </c:pt>
                <c:pt idx="4817">
                  <c:v>19261</c:v>
                </c:pt>
                <c:pt idx="4818">
                  <c:v>19265</c:v>
                </c:pt>
                <c:pt idx="4819">
                  <c:v>19269</c:v>
                </c:pt>
                <c:pt idx="4820">
                  <c:v>19273</c:v>
                </c:pt>
                <c:pt idx="4821">
                  <c:v>19277</c:v>
                </c:pt>
                <c:pt idx="4822">
                  <c:v>19281</c:v>
                </c:pt>
                <c:pt idx="4823">
                  <c:v>19285</c:v>
                </c:pt>
                <c:pt idx="4824">
                  <c:v>19289</c:v>
                </c:pt>
                <c:pt idx="4825">
                  <c:v>19293</c:v>
                </c:pt>
                <c:pt idx="4826">
                  <c:v>19297</c:v>
                </c:pt>
                <c:pt idx="4827">
                  <c:v>19301</c:v>
                </c:pt>
                <c:pt idx="4828">
                  <c:v>19305</c:v>
                </c:pt>
                <c:pt idx="4829">
                  <c:v>19309</c:v>
                </c:pt>
                <c:pt idx="4830">
                  <c:v>19313</c:v>
                </c:pt>
                <c:pt idx="4831">
                  <c:v>19317</c:v>
                </c:pt>
                <c:pt idx="4832">
                  <c:v>19321</c:v>
                </c:pt>
                <c:pt idx="4833">
                  <c:v>19325</c:v>
                </c:pt>
                <c:pt idx="4834">
                  <c:v>19329</c:v>
                </c:pt>
                <c:pt idx="4835">
                  <c:v>19333</c:v>
                </c:pt>
                <c:pt idx="4836">
                  <c:v>19337</c:v>
                </c:pt>
                <c:pt idx="4837">
                  <c:v>19341</c:v>
                </c:pt>
                <c:pt idx="4838">
                  <c:v>19345</c:v>
                </c:pt>
                <c:pt idx="4839">
                  <c:v>19349</c:v>
                </c:pt>
                <c:pt idx="4840">
                  <c:v>19353</c:v>
                </c:pt>
                <c:pt idx="4841">
                  <c:v>19357</c:v>
                </c:pt>
                <c:pt idx="4842">
                  <c:v>19361</c:v>
                </c:pt>
                <c:pt idx="4843">
                  <c:v>19365</c:v>
                </c:pt>
                <c:pt idx="4844">
                  <c:v>19369</c:v>
                </c:pt>
                <c:pt idx="4845">
                  <c:v>19373</c:v>
                </c:pt>
                <c:pt idx="4846">
                  <c:v>19377</c:v>
                </c:pt>
                <c:pt idx="4847">
                  <c:v>19381</c:v>
                </c:pt>
                <c:pt idx="4848">
                  <c:v>19385</c:v>
                </c:pt>
                <c:pt idx="4849">
                  <c:v>19389</c:v>
                </c:pt>
                <c:pt idx="4850">
                  <c:v>19393</c:v>
                </c:pt>
                <c:pt idx="4851">
                  <c:v>19397</c:v>
                </c:pt>
                <c:pt idx="4852">
                  <c:v>19401</c:v>
                </c:pt>
                <c:pt idx="4853">
                  <c:v>19405</c:v>
                </c:pt>
                <c:pt idx="4854">
                  <c:v>19409</c:v>
                </c:pt>
                <c:pt idx="4855">
                  <c:v>19413</c:v>
                </c:pt>
                <c:pt idx="4856">
                  <c:v>19417</c:v>
                </c:pt>
                <c:pt idx="4857">
                  <c:v>19421</c:v>
                </c:pt>
                <c:pt idx="4858">
                  <c:v>19425</c:v>
                </c:pt>
                <c:pt idx="4859">
                  <c:v>19429</c:v>
                </c:pt>
                <c:pt idx="4860">
                  <c:v>19433</c:v>
                </c:pt>
                <c:pt idx="4861">
                  <c:v>19437</c:v>
                </c:pt>
                <c:pt idx="4862">
                  <c:v>19441</c:v>
                </c:pt>
                <c:pt idx="4863">
                  <c:v>19445</c:v>
                </c:pt>
                <c:pt idx="4864">
                  <c:v>19449</c:v>
                </c:pt>
                <c:pt idx="4865">
                  <c:v>19453</c:v>
                </c:pt>
                <c:pt idx="4866">
                  <c:v>19457</c:v>
                </c:pt>
                <c:pt idx="4867">
                  <c:v>19461</c:v>
                </c:pt>
                <c:pt idx="4868">
                  <c:v>19465</c:v>
                </c:pt>
                <c:pt idx="4869">
                  <c:v>19469</c:v>
                </c:pt>
                <c:pt idx="4870">
                  <c:v>19473</c:v>
                </c:pt>
                <c:pt idx="4871">
                  <c:v>19477</c:v>
                </c:pt>
                <c:pt idx="4872">
                  <c:v>19481</c:v>
                </c:pt>
                <c:pt idx="4873">
                  <c:v>19485</c:v>
                </c:pt>
                <c:pt idx="4874">
                  <c:v>19489</c:v>
                </c:pt>
                <c:pt idx="4875">
                  <c:v>19493</c:v>
                </c:pt>
                <c:pt idx="4876">
                  <c:v>19497</c:v>
                </c:pt>
                <c:pt idx="4877">
                  <c:v>19501</c:v>
                </c:pt>
                <c:pt idx="4878">
                  <c:v>19505</c:v>
                </c:pt>
                <c:pt idx="4879">
                  <c:v>19509</c:v>
                </c:pt>
                <c:pt idx="4880">
                  <c:v>19513</c:v>
                </c:pt>
                <c:pt idx="4881">
                  <c:v>19517</c:v>
                </c:pt>
                <c:pt idx="4882">
                  <c:v>19521</c:v>
                </c:pt>
                <c:pt idx="4883">
                  <c:v>19525</c:v>
                </c:pt>
                <c:pt idx="4884">
                  <c:v>19529</c:v>
                </c:pt>
                <c:pt idx="4885">
                  <c:v>19533</c:v>
                </c:pt>
                <c:pt idx="4886">
                  <c:v>19537</c:v>
                </c:pt>
                <c:pt idx="4887">
                  <c:v>19541</c:v>
                </c:pt>
                <c:pt idx="4888">
                  <c:v>19545</c:v>
                </c:pt>
                <c:pt idx="4889">
                  <c:v>19549</c:v>
                </c:pt>
                <c:pt idx="4890">
                  <c:v>19553</c:v>
                </c:pt>
                <c:pt idx="4891">
                  <c:v>19557</c:v>
                </c:pt>
                <c:pt idx="4892">
                  <c:v>19561</c:v>
                </c:pt>
                <c:pt idx="4893">
                  <c:v>19565</c:v>
                </c:pt>
                <c:pt idx="4894">
                  <c:v>19569</c:v>
                </c:pt>
                <c:pt idx="4895">
                  <c:v>19573</c:v>
                </c:pt>
                <c:pt idx="4896">
                  <c:v>19577</c:v>
                </c:pt>
                <c:pt idx="4897">
                  <c:v>19581</c:v>
                </c:pt>
                <c:pt idx="4898">
                  <c:v>19585</c:v>
                </c:pt>
                <c:pt idx="4899">
                  <c:v>19589</c:v>
                </c:pt>
                <c:pt idx="4900">
                  <c:v>19593</c:v>
                </c:pt>
                <c:pt idx="4901">
                  <c:v>19597</c:v>
                </c:pt>
                <c:pt idx="4902">
                  <c:v>19601</c:v>
                </c:pt>
                <c:pt idx="4903">
                  <c:v>19605</c:v>
                </c:pt>
                <c:pt idx="4904">
                  <c:v>19609</c:v>
                </c:pt>
                <c:pt idx="4905">
                  <c:v>19613</c:v>
                </c:pt>
                <c:pt idx="4906">
                  <c:v>19617</c:v>
                </c:pt>
                <c:pt idx="4907">
                  <c:v>19621</c:v>
                </c:pt>
                <c:pt idx="4908">
                  <c:v>19625</c:v>
                </c:pt>
                <c:pt idx="4909">
                  <c:v>19629</c:v>
                </c:pt>
                <c:pt idx="4910">
                  <c:v>19633</c:v>
                </c:pt>
                <c:pt idx="4911">
                  <c:v>19637</c:v>
                </c:pt>
                <c:pt idx="4912">
                  <c:v>19641</c:v>
                </c:pt>
                <c:pt idx="4913">
                  <c:v>19645</c:v>
                </c:pt>
                <c:pt idx="4914">
                  <c:v>19649</c:v>
                </c:pt>
                <c:pt idx="4915">
                  <c:v>19653</c:v>
                </c:pt>
                <c:pt idx="4916">
                  <c:v>19657</c:v>
                </c:pt>
                <c:pt idx="4917">
                  <c:v>19661</c:v>
                </c:pt>
                <c:pt idx="4918">
                  <c:v>19665</c:v>
                </c:pt>
                <c:pt idx="4919">
                  <c:v>19669</c:v>
                </c:pt>
                <c:pt idx="4920">
                  <c:v>19673</c:v>
                </c:pt>
                <c:pt idx="4921">
                  <c:v>19677</c:v>
                </c:pt>
                <c:pt idx="4922">
                  <c:v>19681</c:v>
                </c:pt>
                <c:pt idx="4923">
                  <c:v>19685</c:v>
                </c:pt>
                <c:pt idx="4924">
                  <c:v>19689</c:v>
                </c:pt>
                <c:pt idx="4925">
                  <c:v>19693</c:v>
                </c:pt>
                <c:pt idx="4926">
                  <c:v>19697</c:v>
                </c:pt>
                <c:pt idx="4927">
                  <c:v>19701</c:v>
                </c:pt>
                <c:pt idx="4928">
                  <c:v>19705</c:v>
                </c:pt>
                <c:pt idx="4929">
                  <c:v>19709</c:v>
                </c:pt>
                <c:pt idx="4930">
                  <c:v>19713</c:v>
                </c:pt>
                <c:pt idx="4931">
                  <c:v>19717</c:v>
                </c:pt>
                <c:pt idx="4932">
                  <c:v>19721</c:v>
                </c:pt>
                <c:pt idx="4933">
                  <c:v>19725</c:v>
                </c:pt>
                <c:pt idx="4934">
                  <c:v>19729</c:v>
                </c:pt>
                <c:pt idx="4935">
                  <c:v>19733</c:v>
                </c:pt>
                <c:pt idx="4936">
                  <c:v>19737</c:v>
                </c:pt>
                <c:pt idx="4937">
                  <c:v>19741</c:v>
                </c:pt>
                <c:pt idx="4938">
                  <c:v>19745</c:v>
                </c:pt>
                <c:pt idx="4939">
                  <c:v>19749</c:v>
                </c:pt>
                <c:pt idx="4940">
                  <c:v>19753</c:v>
                </c:pt>
                <c:pt idx="4941">
                  <c:v>19757</c:v>
                </c:pt>
                <c:pt idx="4942">
                  <c:v>19761</c:v>
                </c:pt>
                <c:pt idx="4943">
                  <c:v>19765</c:v>
                </c:pt>
                <c:pt idx="4944">
                  <c:v>19769</c:v>
                </c:pt>
                <c:pt idx="4945">
                  <c:v>19773</c:v>
                </c:pt>
                <c:pt idx="4946">
                  <c:v>19777</c:v>
                </c:pt>
                <c:pt idx="4947">
                  <c:v>19781</c:v>
                </c:pt>
                <c:pt idx="4948">
                  <c:v>19785</c:v>
                </c:pt>
                <c:pt idx="4949">
                  <c:v>19789</c:v>
                </c:pt>
                <c:pt idx="4950">
                  <c:v>19793</c:v>
                </c:pt>
                <c:pt idx="4951">
                  <c:v>19797</c:v>
                </c:pt>
                <c:pt idx="4952">
                  <c:v>19801</c:v>
                </c:pt>
                <c:pt idx="4953">
                  <c:v>19805</c:v>
                </c:pt>
                <c:pt idx="4954">
                  <c:v>19809</c:v>
                </c:pt>
                <c:pt idx="4955">
                  <c:v>19813</c:v>
                </c:pt>
                <c:pt idx="4956">
                  <c:v>19817</c:v>
                </c:pt>
                <c:pt idx="4957">
                  <c:v>19821</c:v>
                </c:pt>
                <c:pt idx="4958">
                  <c:v>19825</c:v>
                </c:pt>
                <c:pt idx="4959">
                  <c:v>19829</c:v>
                </c:pt>
                <c:pt idx="4960">
                  <c:v>19833</c:v>
                </c:pt>
                <c:pt idx="4961">
                  <c:v>19837</c:v>
                </c:pt>
                <c:pt idx="4962">
                  <c:v>19841</c:v>
                </c:pt>
                <c:pt idx="4963">
                  <c:v>19845</c:v>
                </c:pt>
                <c:pt idx="4964">
                  <c:v>19849</c:v>
                </c:pt>
                <c:pt idx="4965">
                  <c:v>19853</c:v>
                </c:pt>
                <c:pt idx="4966">
                  <c:v>19857</c:v>
                </c:pt>
                <c:pt idx="4967">
                  <c:v>19861</c:v>
                </c:pt>
                <c:pt idx="4968">
                  <c:v>19865</c:v>
                </c:pt>
                <c:pt idx="4969">
                  <c:v>19869</c:v>
                </c:pt>
                <c:pt idx="4970">
                  <c:v>19873</c:v>
                </c:pt>
                <c:pt idx="4971">
                  <c:v>19877</c:v>
                </c:pt>
                <c:pt idx="4972">
                  <c:v>19881</c:v>
                </c:pt>
                <c:pt idx="4973">
                  <c:v>19885</c:v>
                </c:pt>
                <c:pt idx="4974">
                  <c:v>19889</c:v>
                </c:pt>
                <c:pt idx="4975">
                  <c:v>19893</c:v>
                </c:pt>
                <c:pt idx="4976">
                  <c:v>19897</c:v>
                </c:pt>
                <c:pt idx="4977">
                  <c:v>19901</c:v>
                </c:pt>
                <c:pt idx="4978">
                  <c:v>19905</c:v>
                </c:pt>
                <c:pt idx="4979">
                  <c:v>19909</c:v>
                </c:pt>
                <c:pt idx="4980">
                  <c:v>19913</c:v>
                </c:pt>
                <c:pt idx="4981">
                  <c:v>19917</c:v>
                </c:pt>
                <c:pt idx="4982">
                  <c:v>19921</c:v>
                </c:pt>
                <c:pt idx="4983">
                  <c:v>19925</c:v>
                </c:pt>
                <c:pt idx="4984">
                  <c:v>19929</c:v>
                </c:pt>
                <c:pt idx="4985">
                  <c:v>19933</c:v>
                </c:pt>
                <c:pt idx="4986">
                  <c:v>19937</c:v>
                </c:pt>
                <c:pt idx="4987">
                  <c:v>19941</c:v>
                </c:pt>
                <c:pt idx="4988">
                  <c:v>19945</c:v>
                </c:pt>
                <c:pt idx="4989">
                  <c:v>19949</c:v>
                </c:pt>
                <c:pt idx="4990">
                  <c:v>19953</c:v>
                </c:pt>
                <c:pt idx="4991">
                  <c:v>19957</c:v>
                </c:pt>
                <c:pt idx="4992">
                  <c:v>19961</c:v>
                </c:pt>
                <c:pt idx="4993">
                  <c:v>19965</c:v>
                </c:pt>
                <c:pt idx="4994">
                  <c:v>19969</c:v>
                </c:pt>
                <c:pt idx="4995">
                  <c:v>19973</c:v>
                </c:pt>
                <c:pt idx="4996">
                  <c:v>19977</c:v>
                </c:pt>
                <c:pt idx="4997">
                  <c:v>19981</c:v>
                </c:pt>
                <c:pt idx="4998">
                  <c:v>19985</c:v>
                </c:pt>
                <c:pt idx="4999">
                  <c:v>19989</c:v>
                </c:pt>
                <c:pt idx="5000">
                  <c:v>19993</c:v>
                </c:pt>
                <c:pt idx="5001">
                  <c:v>19997</c:v>
                </c:pt>
                <c:pt idx="5002">
                  <c:v>20001</c:v>
                </c:pt>
                <c:pt idx="5003">
                  <c:v>20005</c:v>
                </c:pt>
                <c:pt idx="5004">
                  <c:v>20010</c:v>
                </c:pt>
                <c:pt idx="5005">
                  <c:v>20013</c:v>
                </c:pt>
                <c:pt idx="5006">
                  <c:v>20017</c:v>
                </c:pt>
                <c:pt idx="5007">
                  <c:v>20021</c:v>
                </c:pt>
                <c:pt idx="5008">
                  <c:v>20025</c:v>
                </c:pt>
                <c:pt idx="5009">
                  <c:v>20029</c:v>
                </c:pt>
                <c:pt idx="5010">
                  <c:v>20033</c:v>
                </c:pt>
                <c:pt idx="5011">
                  <c:v>20037</c:v>
                </c:pt>
                <c:pt idx="5012">
                  <c:v>20041</c:v>
                </c:pt>
                <c:pt idx="5013">
                  <c:v>20045</c:v>
                </c:pt>
                <c:pt idx="5014">
                  <c:v>20049</c:v>
                </c:pt>
                <c:pt idx="5015">
                  <c:v>20053</c:v>
                </c:pt>
                <c:pt idx="5016">
                  <c:v>20057</c:v>
                </c:pt>
                <c:pt idx="5017">
                  <c:v>20061</c:v>
                </c:pt>
                <c:pt idx="5018">
                  <c:v>20065</c:v>
                </c:pt>
                <c:pt idx="5019">
                  <c:v>20069</c:v>
                </c:pt>
                <c:pt idx="5020">
                  <c:v>20073</c:v>
                </c:pt>
                <c:pt idx="5021">
                  <c:v>20077</c:v>
                </c:pt>
                <c:pt idx="5022">
                  <c:v>20081</c:v>
                </c:pt>
                <c:pt idx="5023">
                  <c:v>20085</c:v>
                </c:pt>
                <c:pt idx="5024">
                  <c:v>20089</c:v>
                </c:pt>
                <c:pt idx="5025">
                  <c:v>20093</c:v>
                </c:pt>
                <c:pt idx="5026">
                  <c:v>20097</c:v>
                </c:pt>
                <c:pt idx="5027">
                  <c:v>20101</c:v>
                </c:pt>
                <c:pt idx="5028">
                  <c:v>20105</c:v>
                </c:pt>
                <c:pt idx="5029">
                  <c:v>20109</c:v>
                </c:pt>
                <c:pt idx="5030">
                  <c:v>20113</c:v>
                </c:pt>
                <c:pt idx="5031">
                  <c:v>20117</c:v>
                </c:pt>
                <c:pt idx="5032">
                  <c:v>20121</c:v>
                </c:pt>
                <c:pt idx="5033">
                  <c:v>20125</c:v>
                </c:pt>
                <c:pt idx="5034">
                  <c:v>20129</c:v>
                </c:pt>
                <c:pt idx="5035">
                  <c:v>20133</c:v>
                </c:pt>
                <c:pt idx="5036">
                  <c:v>20137</c:v>
                </c:pt>
                <c:pt idx="5037">
                  <c:v>20141</c:v>
                </c:pt>
                <c:pt idx="5038">
                  <c:v>20145</c:v>
                </c:pt>
                <c:pt idx="5039">
                  <c:v>20149</c:v>
                </c:pt>
                <c:pt idx="5040">
                  <c:v>20153</c:v>
                </c:pt>
                <c:pt idx="5041">
                  <c:v>20157</c:v>
                </c:pt>
                <c:pt idx="5042">
                  <c:v>20161</c:v>
                </c:pt>
                <c:pt idx="5043">
                  <c:v>20165</c:v>
                </c:pt>
                <c:pt idx="5044">
                  <c:v>20169</c:v>
                </c:pt>
                <c:pt idx="5045">
                  <c:v>20173</c:v>
                </c:pt>
                <c:pt idx="5046">
                  <c:v>20177</c:v>
                </c:pt>
                <c:pt idx="5047">
                  <c:v>20181</c:v>
                </c:pt>
                <c:pt idx="5048">
                  <c:v>20185</c:v>
                </c:pt>
                <c:pt idx="5049">
                  <c:v>20189</c:v>
                </c:pt>
                <c:pt idx="5050">
                  <c:v>20193</c:v>
                </c:pt>
                <c:pt idx="5051">
                  <c:v>20197</c:v>
                </c:pt>
                <c:pt idx="5052">
                  <c:v>20201</c:v>
                </c:pt>
                <c:pt idx="5053">
                  <c:v>20205</c:v>
                </c:pt>
                <c:pt idx="5054">
                  <c:v>20209</c:v>
                </c:pt>
                <c:pt idx="5055">
                  <c:v>20213</c:v>
                </c:pt>
                <c:pt idx="5056">
                  <c:v>20217</c:v>
                </c:pt>
                <c:pt idx="5057">
                  <c:v>20221</c:v>
                </c:pt>
                <c:pt idx="5058">
                  <c:v>20225</c:v>
                </c:pt>
                <c:pt idx="5059">
                  <c:v>20229</c:v>
                </c:pt>
                <c:pt idx="5060">
                  <c:v>20233</c:v>
                </c:pt>
                <c:pt idx="5061">
                  <c:v>20237</c:v>
                </c:pt>
                <c:pt idx="5062">
                  <c:v>20241</c:v>
                </c:pt>
                <c:pt idx="5063">
                  <c:v>20245</c:v>
                </c:pt>
                <c:pt idx="5064">
                  <c:v>20249</c:v>
                </c:pt>
                <c:pt idx="5065">
                  <c:v>20253</c:v>
                </c:pt>
                <c:pt idx="5066">
                  <c:v>20257</c:v>
                </c:pt>
                <c:pt idx="5067">
                  <c:v>20261</c:v>
                </c:pt>
                <c:pt idx="5068">
                  <c:v>20265</c:v>
                </c:pt>
                <c:pt idx="5069">
                  <c:v>20269</c:v>
                </c:pt>
                <c:pt idx="5070">
                  <c:v>20273</c:v>
                </c:pt>
                <c:pt idx="5071">
                  <c:v>20277</c:v>
                </c:pt>
                <c:pt idx="5072">
                  <c:v>20281</c:v>
                </c:pt>
                <c:pt idx="5073">
                  <c:v>20285</c:v>
                </c:pt>
                <c:pt idx="5074">
                  <c:v>20289</c:v>
                </c:pt>
                <c:pt idx="5075">
                  <c:v>20293</c:v>
                </c:pt>
                <c:pt idx="5076">
                  <c:v>20297</c:v>
                </c:pt>
                <c:pt idx="5077">
                  <c:v>20301</c:v>
                </c:pt>
                <c:pt idx="5078">
                  <c:v>20305</c:v>
                </c:pt>
                <c:pt idx="5079">
                  <c:v>20309</c:v>
                </c:pt>
                <c:pt idx="5080">
                  <c:v>20313</c:v>
                </c:pt>
                <c:pt idx="5081">
                  <c:v>20317</c:v>
                </c:pt>
                <c:pt idx="5082">
                  <c:v>20321</c:v>
                </c:pt>
                <c:pt idx="5083">
                  <c:v>20325</c:v>
                </c:pt>
                <c:pt idx="5084">
                  <c:v>20329</c:v>
                </c:pt>
                <c:pt idx="5085">
                  <c:v>20333</c:v>
                </c:pt>
                <c:pt idx="5086">
                  <c:v>20337</c:v>
                </c:pt>
                <c:pt idx="5087">
                  <c:v>20341</c:v>
                </c:pt>
                <c:pt idx="5088">
                  <c:v>20345</c:v>
                </c:pt>
                <c:pt idx="5089">
                  <c:v>20349</c:v>
                </c:pt>
                <c:pt idx="5090">
                  <c:v>20353</c:v>
                </c:pt>
                <c:pt idx="5091">
                  <c:v>20357</c:v>
                </c:pt>
                <c:pt idx="5092">
                  <c:v>20361</c:v>
                </c:pt>
                <c:pt idx="5093">
                  <c:v>20365</c:v>
                </c:pt>
                <c:pt idx="5094">
                  <c:v>20369</c:v>
                </c:pt>
                <c:pt idx="5095">
                  <c:v>20373</c:v>
                </c:pt>
                <c:pt idx="5096">
                  <c:v>20377</c:v>
                </c:pt>
                <c:pt idx="5097">
                  <c:v>20381</c:v>
                </c:pt>
                <c:pt idx="5098">
                  <c:v>20385</c:v>
                </c:pt>
                <c:pt idx="5099">
                  <c:v>20389</c:v>
                </c:pt>
                <c:pt idx="5100">
                  <c:v>20393</c:v>
                </c:pt>
                <c:pt idx="5101">
                  <c:v>20397</c:v>
                </c:pt>
                <c:pt idx="5102">
                  <c:v>20401</c:v>
                </c:pt>
                <c:pt idx="5103">
                  <c:v>20405</c:v>
                </c:pt>
                <c:pt idx="5104">
                  <c:v>20409</c:v>
                </c:pt>
                <c:pt idx="5105">
                  <c:v>20413</c:v>
                </c:pt>
                <c:pt idx="5106">
                  <c:v>20417</c:v>
                </c:pt>
                <c:pt idx="5107">
                  <c:v>20421</c:v>
                </c:pt>
                <c:pt idx="5108">
                  <c:v>20425</c:v>
                </c:pt>
                <c:pt idx="5109">
                  <c:v>20429</c:v>
                </c:pt>
                <c:pt idx="5110">
                  <c:v>20433</c:v>
                </c:pt>
                <c:pt idx="5111">
                  <c:v>20437</c:v>
                </c:pt>
                <c:pt idx="5112">
                  <c:v>20441</c:v>
                </c:pt>
                <c:pt idx="5113">
                  <c:v>20445</c:v>
                </c:pt>
                <c:pt idx="5114">
                  <c:v>20449</c:v>
                </c:pt>
                <c:pt idx="5115">
                  <c:v>20453</c:v>
                </c:pt>
                <c:pt idx="5116">
                  <c:v>20457</c:v>
                </c:pt>
                <c:pt idx="5117">
                  <c:v>20461</c:v>
                </c:pt>
                <c:pt idx="5118">
                  <c:v>20465</c:v>
                </c:pt>
                <c:pt idx="5119">
                  <c:v>20469</c:v>
                </c:pt>
                <c:pt idx="5120">
                  <c:v>20473</c:v>
                </c:pt>
                <c:pt idx="5121">
                  <c:v>20477</c:v>
                </c:pt>
                <c:pt idx="5122">
                  <c:v>20481</c:v>
                </c:pt>
                <c:pt idx="5123">
                  <c:v>20485</c:v>
                </c:pt>
                <c:pt idx="5124">
                  <c:v>20489</c:v>
                </c:pt>
                <c:pt idx="5125">
                  <c:v>20493</c:v>
                </c:pt>
                <c:pt idx="5126">
                  <c:v>20497</c:v>
                </c:pt>
                <c:pt idx="5127">
                  <c:v>20501</c:v>
                </c:pt>
                <c:pt idx="5128">
                  <c:v>20505</c:v>
                </c:pt>
                <c:pt idx="5129">
                  <c:v>20509</c:v>
                </c:pt>
                <c:pt idx="5130">
                  <c:v>20513</c:v>
                </c:pt>
                <c:pt idx="5131">
                  <c:v>20517</c:v>
                </c:pt>
                <c:pt idx="5132">
                  <c:v>20521</c:v>
                </c:pt>
                <c:pt idx="5133">
                  <c:v>20525</c:v>
                </c:pt>
                <c:pt idx="5134">
                  <c:v>20529</c:v>
                </c:pt>
                <c:pt idx="5135">
                  <c:v>20533</c:v>
                </c:pt>
                <c:pt idx="5136">
                  <c:v>20537</c:v>
                </c:pt>
                <c:pt idx="5137">
                  <c:v>20541</c:v>
                </c:pt>
                <c:pt idx="5138">
                  <c:v>20545</c:v>
                </c:pt>
                <c:pt idx="5139">
                  <c:v>20549</c:v>
                </c:pt>
                <c:pt idx="5140">
                  <c:v>20553</c:v>
                </c:pt>
                <c:pt idx="5141">
                  <c:v>20557</c:v>
                </c:pt>
                <c:pt idx="5142">
                  <c:v>20561</c:v>
                </c:pt>
                <c:pt idx="5143">
                  <c:v>20565</c:v>
                </c:pt>
                <c:pt idx="5144">
                  <c:v>20569</c:v>
                </c:pt>
                <c:pt idx="5145">
                  <c:v>20573</c:v>
                </c:pt>
                <c:pt idx="5146">
                  <c:v>20577</c:v>
                </c:pt>
                <c:pt idx="5147">
                  <c:v>20581</c:v>
                </c:pt>
                <c:pt idx="5148">
                  <c:v>20585</c:v>
                </c:pt>
                <c:pt idx="5149">
                  <c:v>20589</c:v>
                </c:pt>
                <c:pt idx="5150">
                  <c:v>20593</c:v>
                </c:pt>
                <c:pt idx="5151">
                  <c:v>20597</c:v>
                </c:pt>
                <c:pt idx="5152">
                  <c:v>20601</c:v>
                </c:pt>
                <c:pt idx="5153">
                  <c:v>20605</c:v>
                </c:pt>
                <c:pt idx="5154">
                  <c:v>20609</c:v>
                </c:pt>
                <c:pt idx="5155">
                  <c:v>20613</c:v>
                </c:pt>
                <c:pt idx="5156">
                  <c:v>20617</c:v>
                </c:pt>
                <c:pt idx="5157">
                  <c:v>20621</c:v>
                </c:pt>
                <c:pt idx="5158">
                  <c:v>20625</c:v>
                </c:pt>
                <c:pt idx="5159">
                  <c:v>20629</c:v>
                </c:pt>
                <c:pt idx="5160">
                  <c:v>20633</c:v>
                </c:pt>
                <c:pt idx="5161">
                  <c:v>20637</c:v>
                </c:pt>
                <c:pt idx="5162">
                  <c:v>20641</c:v>
                </c:pt>
                <c:pt idx="5163">
                  <c:v>20645</c:v>
                </c:pt>
                <c:pt idx="5164">
                  <c:v>20649</c:v>
                </c:pt>
                <c:pt idx="5165">
                  <c:v>20653</c:v>
                </c:pt>
                <c:pt idx="5166">
                  <c:v>20657</c:v>
                </c:pt>
                <c:pt idx="5167">
                  <c:v>20661</c:v>
                </c:pt>
                <c:pt idx="5168">
                  <c:v>20665</c:v>
                </c:pt>
                <c:pt idx="5169">
                  <c:v>20669</c:v>
                </c:pt>
                <c:pt idx="5170">
                  <c:v>20673</c:v>
                </c:pt>
                <c:pt idx="5171">
                  <c:v>20677</c:v>
                </c:pt>
                <c:pt idx="5172">
                  <c:v>20681</c:v>
                </c:pt>
                <c:pt idx="5173">
                  <c:v>20685</c:v>
                </c:pt>
                <c:pt idx="5174">
                  <c:v>20689</c:v>
                </c:pt>
                <c:pt idx="5175">
                  <c:v>20693</c:v>
                </c:pt>
                <c:pt idx="5176">
                  <c:v>20697</c:v>
                </c:pt>
                <c:pt idx="5177">
                  <c:v>20701</c:v>
                </c:pt>
                <c:pt idx="5178">
                  <c:v>20705</c:v>
                </c:pt>
                <c:pt idx="5179">
                  <c:v>20709</c:v>
                </c:pt>
                <c:pt idx="5180">
                  <c:v>20713</c:v>
                </c:pt>
                <c:pt idx="5181">
                  <c:v>20717</c:v>
                </c:pt>
                <c:pt idx="5182">
                  <c:v>20721</c:v>
                </c:pt>
                <c:pt idx="5183">
                  <c:v>20725</c:v>
                </c:pt>
                <c:pt idx="5184">
                  <c:v>20729</c:v>
                </c:pt>
                <c:pt idx="5185">
                  <c:v>20733</c:v>
                </c:pt>
                <c:pt idx="5186">
                  <c:v>20737</c:v>
                </c:pt>
                <c:pt idx="5187">
                  <c:v>20741</c:v>
                </c:pt>
                <c:pt idx="5188">
                  <c:v>20745</c:v>
                </c:pt>
                <c:pt idx="5189">
                  <c:v>20749</c:v>
                </c:pt>
                <c:pt idx="5190">
                  <c:v>20753</c:v>
                </c:pt>
                <c:pt idx="5191">
                  <c:v>20757</c:v>
                </c:pt>
                <c:pt idx="5192">
                  <c:v>20761</c:v>
                </c:pt>
                <c:pt idx="5193">
                  <c:v>20765</c:v>
                </c:pt>
                <c:pt idx="5194">
                  <c:v>20769</c:v>
                </c:pt>
                <c:pt idx="5195">
                  <c:v>20773</c:v>
                </c:pt>
                <c:pt idx="5196">
                  <c:v>20777</c:v>
                </c:pt>
                <c:pt idx="5197">
                  <c:v>20781</c:v>
                </c:pt>
                <c:pt idx="5198">
                  <c:v>20785</c:v>
                </c:pt>
                <c:pt idx="5199">
                  <c:v>20789</c:v>
                </c:pt>
                <c:pt idx="5200">
                  <c:v>20793</c:v>
                </c:pt>
                <c:pt idx="5201">
                  <c:v>20797</c:v>
                </c:pt>
                <c:pt idx="5202">
                  <c:v>20801</c:v>
                </c:pt>
                <c:pt idx="5203">
                  <c:v>20805</c:v>
                </c:pt>
                <c:pt idx="5204">
                  <c:v>20809</c:v>
                </c:pt>
                <c:pt idx="5205">
                  <c:v>20813</c:v>
                </c:pt>
                <c:pt idx="5206">
                  <c:v>20817</c:v>
                </c:pt>
                <c:pt idx="5207">
                  <c:v>20821</c:v>
                </c:pt>
                <c:pt idx="5208">
                  <c:v>20825</c:v>
                </c:pt>
                <c:pt idx="5209">
                  <c:v>20829</c:v>
                </c:pt>
                <c:pt idx="5210">
                  <c:v>20833</c:v>
                </c:pt>
                <c:pt idx="5211">
                  <c:v>20837</c:v>
                </c:pt>
                <c:pt idx="5212">
                  <c:v>20841</c:v>
                </c:pt>
                <c:pt idx="5213">
                  <c:v>20845</c:v>
                </c:pt>
                <c:pt idx="5214">
                  <c:v>20849</c:v>
                </c:pt>
                <c:pt idx="5215">
                  <c:v>20853</c:v>
                </c:pt>
                <c:pt idx="5216">
                  <c:v>20857</c:v>
                </c:pt>
                <c:pt idx="5217">
                  <c:v>20861</c:v>
                </c:pt>
                <c:pt idx="5218">
                  <c:v>20865</c:v>
                </c:pt>
                <c:pt idx="5219">
                  <c:v>20869</c:v>
                </c:pt>
                <c:pt idx="5220">
                  <c:v>20873</c:v>
                </c:pt>
                <c:pt idx="5221">
                  <c:v>20877</c:v>
                </c:pt>
                <c:pt idx="5222">
                  <c:v>20881</c:v>
                </c:pt>
                <c:pt idx="5223">
                  <c:v>20885</c:v>
                </c:pt>
                <c:pt idx="5224">
                  <c:v>20889</c:v>
                </c:pt>
                <c:pt idx="5225">
                  <c:v>20893</c:v>
                </c:pt>
                <c:pt idx="5226">
                  <c:v>20897</c:v>
                </c:pt>
                <c:pt idx="5227">
                  <c:v>20901</c:v>
                </c:pt>
                <c:pt idx="5228">
                  <c:v>20905</c:v>
                </c:pt>
                <c:pt idx="5229">
                  <c:v>20909</c:v>
                </c:pt>
                <c:pt idx="5230">
                  <c:v>20913</c:v>
                </c:pt>
                <c:pt idx="5231">
                  <c:v>20917</c:v>
                </c:pt>
                <c:pt idx="5232">
                  <c:v>20921</c:v>
                </c:pt>
                <c:pt idx="5233">
                  <c:v>20925</c:v>
                </c:pt>
                <c:pt idx="5234">
                  <c:v>20929</c:v>
                </c:pt>
                <c:pt idx="5235">
                  <c:v>20933</c:v>
                </c:pt>
                <c:pt idx="5236">
                  <c:v>20937</c:v>
                </c:pt>
                <c:pt idx="5237">
                  <c:v>20941</c:v>
                </c:pt>
                <c:pt idx="5238">
                  <c:v>20945</c:v>
                </c:pt>
                <c:pt idx="5239">
                  <c:v>20949</c:v>
                </c:pt>
                <c:pt idx="5240">
                  <c:v>20953</c:v>
                </c:pt>
                <c:pt idx="5241">
                  <c:v>20957</c:v>
                </c:pt>
                <c:pt idx="5242">
                  <c:v>20961</c:v>
                </c:pt>
                <c:pt idx="5243">
                  <c:v>20965</c:v>
                </c:pt>
                <c:pt idx="5244">
                  <c:v>20969</c:v>
                </c:pt>
                <c:pt idx="5245">
                  <c:v>20973</c:v>
                </c:pt>
                <c:pt idx="5246">
                  <c:v>20977</c:v>
                </c:pt>
                <c:pt idx="5247">
                  <c:v>20981</c:v>
                </c:pt>
                <c:pt idx="5248">
                  <c:v>20985</c:v>
                </c:pt>
                <c:pt idx="5249">
                  <c:v>20989</c:v>
                </c:pt>
                <c:pt idx="5250">
                  <c:v>20993</c:v>
                </c:pt>
                <c:pt idx="5251">
                  <c:v>20997</c:v>
                </c:pt>
                <c:pt idx="5252">
                  <c:v>21001</c:v>
                </c:pt>
                <c:pt idx="5253">
                  <c:v>21005</c:v>
                </c:pt>
                <c:pt idx="5254">
                  <c:v>21009</c:v>
                </c:pt>
                <c:pt idx="5255">
                  <c:v>21013</c:v>
                </c:pt>
                <c:pt idx="5256">
                  <c:v>21017</c:v>
                </c:pt>
                <c:pt idx="5257">
                  <c:v>21021</c:v>
                </c:pt>
                <c:pt idx="5258">
                  <c:v>21025</c:v>
                </c:pt>
                <c:pt idx="5259">
                  <c:v>21029</c:v>
                </c:pt>
                <c:pt idx="5260">
                  <c:v>21033</c:v>
                </c:pt>
                <c:pt idx="5261">
                  <c:v>21037</c:v>
                </c:pt>
                <c:pt idx="5262">
                  <c:v>21041</c:v>
                </c:pt>
                <c:pt idx="5263">
                  <c:v>21045</c:v>
                </c:pt>
                <c:pt idx="5264">
                  <c:v>21049</c:v>
                </c:pt>
                <c:pt idx="5265">
                  <c:v>21053</c:v>
                </c:pt>
                <c:pt idx="5266">
                  <c:v>21057</c:v>
                </c:pt>
                <c:pt idx="5267">
                  <c:v>21061</c:v>
                </c:pt>
                <c:pt idx="5268">
                  <c:v>21065</c:v>
                </c:pt>
                <c:pt idx="5269">
                  <c:v>21069</c:v>
                </c:pt>
                <c:pt idx="5270">
                  <c:v>21073</c:v>
                </c:pt>
                <c:pt idx="5271">
                  <c:v>21077</c:v>
                </c:pt>
                <c:pt idx="5272">
                  <c:v>21081</c:v>
                </c:pt>
                <c:pt idx="5273">
                  <c:v>21085</c:v>
                </c:pt>
                <c:pt idx="5274">
                  <c:v>21089</c:v>
                </c:pt>
                <c:pt idx="5275">
                  <c:v>21093</c:v>
                </c:pt>
                <c:pt idx="5276">
                  <c:v>21097</c:v>
                </c:pt>
                <c:pt idx="5277">
                  <c:v>21101</c:v>
                </c:pt>
                <c:pt idx="5278">
                  <c:v>21105</c:v>
                </c:pt>
                <c:pt idx="5279">
                  <c:v>21109</c:v>
                </c:pt>
                <c:pt idx="5280">
                  <c:v>21113</c:v>
                </c:pt>
                <c:pt idx="5281">
                  <c:v>21117</c:v>
                </c:pt>
                <c:pt idx="5282">
                  <c:v>21121</c:v>
                </c:pt>
                <c:pt idx="5283">
                  <c:v>21125</c:v>
                </c:pt>
                <c:pt idx="5284">
                  <c:v>21129</c:v>
                </c:pt>
                <c:pt idx="5285">
                  <c:v>21133</c:v>
                </c:pt>
                <c:pt idx="5286">
                  <c:v>21137</c:v>
                </c:pt>
                <c:pt idx="5287">
                  <c:v>21141</c:v>
                </c:pt>
                <c:pt idx="5288">
                  <c:v>21145</c:v>
                </c:pt>
                <c:pt idx="5289">
                  <c:v>21149</c:v>
                </c:pt>
                <c:pt idx="5290">
                  <c:v>21153</c:v>
                </c:pt>
                <c:pt idx="5291">
                  <c:v>21157</c:v>
                </c:pt>
                <c:pt idx="5292">
                  <c:v>21161</c:v>
                </c:pt>
                <c:pt idx="5293">
                  <c:v>21165</c:v>
                </c:pt>
                <c:pt idx="5294">
                  <c:v>21169</c:v>
                </c:pt>
                <c:pt idx="5295">
                  <c:v>21173</c:v>
                </c:pt>
                <c:pt idx="5296">
                  <c:v>21177</c:v>
                </c:pt>
                <c:pt idx="5297">
                  <c:v>21181</c:v>
                </c:pt>
                <c:pt idx="5298">
                  <c:v>21185</c:v>
                </c:pt>
                <c:pt idx="5299">
                  <c:v>21189</c:v>
                </c:pt>
                <c:pt idx="5300">
                  <c:v>21193</c:v>
                </c:pt>
                <c:pt idx="5301">
                  <c:v>21197</c:v>
                </c:pt>
                <c:pt idx="5302">
                  <c:v>21201</c:v>
                </c:pt>
                <c:pt idx="5303">
                  <c:v>21205</c:v>
                </c:pt>
                <c:pt idx="5304">
                  <c:v>21209</c:v>
                </c:pt>
                <c:pt idx="5305">
                  <c:v>21213</c:v>
                </c:pt>
                <c:pt idx="5306">
                  <c:v>21217</c:v>
                </c:pt>
                <c:pt idx="5307">
                  <c:v>21221</c:v>
                </c:pt>
                <c:pt idx="5308">
                  <c:v>21225</c:v>
                </c:pt>
                <c:pt idx="5309">
                  <c:v>21229</c:v>
                </c:pt>
                <c:pt idx="5310">
                  <c:v>21233</c:v>
                </c:pt>
                <c:pt idx="5311">
                  <c:v>21237</c:v>
                </c:pt>
                <c:pt idx="5312">
                  <c:v>21241</c:v>
                </c:pt>
                <c:pt idx="5313">
                  <c:v>21245</c:v>
                </c:pt>
                <c:pt idx="5314">
                  <c:v>21249</c:v>
                </c:pt>
                <c:pt idx="5315">
                  <c:v>21253</c:v>
                </c:pt>
                <c:pt idx="5316">
                  <c:v>21257</c:v>
                </c:pt>
                <c:pt idx="5317">
                  <c:v>21261</c:v>
                </c:pt>
                <c:pt idx="5318">
                  <c:v>21265</c:v>
                </c:pt>
                <c:pt idx="5319">
                  <c:v>21269</c:v>
                </c:pt>
                <c:pt idx="5320">
                  <c:v>21273</c:v>
                </c:pt>
                <c:pt idx="5321">
                  <c:v>21277</c:v>
                </c:pt>
                <c:pt idx="5322">
                  <c:v>21281</c:v>
                </c:pt>
                <c:pt idx="5323">
                  <c:v>21285</c:v>
                </c:pt>
                <c:pt idx="5324">
                  <c:v>21289</c:v>
                </c:pt>
                <c:pt idx="5325">
                  <c:v>21293</c:v>
                </c:pt>
                <c:pt idx="5326">
                  <c:v>21297</c:v>
                </c:pt>
                <c:pt idx="5327">
                  <c:v>21301</c:v>
                </c:pt>
                <c:pt idx="5328">
                  <c:v>21305</c:v>
                </c:pt>
                <c:pt idx="5329">
                  <c:v>21309</c:v>
                </c:pt>
                <c:pt idx="5330">
                  <c:v>21313</c:v>
                </c:pt>
                <c:pt idx="5331">
                  <c:v>21317</c:v>
                </c:pt>
                <c:pt idx="5332">
                  <c:v>21321</c:v>
                </c:pt>
                <c:pt idx="5333">
                  <c:v>21325</c:v>
                </c:pt>
                <c:pt idx="5334">
                  <c:v>21329</c:v>
                </c:pt>
                <c:pt idx="5335">
                  <c:v>21333</c:v>
                </c:pt>
                <c:pt idx="5336">
                  <c:v>21337</c:v>
                </c:pt>
                <c:pt idx="5337">
                  <c:v>21341</c:v>
                </c:pt>
                <c:pt idx="5338">
                  <c:v>21345</c:v>
                </c:pt>
                <c:pt idx="5339">
                  <c:v>21349</c:v>
                </c:pt>
                <c:pt idx="5340">
                  <c:v>21353</c:v>
                </c:pt>
                <c:pt idx="5341">
                  <c:v>21357</c:v>
                </c:pt>
                <c:pt idx="5342">
                  <c:v>21361</c:v>
                </c:pt>
                <c:pt idx="5343">
                  <c:v>21365</c:v>
                </c:pt>
                <c:pt idx="5344">
                  <c:v>21369</c:v>
                </c:pt>
                <c:pt idx="5345">
                  <c:v>21373</c:v>
                </c:pt>
                <c:pt idx="5346">
                  <c:v>21377</c:v>
                </c:pt>
                <c:pt idx="5347">
                  <c:v>21381</c:v>
                </c:pt>
                <c:pt idx="5348">
                  <c:v>21385</c:v>
                </c:pt>
                <c:pt idx="5349">
                  <c:v>21389</c:v>
                </c:pt>
                <c:pt idx="5350">
                  <c:v>21393</c:v>
                </c:pt>
                <c:pt idx="5351">
                  <c:v>21397</c:v>
                </c:pt>
                <c:pt idx="5352">
                  <c:v>21401</c:v>
                </c:pt>
                <c:pt idx="5353">
                  <c:v>21405</c:v>
                </c:pt>
                <c:pt idx="5354">
                  <c:v>21409</c:v>
                </c:pt>
                <c:pt idx="5355">
                  <c:v>21413</c:v>
                </c:pt>
                <c:pt idx="5356">
                  <c:v>21417</c:v>
                </c:pt>
                <c:pt idx="5357">
                  <c:v>21421</c:v>
                </c:pt>
                <c:pt idx="5358">
                  <c:v>21425</c:v>
                </c:pt>
                <c:pt idx="5359">
                  <c:v>21429</c:v>
                </c:pt>
                <c:pt idx="5360">
                  <c:v>21433</c:v>
                </c:pt>
                <c:pt idx="5361">
                  <c:v>21437</c:v>
                </c:pt>
                <c:pt idx="5362">
                  <c:v>21441</c:v>
                </c:pt>
                <c:pt idx="5363">
                  <c:v>21445</c:v>
                </c:pt>
                <c:pt idx="5364">
                  <c:v>21449</c:v>
                </c:pt>
                <c:pt idx="5365">
                  <c:v>21453</c:v>
                </c:pt>
                <c:pt idx="5366">
                  <c:v>21457</c:v>
                </c:pt>
                <c:pt idx="5367">
                  <c:v>21461</c:v>
                </c:pt>
                <c:pt idx="5368">
                  <c:v>21465</c:v>
                </c:pt>
                <c:pt idx="5369">
                  <c:v>21469</c:v>
                </c:pt>
                <c:pt idx="5370">
                  <c:v>21473</c:v>
                </c:pt>
                <c:pt idx="5371">
                  <c:v>21477</c:v>
                </c:pt>
                <c:pt idx="5372">
                  <c:v>21481</c:v>
                </c:pt>
                <c:pt idx="5373">
                  <c:v>21485</c:v>
                </c:pt>
                <c:pt idx="5374">
                  <c:v>21489</c:v>
                </c:pt>
                <c:pt idx="5375">
                  <c:v>21493</c:v>
                </c:pt>
                <c:pt idx="5376">
                  <c:v>21497</c:v>
                </c:pt>
                <c:pt idx="5377">
                  <c:v>21501</c:v>
                </c:pt>
                <c:pt idx="5378">
                  <c:v>21505</c:v>
                </c:pt>
                <c:pt idx="5379">
                  <c:v>21509</c:v>
                </c:pt>
                <c:pt idx="5380">
                  <c:v>21513</c:v>
                </c:pt>
                <c:pt idx="5381">
                  <c:v>21517</c:v>
                </c:pt>
                <c:pt idx="5382">
                  <c:v>21521</c:v>
                </c:pt>
                <c:pt idx="5383">
                  <c:v>21525</c:v>
                </c:pt>
                <c:pt idx="5384">
                  <c:v>21529</c:v>
                </c:pt>
                <c:pt idx="5385">
                  <c:v>21533</c:v>
                </c:pt>
                <c:pt idx="5386">
                  <c:v>21537</c:v>
                </c:pt>
                <c:pt idx="5387">
                  <c:v>21541</c:v>
                </c:pt>
                <c:pt idx="5388">
                  <c:v>21545</c:v>
                </c:pt>
                <c:pt idx="5389">
                  <c:v>21549</c:v>
                </c:pt>
                <c:pt idx="5390">
                  <c:v>21553</c:v>
                </c:pt>
                <c:pt idx="5391">
                  <c:v>21557</c:v>
                </c:pt>
                <c:pt idx="5392">
                  <c:v>21561</c:v>
                </c:pt>
                <c:pt idx="5393">
                  <c:v>21565</c:v>
                </c:pt>
                <c:pt idx="5394">
                  <c:v>21569</c:v>
                </c:pt>
                <c:pt idx="5395">
                  <c:v>21573</c:v>
                </c:pt>
                <c:pt idx="5396">
                  <c:v>21577</c:v>
                </c:pt>
                <c:pt idx="5397">
                  <c:v>21581</c:v>
                </c:pt>
                <c:pt idx="5398">
                  <c:v>21585</c:v>
                </c:pt>
                <c:pt idx="5399">
                  <c:v>21589</c:v>
                </c:pt>
                <c:pt idx="5400">
                  <c:v>21593</c:v>
                </c:pt>
                <c:pt idx="5401">
                  <c:v>21597</c:v>
                </c:pt>
                <c:pt idx="5402">
                  <c:v>21601</c:v>
                </c:pt>
                <c:pt idx="5403">
                  <c:v>21605</c:v>
                </c:pt>
                <c:pt idx="5404">
                  <c:v>21609</c:v>
                </c:pt>
                <c:pt idx="5405">
                  <c:v>21613</c:v>
                </c:pt>
                <c:pt idx="5406">
                  <c:v>21617</c:v>
                </c:pt>
                <c:pt idx="5407">
                  <c:v>21621</c:v>
                </c:pt>
                <c:pt idx="5408">
                  <c:v>21625</c:v>
                </c:pt>
                <c:pt idx="5409">
                  <c:v>21629</c:v>
                </c:pt>
                <c:pt idx="5410">
                  <c:v>21633</c:v>
                </c:pt>
                <c:pt idx="5411">
                  <c:v>21637</c:v>
                </c:pt>
                <c:pt idx="5412">
                  <c:v>21641</c:v>
                </c:pt>
                <c:pt idx="5413">
                  <c:v>21645</c:v>
                </c:pt>
                <c:pt idx="5414">
                  <c:v>21649</c:v>
                </c:pt>
                <c:pt idx="5415">
                  <c:v>21653</c:v>
                </c:pt>
                <c:pt idx="5416">
                  <c:v>21657</c:v>
                </c:pt>
                <c:pt idx="5417">
                  <c:v>21661</c:v>
                </c:pt>
                <c:pt idx="5418">
                  <c:v>21665</c:v>
                </c:pt>
                <c:pt idx="5419">
                  <c:v>21669</c:v>
                </c:pt>
                <c:pt idx="5420">
                  <c:v>21673</c:v>
                </c:pt>
                <c:pt idx="5421">
                  <c:v>21677</c:v>
                </c:pt>
                <c:pt idx="5422">
                  <c:v>21681</c:v>
                </c:pt>
                <c:pt idx="5423">
                  <c:v>21685</c:v>
                </c:pt>
                <c:pt idx="5424">
                  <c:v>21689</c:v>
                </c:pt>
                <c:pt idx="5425">
                  <c:v>21693</c:v>
                </c:pt>
                <c:pt idx="5426">
                  <c:v>21697</c:v>
                </c:pt>
                <c:pt idx="5427">
                  <c:v>21701</c:v>
                </c:pt>
                <c:pt idx="5428">
                  <c:v>21705</c:v>
                </c:pt>
                <c:pt idx="5429">
                  <c:v>21709</c:v>
                </c:pt>
                <c:pt idx="5430">
                  <c:v>21713</c:v>
                </c:pt>
                <c:pt idx="5431">
                  <c:v>21717</c:v>
                </c:pt>
                <c:pt idx="5432">
                  <c:v>21721</c:v>
                </c:pt>
                <c:pt idx="5433">
                  <c:v>21725</c:v>
                </c:pt>
                <c:pt idx="5434">
                  <c:v>21729</c:v>
                </c:pt>
                <c:pt idx="5435">
                  <c:v>21733</c:v>
                </c:pt>
                <c:pt idx="5436">
                  <c:v>21737</c:v>
                </c:pt>
                <c:pt idx="5437">
                  <c:v>21741</c:v>
                </c:pt>
                <c:pt idx="5438">
                  <c:v>21745</c:v>
                </c:pt>
                <c:pt idx="5439">
                  <c:v>21749</c:v>
                </c:pt>
                <c:pt idx="5440">
                  <c:v>21753</c:v>
                </c:pt>
                <c:pt idx="5441">
                  <c:v>21757</c:v>
                </c:pt>
                <c:pt idx="5442">
                  <c:v>21761</c:v>
                </c:pt>
                <c:pt idx="5443">
                  <c:v>21765</c:v>
                </c:pt>
                <c:pt idx="5444">
                  <c:v>21769</c:v>
                </c:pt>
                <c:pt idx="5445">
                  <c:v>21773</c:v>
                </c:pt>
                <c:pt idx="5446">
                  <c:v>21777</c:v>
                </c:pt>
                <c:pt idx="5447">
                  <c:v>21781</c:v>
                </c:pt>
                <c:pt idx="5448">
                  <c:v>21785</c:v>
                </c:pt>
                <c:pt idx="5449">
                  <c:v>21789</c:v>
                </c:pt>
                <c:pt idx="5450">
                  <c:v>21793</c:v>
                </c:pt>
                <c:pt idx="5451">
                  <c:v>21797</c:v>
                </c:pt>
                <c:pt idx="5452">
                  <c:v>21801</c:v>
                </c:pt>
                <c:pt idx="5453">
                  <c:v>21805</c:v>
                </c:pt>
                <c:pt idx="5454">
                  <c:v>21809</c:v>
                </c:pt>
                <c:pt idx="5455">
                  <c:v>21813</c:v>
                </c:pt>
                <c:pt idx="5456">
                  <c:v>21817</c:v>
                </c:pt>
                <c:pt idx="5457">
                  <c:v>21821</c:v>
                </c:pt>
                <c:pt idx="5458">
                  <c:v>21825</c:v>
                </c:pt>
                <c:pt idx="5459">
                  <c:v>21829</c:v>
                </c:pt>
                <c:pt idx="5460">
                  <c:v>21833</c:v>
                </c:pt>
                <c:pt idx="5461">
                  <c:v>21837</c:v>
                </c:pt>
                <c:pt idx="5462">
                  <c:v>21841</c:v>
                </c:pt>
                <c:pt idx="5463">
                  <c:v>21845</c:v>
                </c:pt>
                <c:pt idx="5464">
                  <c:v>21849</c:v>
                </c:pt>
                <c:pt idx="5465">
                  <c:v>21853</c:v>
                </c:pt>
                <c:pt idx="5466">
                  <c:v>21857</c:v>
                </c:pt>
                <c:pt idx="5467">
                  <c:v>21861</c:v>
                </c:pt>
                <c:pt idx="5468">
                  <c:v>21865</c:v>
                </c:pt>
                <c:pt idx="5469">
                  <c:v>21869</c:v>
                </c:pt>
                <c:pt idx="5470">
                  <c:v>21873</c:v>
                </c:pt>
                <c:pt idx="5471">
                  <c:v>21877</c:v>
                </c:pt>
                <c:pt idx="5472">
                  <c:v>21881</c:v>
                </c:pt>
                <c:pt idx="5473">
                  <c:v>21885</c:v>
                </c:pt>
                <c:pt idx="5474">
                  <c:v>21889</c:v>
                </c:pt>
                <c:pt idx="5475">
                  <c:v>21893</c:v>
                </c:pt>
                <c:pt idx="5476">
                  <c:v>21897</c:v>
                </c:pt>
                <c:pt idx="5477">
                  <c:v>21901</c:v>
                </c:pt>
                <c:pt idx="5478">
                  <c:v>21905</c:v>
                </c:pt>
                <c:pt idx="5479">
                  <c:v>21909</c:v>
                </c:pt>
                <c:pt idx="5480">
                  <c:v>21913</c:v>
                </c:pt>
                <c:pt idx="5481">
                  <c:v>21917</c:v>
                </c:pt>
                <c:pt idx="5482">
                  <c:v>21921</c:v>
                </c:pt>
                <c:pt idx="5483">
                  <c:v>21925</c:v>
                </c:pt>
                <c:pt idx="5484">
                  <c:v>21929</c:v>
                </c:pt>
                <c:pt idx="5485">
                  <c:v>21933</c:v>
                </c:pt>
                <c:pt idx="5486">
                  <c:v>21937</c:v>
                </c:pt>
                <c:pt idx="5487">
                  <c:v>21941</c:v>
                </c:pt>
                <c:pt idx="5488">
                  <c:v>21945</c:v>
                </c:pt>
                <c:pt idx="5489">
                  <c:v>21949</c:v>
                </c:pt>
                <c:pt idx="5490">
                  <c:v>21953</c:v>
                </c:pt>
                <c:pt idx="5491">
                  <c:v>21957</c:v>
                </c:pt>
                <c:pt idx="5492">
                  <c:v>21961</c:v>
                </c:pt>
                <c:pt idx="5493">
                  <c:v>21965</c:v>
                </c:pt>
                <c:pt idx="5494">
                  <c:v>21969</c:v>
                </c:pt>
                <c:pt idx="5495">
                  <c:v>21973</c:v>
                </c:pt>
                <c:pt idx="5496">
                  <c:v>21977</c:v>
                </c:pt>
                <c:pt idx="5497">
                  <c:v>21981</c:v>
                </c:pt>
                <c:pt idx="5498">
                  <c:v>21985</c:v>
                </c:pt>
                <c:pt idx="5499">
                  <c:v>21989</c:v>
                </c:pt>
                <c:pt idx="5500">
                  <c:v>21993</c:v>
                </c:pt>
                <c:pt idx="5501">
                  <c:v>21997</c:v>
                </c:pt>
                <c:pt idx="5502">
                  <c:v>22001</c:v>
                </c:pt>
                <c:pt idx="5503">
                  <c:v>22005</c:v>
                </c:pt>
                <c:pt idx="5504">
                  <c:v>22009</c:v>
                </c:pt>
                <c:pt idx="5505">
                  <c:v>22013</c:v>
                </c:pt>
                <c:pt idx="5506">
                  <c:v>22017</c:v>
                </c:pt>
                <c:pt idx="5507">
                  <c:v>22021</c:v>
                </c:pt>
                <c:pt idx="5508">
                  <c:v>22025</c:v>
                </c:pt>
                <c:pt idx="5509">
                  <c:v>22029</c:v>
                </c:pt>
                <c:pt idx="5510">
                  <c:v>22033</c:v>
                </c:pt>
                <c:pt idx="5511">
                  <c:v>22037</c:v>
                </c:pt>
                <c:pt idx="5512">
                  <c:v>22041</c:v>
                </c:pt>
                <c:pt idx="5513">
                  <c:v>22045</c:v>
                </c:pt>
                <c:pt idx="5514">
                  <c:v>22050</c:v>
                </c:pt>
                <c:pt idx="5515">
                  <c:v>22053</c:v>
                </c:pt>
                <c:pt idx="5516">
                  <c:v>22057</c:v>
                </c:pt>
                <c:pt idx="5517">
                  <c:v>22061</c:v>
                </c:pt>
                <c:pt idx="5518">
                  <c:v>22065</c:v>
                </c:pt>
                <c:pt idx="5519">
                  <c:v>22069</c:v>
                </c:pt>
                <c:pt idx="5520">
                  <c:v>22073</c:v>
                </c:pt>
                <c:pt idx="5521">
                  <c:v>22077</c:v>
                </c:pt>
                <c:pt idx="5522">
                  <c:v>22081</c:v>
                </c:pt>
                <c:pt idx="5523">
                  <c:v>22085</c:v>
                </c:pt>
                <c:pt idx="5524">
                  <c:v>22089</c:v>
                </c:pt>
                <c:pt idx="5525">
                  <c:v>22093</c:v>
                </c:pt>
                <c:pt idx="5526">
                  <c:v>22097</c:v>
                </c:pt>
                <c:pt idx="5527">
                  <c:v>22101</c:v>
                </c:pt>
                <c:pt idx="5528">
                  <c:v>22105</c:v>
                </c:pt>
                <c:pt idx="5529">
                  <c:v>22109</c:v>
                </c:pt>
                <c:pt idx="5530">
                  <c:v>22113</c:v>
                </c:pt>
                <c:pt idx="5531">
                  <c:v>22117</c:v>
                </c:pt>
                <c:pt idx="5532">
                  <c:v>22121</c:v>
                </c:pt>
                <c:pt idx="5533">
                  <c:v>22125</c:v>
                </c:pt>
                <c:pt idx="5534">
                  <c:v>22129</c:v>
                </c:pt>
                <c:pt idx="5535">
                  <c:v>22133</c:v>
                </c:pt>
                <c:pt idx="5536">
                  <c:v>22137</c:v>
                </c:pt>
                <c:pt idx="5537">
                  <c:v>22141</c:v>
                </c:pt>
                <c:pt idx="5538">
                  <c:v>22145</c:v>
                </c:pt>
                <c:pt idx="5539">
                  <c:v>22149</c:v>
                </c:pt>
                <c:pt idx="5540">
                  <c:v>22153</c:v>
                </c:pt>
                <c:pt idx="5541">
                  <c:v>22157</c:v>
                </c:pt>
                <c:pt idx="5542">
                  <c:v>22161</c:v>
                </c:pt>
                <c:pt idx="5543">
                  <c:v>22165</c:v>
                </c:pt>
                <c:pt idx="5544">
                  <c:v>22169</c:v>
                </c:pt>
                <c:pt idx="5545">
                  <c:v>22173</c:v>
                </c:pt>
                <c:pt idx="5546">
                  <c:v>22177</c:v>
                </c:pt>
                <c:pt idx="5547">
                  <c:v>22181</c:v>
                </c:pt>
                <c:pt idx="5548">
                  <c:v>22185</c:v>
                </c:pt>
                <c:pt idx="5549">
                  <c:v>22189</c:v>
                </c:pt>
                <c:pt idx="5550">
                  <c:v>22193</c:v>
                </c:pt>
                <c:pt idx="5551">
                  <c:v>22197</c:v>
                </c:pt>
                <c:pt idx="5552">
                  <c:v>22201</c:v>
                </c:pt>
                <c:pt idx="5553">
                  <c:v>22205</c:v>
                </c:pt>
                <c:pt idx="5554">
                  <c:v>22209</c:v>
                </c:pt>
                <c:pt idx="5555">
                  <c:v>22213</c:v>
                </c:pt>
                <c:pt idx="5556">
                  <c:v>22217</c:v>
                </c:pt>
                <c:pt idx="5557">
                  <c:v>22221</c:v>
                </c:pt>
                <c:pt idx="5558">
                  <c:v>22225</c:v>
                </c:pt>
                <c:pt idx="5559">
                  <c:v>22229</c:v>
                </c:pt>
                <c:pt idx="5560">
                  <c:v>22233</c:v>
                </c:pt>
                <c:pt idx="5561">
                  <c:v>22237</c:v>
                </c:pt>
                <c:pt idx="5562">
                  <c:v>22241</c:v>
                </c:pt>
                <c:pt idx="5563">
                  <c:v>22245</c:v>
                </c:pt>
                <c:pt idx="5564">
                  <c:v>22249</c:v>
                </c:pt>
                <c:pt idx="5565">
                  <c:v>22253</c:v>
                </c:pt>
                <c:pt idx="5566">
                  <c:v>22257</c:v>
                </c:pt>
                <c:pt idx="5567">
                  <c:v>22261</c:v>
                </c:pt>
                <c:pt idx="5568">
                  <c:v>22265</c:v>
                </c:pt>
                <c:pt idx="5569">
                  <c:v>22269</c:v>
                </c:pt>
                <c:pt idx="5570">
                  <c:v>22273</c:v>
                </c:pt>
                <c:pt idx="5571">
                  <c:v>22277</c:v>
                </c:pt>
                <c:pt idx="5572">
                  <c:v>22281</c:v>
                </c:pt>
                <c:pt idx="5573">
                  <c:v>22285</c:v>
                </c:pt>
                <c:pt idx="5574">
                  <c:v>22289</c:v>
                </c:pt>
                <c:pt idx="5575">
                  <c:v>22293</c:v>
                </c:pt>
                <c:pt idx="5576">
                  <c:v>22297</c:v>
                </c:pt>
                <c:pt idx="5577">
                  <c:v>22301</c:v>
                </c:pt>
                <c:pt idx="5578">
                  <c:v>22305</c:v>
                </c:pt>
                <c:pt idx="5579">
                  <c:v>22309</c:v>
                </c:pt>
                <c:pt idx="5580">
                  <c:v>22313</c:v>
                </c:pt>
                <c:pt idx="5581">
                  <c:v>22317</c:v>
                </c:pt>
                <c:pt idx="5582">
                  <c:v>22321</c:v>
                </c:pt>
                <c:pt idx="5583">
                  <c:v>22325</c:v>
                </c:pt>
                <c:pt idx="5584">
                  <c:v>22329</c:v>
                </c:pt>
                <c:pt idx="5585">
                  <c:v>22333</c:v>
                </c:pt>
                <c:pt idx="5586">
                  <c:v>22337</c:v>
                </c:pt>
                <c:pt idx="5587">
                  <c:v>22341</c:v>
                </c:pt>
                <c:pt idx="5588">
                  <c:v>22345</c:v>
                </c:pt>
                <c:pt idx="5589">
                  <c:v>22349</c:v>
                </c:pt>
                <c:pt idx="5590">
                  <c:v>22353</c:v>
                </c:pt>
                <c:pt idx="5591">
                  <c:v>22357</c:v>
                </c:pt>
                <c:pt idx="5592">
                  <c:v>22361</c:v>
                </c:pt>
                <c:pt idx="5593">
                  <c:v>22365</c:v>
                </c:pt>
                <c:pt idx="5594">
                  <c:v>22369</c:v>
                </c:pt>
                <c:pt idx="5595">
                  <c:v>22373</c:v>
                </c:pt>
                <c:pt idx="5596">
                  <c:v>22377</c:v>
                </c:pt>
                <c:pt idx="5597">
                  <c:v>22381</c:v>
                </c:pt>
                <c:pt idx="5598">
                  <c:v>22385</c:v>
                </c:pt>
                <c:pt idx="5599">
                  <c:v>22389</c:v>
                </c:pt>
                <c:pt idx="5600">
                  <c:v>22393</c:v>
                </c:pt>
                <c:pt idx="5601">
                  <c:v>22397</c:v>
                </c:pt>
                <c:pt idx="5602">
                  <c:v>22401</c:v>
                </c:pt>
                <c:pt idx="5603">
                  <c:v>22405</c:v>
                </c:pt>
                <c:pt idx="5604">
                  <c:v>22409</c:v>
                </c:pt>
                <c:pt idx="5605">
                  <c:v>22413</c:v>
                </c:pt>
                <c:pt idx="5606">
                  <c:v>22417</c:v>
                </c:pt>
                <c:pt idx="5607">
                  <c:v>22421</c:v>
                </c:pt>
                <c:pt idx="5608">
                  <c:v>22425</c:v>
                </c:pt>
                <c:pt idx="5609">
                  <c:v>22429</c:v>
                </c:pt>
                <c:pt idx="5610">
                  <c:v>22433</c:v>
                </c:pt>
                <c:pt idx="5611">
                  <c:v>22437</c:v>
                </c:pt>
                <c:pt idx="5612">
                  <c:v>22441</c:v>
                </c:pt>
                <c:pt idx="5613">
                  <c:v>22445</c:v>
                </c:pt>
                <c:pt idx="5614">
                  <c:v>22449</c:v>
                </c:pt>
                <c:pt idx="5615">
                  <c:v>22453</c:v>
                </c:pt>
                <c:pt idx="5616">
                  <c:v>22457</c:v>
                </c:pt>
                <c:pt idx="5617">
                  <c:v>22461</c:v>
                </c:pt>
                <c:pt idx="5618">
                  <c:v>22465</c:v>
                </c:pt>
                <c:pt idx="5619">
                  <c:v>22469</c:v>
                </c:pt>
                <c:pt idx="5620">
                  <c:v>22473</c:v>
                </c:pt>
                <c:pt idx="5621">
                  <c:v>22477</c:v>
                </c:pt>
                <c:pt idx="5622">
                  <c:v>22481</c:v>
                </c:pt>
                <c:pt idx="5623">
                  <c:v>22485</c:v>
                </c:pt>
                <c:pt idx="5624">
                  <c:v>22489</c:v>
                </c:pt>
                <c:pt idx="5625">
                  <c:v>22493</c:v>
                </c:pt>
                <c:pt idx="5626">
                  <c:v>22497</c:v>
                </c:pt>
                <c:pt idx="5627">
                  <c:v>22501</c:v>
                </c:pt>
                <c:pt idx="5628">
                  <c:v>22505</c:v>
                </c:pt>
                <c:pt idx="5629">
                  <c:v>22509</c:v>
                </c:pt>
                <c:pt idx="5630">
                  <c:v>22513</c:v>
                </c:pt>
                <c:pt idx="5631">
                  <c:v>22517</c:v>
                </c:pt>
                <c:pt idx="5632">
                  <c:v>22521</c:v>
                </c:pt>
                <c:pt idx="5633">
                  <c:v>22525</c:v>
                </c:pt>
                <c:pt idx="5634">
                  <c:v>22529</c:v>
                </c:pt>
                <c:pt idx="5635">
                  <c:v>22533</c:v>
                </c:pt>
                <c:pt idx="5636">
                  <c:v>22537</c:v>
                </c:pt>
                <c:pt idx="5637">
                  <c:v>22541</c:v>
                </c:pt>
                <c:pt idx="5638">
                  <c:v>22545</c:v>
                </c:pt>
                <c:pt idx="5639">
                  <c:v>22549</c:v>
                </c:pt>
                <c:pt idx="5640">
                  <c:v>22553</c:v>
                </c:pt>
                <c:pt idx="5641">
                  <c:v>22557</c:v>
                </c:pt>
                <c:pt idx="5642">
                  <c:v>22561</c:v>
                </c:pt>
                <c:pt idx="5643">
                  <c:v>22565</c:v>
                </c:pt>
                <c:pt idx="5644">
                  <c:v>22569</c:v>
                </c:pt>
                <c:pt idx="5645">
                  <c:v>22573</c:v>
                </c:pt>
                <c:pt idx="5646">
                  <c:v>22577</c:v>
                </c:pt>
                <c:pt idx="5647">
                  <c:v>22581</c:v>
                </c:pt>
                <c:pt idx="5648">
                  <c:v>22585</c:v>
                </c:pt>
                <c:pt idx="5649">
                  <c:v>22589</c:v>
                </c:pt>
                <c:pt idx="5650">
                  <c:v>22593</c:v>
                </c:pt>
                <c:pt idx="5651">
                  <c:v>22597</c:v>
                </c:pt>
                <c:pt idx="5652">
                  <c:v>22601</c:v>
                </c:pt>
                <c:pt idx="5653">
                  <c:v>22605</c:v>
                </c:pt>
                <c:pt idx="5654">
                  <c:v>22609</c:v>
                </c:pt>
                <c:pt idx="5655">
                  <c:v>22613</c:v>
                </c:pt>
                <c:pt idx="5656">
                  <c:v>22617</c:v>
                </c:pt>
                <c:pt idx="5657">
                  <c:v>22621</c:v>
                </c:pt>
                <c:pt idx="5658">
                  <c:v>22625</c:v>
                </c:pt>
                <c:pt idx="5659">
                  <c:v>22629</c:v>
                </c:pt>
                <c:pt idx="5660">
                  <c:v>22633</c:v>
                </c:pt>
                <c:pt idx="5661">
                  <c:v>22637</c:v>
                </c:pt>
                <c:pt idx="5662">
                  <c:v>22641</c:v>
                </c:pt>
                <c:pt idx="5663">
                  <c:v>22645</c:v>
                </c:pt>
                <c:pt idx="5664">
                  <c:v>22649</c:v>
                </c:pt>
                <c:pt idx="5665">
                  <c:v>22653</c:v>
                </c:pt>
                <c:pt idx="5666">
                  <c:v>22657</c:v>
                </c:pt>
                <c:pt idx="5667">
                  <c:v>22661</c:v>
                </c:pt>
                <c:pt idx="5668">
                  <c:v>22665</c:v>
                </c:pt>
                <c:pt idx="5669">
                  <c:v>22669</c:v>
                </c:pt>
                <c:pt idx="5670">
                  <c:v>22673</c:v>
                </c:pt>
                <c:pt idx="5671">
                  <c:v>22677</c:v>
                </c:pt>
                <c:pt idx="5672">
                  <c:v>22681</c:v>
                </c:pt>
                <c:pt idx="5673">
                  <c:v>22685</c:v>
                </c:pt>
                <c:pt idx="5674">
                  <c:v>22689</c:v>
                </c:pt>
                <c:pt idx="5675">
                  <c:v>22693</c:v>
                </c:pt>
                <c:pt idx="5676">
                  <c:v>22697</c:v>
                </c:pt>
                <c:pt idx="5677">
                  <c:v>22701</c:v>
                </c:pt>
                <c:pt idx="5678">
                  <c:v>22705</c:v>
                </c:pt>
                <c:pt idx="5679">
                  <c:v>22709</c:v>
                </c:pt>
                <c:pt idx="5680">
                  <c:v>22713</c:v>
                </c:pt>
                <c:pt idx="5681">
                  <c:v>22717</c:v>
                </c:pt>
                <c:pt idx="5682">
                  <c:v>22721</c:v>
                </c:pt>
                <c:pt idx="5683">
                  <c:v>22725</c:v>
                </c:pt>
                <c:pt idx="5684">
                  <c:v>22729</c:v>
                </c:pt>
                <c:pt idx="5685">
                  <c:v>22733</c:v>
                </c:pt>
                <c:pt idx="5686">
                  <c:v>22737</c:v>
                </c:pt>
                <c:pt idx="5687">
                  <c:v>22741</c:v>
                </c:pt>
                <c:pt idx="5688">
                  <c:v>22745</c:v>
                </c:pt>
                <c:pt idx="5689">
                  <c:v>22749</c:v>
                </c:pt>
                <c:pt idx="5690">
                  <c:v>22753</c:v>
                </c:pt>
                <c:pt idx="5691">
                  <c:v>22757</c:v>
                </c:pt>
                <c:pt idx="5692">
                  <c:v>22761</c:v>
                </c:pt>
                <c:pt idx="5693">
                  <c:v>22765</c:v>
                </c:pt>
                <c:pt idx="5694">
                  <c:v>22769</c:v>
                </c:pt>
                <c:pt idx="5695">
                  <c:v>22773</c:v>
                </c:pt>
                <c:pt idx="5696">
                  <c:v>22777</c:v>
                </c:pt>
                <c:pt idx="5697">
                  <c:v>22781</c:v>
                </c:pt>
                <c:pt idx="5698">
                  <c:v>22785</c:v>
                </c:pt>
                <c:pt idx="5699">
                  <c:v>22789</c:v>
                </c:pt>
                <c:pt idx="5700">
                  <c:v>22793</c:v>
                </c:pt>
                <c:pt idx="5701">
                  <c:v>22797</c:v>
                </c:pt>
                <c:pt idx="5702">
                  <c:v>22801</c:v>
                </c:pt>
                <c:pt idx="5703">
                  <c:v>22805</c:v>
                </c:pt>
                <c:pt idx="5704">
                  <c:v>22809</c:v>
                </c:pt>
                <c:pt idx="5705">
                  <c:v>22813</c:v>
                </c:pt>
                <c:pt idx="5706">
                  <c:v>22817</c:v>
                </c:pt>
                <c:pt idx="5707">
                  <c:v>22821</c:v>
                </c:pt>
                <c:pt idx="5708">
                  <c:v>22825</c:v>
                </c:pt>
                <c:pt idx="5709">
                  <c:v>22829</c:v>
                </c:pt>
                <c:pt idx="5710">
                  <c:v>22833</c:v>
                </c:pt>
                <c:pt idx="5711">
                  <c:v>22837</c:v>
                </c:pt>
                <c:pt idx="5712">
                  <c:v>22841</c:v>
                </c:pt>
                <c:pt idx="5713">
                  <c:v>22845</c:v>
                </c:pt>
                <c:pt idx="5714">
                  <c:v>22849</c:v>
                </c:pt>
                <c:pt idx="5715">
                  <c:v>22853</c:v>
                </c:pt>
                <c:pt idx="5716">
                  <c:v>22857</c:v>
                </c:pt>
                <c:pt idx="5717">
                  <c:v>22861</c:v>
                </c:pt>
                <c:pt idx="5718">
                  <c:v>22865</c:v>
                </c:pt>
                <c:pt idx="5719">
                  <c:v>22869</c:v>
                </c:pt>
                <c:pt idx="5720">
                  <c:v>22873</c:v>
                </c:pt>
                <c:pt idx="5721">
                  <c:v>22877</c:v>
                </c:pt>
                <c:pt idx="5722">
                  <c:v>22881</c:v>
                </c:pt>
                <c:pt idx="5723">
                  <c:v>22885</c:v>
                </c:pt>
                <c:pt idx="5724">
                  <c:v>22889</c:v>
                </c:pt>
                <c:pt idx="5725">
                  <c:v>22893</c:v>
                </c:pt>
                <c:pt idx="5726">
                  <c:v>22897</c:v>
                </c:pt>
                <c:pt idx="5727">
                  <c:v>22901</c:v>
                </c:pt>
                <c:pt idx="5728">
                  <c:v>22905</c:v>
                </c:pt>
                <c:pt idx="5729">
                  <c:v>22909</c:v>
                </c:pt>
                <c:pt idx="5730">
                  <c:v>22913</c:v>
                </c:pt>
                <c:pt idx="5731">
                  <c:v>22917</c:v>
                </c:pt>
                <c:pt idx="5732">
                  <c:v>22921</c:v>
                </c:pt>
                <c:pt idx="5733">
                  <c:v>22925</c:v>
                </c:pt>
                <c:pt idx="5734">
                  <c:v>22929</c:v>
                </c:pt>
                <c:pt idx="5735">
                  <c:v>22933</c:v>
                </c:pt>
                <c:pt idx="5736">
                  <c:v>22937</c:v>
                </c:pt>
                <c:pt idx="5737">
                  <c:v>22941</c:v>
                </c:pt>
                <c:pt idx="5738">
                  <c:v>22945</c:v>
                </c:pt>
                <c:pt idx="5739">
                  <c:v>22949</c:v>
                </c:pt>
                <c:pt idx="5740">
                  <c:v>22953</c:v>
                </c:pt>
                <c:pt idx="5741">
                  <c:v>22957</c:v>
                </c:pt>
                <c:pt idx="5742">
                  <c:v>22961</c:v>
                </c:pt>
                <c:pt idx="5743">
                  <c:v>22965</c:v>
                </c:pt>
                <c:pt idx="5744">
                  <c:v>22969</c:v>
                </c:pt>
                <c:pt idx="5745">
                  <c:v>22973</c:v>
                </c:pt>
                <c:pt idx="5746">
                  <c:v>22977</c:v>
                </c:pt>
                <c:pt idx="5747">
                  <c:v>22981</c:v>
                </c:pt>
                <c:pt idx="5748">
                  <c:v>22985</c:v>
                </c:pt>
                <c:pt idx="5749">
                  <c:v>22989</c:v>
                </c:pt>
                <c:pt idx="5750">
                  <c:v>22993</c:v>
                </c:pt>
                <c:pt idx="5751">
                  <c:v>22997</c:v>
                </c:pt>
                <c:pt idx="5752">
                  <c:v>23001</c:v>
                </c:pt>
                <c:pt idx="5753">
                  <c:v>23005</c:v>
                </c:pt>
                <c:pt idx="5754">
                  <c:v>23009</c:v>
                </c:pt>
                <c:pt idx="5755">
                  <c:v>23013</c:v>
                </c:pt>
                <c:pt idx="5756">
                  <c:v>23017</c:v>
                </c:pt>
                <c:pt idx="5757">
                  <c:v>23021</c:v>
                </c:pt>
                <c:pt idx="5758">
                  <c:v>23025</c:v>
                </c:pt>
                <c:pt idx="5759">
                  <c:v>23029</c:v>
                </c:pt>
                <c:pt idx="5760">
                  <c:v>23033</c:v>
                </c:pt>
                <c:pt idx="5761">
                  <c:v>23037</c:v>
                </c:pt>
                <c:pt idx="5762">
                  <c:v>23041</c:v>
                </c:pt>
                <c:pt idx="5763">
                  <c:v>23045</c:v>
                </c:pt>
                <c:pt idx="5764">
                  <c:v>23049</c:v>
                </c:pt>
                <c:pt idx="5765">
                  <c:v>23053</c:v>
                </c:pt>
                <c:pt idx="5766">
                  <c:v>23057</c:v>
                </c:pt>
                <c:pt idx="5767">
                  <c:v>23061</c:v>
                </c:pt>
                <c:pt idx="5768">
                  <c:v>23065</c:v>
                </c:pt>
                <c:pt idx="5769">
                  <c:v>23069</c:v>
                </c:pt>
                <c:pt idx="5770">
                  <c:v>23073</c:v>
                </c:pt>
                <c:pt idx="5771">
                  <c:v>23077</c:v>
                </c:pt>
                <c:pt idx="5772">
                  <c:v>23081</c:v>
                </c:pt>
                <c:pt idx="5773">
                  <c:v>23085</c:v>
                </c:pt>
                <c:pt idx="5774">
                  <c:v>23089</c:v>
                </c:pt>
                <c:pt idx="5775">
                  <c:v>23093</c:v>
                </c:pt>
                <c:pt idx="5776">
                  <c:v>23097</c:v>
                </c:pt>
                <c:pt idx="5777">
                  <c:v>23101</c:v>
                </c:pt>
                <c:pt idx="5778">
                  <c:v>23105</c:v>
                </c:pt>
                <c:pt idx="5779">
                  <c:v>23109</c:v>
                </c:pt>
                <c:pt idx="5780">
                  <c:v>23113</c:v>
                </c:pt>
                <c:pt idx="5781">
                  <c:v>23117</c:v>
                </c:pt>
                <c:pt idx="5782">
                  <c:v>23121</c:v>
                </c:pt>
                <c:pt idx="5783">
                  <c:v>23125</c:v>
                </c:pt>
                <c:pt idx="5784">
                  <c:v>23129</c:v>
                </c:pt>
                <c:pt idx="5785">
                  <c:v>23133</c:v>
                </c:pt>
                <c:pt idx="5786">
                  <c:v>23137</c:v>
                </c:pt>
                <c:pt idx="5787">
                  <c:v>23141</c:v>
                </c:pt>
                <c:pt idx="5788">
                  <c:v>23145</c:v>
                </c:pt>
                <c:pt idx="5789">
                  <c:v>23149</c:v>
                </c:pt>
                <c:pt idx="5790">
                  <c:v>23153</c:v>
                </c:pt>
                <c:pt idx="5791">
                  <c:v>23157</c:v>
                </c:pt>
                <c:pt idx="5792">
                  <c:v>23161</c:v>
                </c:pt>
                <c:pt idx="5793">
                  <c:v>23165</c:v>
                </c:pt>
                <c:pt idx="5794">
                  <c:v>23169</c:v>
                </c:pt>
                <c:pt idx="5795">
                  <c:v>23173</c:v>
                </c:pt>
                <c:pt idx="5796">
                  <c:v>23177</c:v>
                </c:pt>
                <c:pt idx="5797">
                  <c:v>23181</c:v>
                </c:pt>
                <c:pt idx="5798">
                  <c:v>23185</c:v>
                </c:pt>
                <c:pt idx="5799">
                  <c:v>23189</c:v>
                </c:pt>
                <c:pt idx="5800">
                  <c:v>23193</c:v>
                </c:pt>
                <c:pt idx="5801">
                  <c:v>23197</c:v>
                </c:pt>
                <c:pt idx="5802">
                  <c:v>23201</c:v>
                </c:pt>
                <c:pt idx="5803">
                  <c:v>23205</c:v>
                </c:pt>
                <c:pt idx="5804">
                  <c:v>23209</c:v>
                </c:pt>
                <c:pt idx="5805">
                  <c:v>23213</c:v>
                </c:pt>
                <c:pt idx="5806">
                  <c:v>23217</c:v>
                </c:pt>
                <c:pt idx="5807">
                  <c:v>23221</c:v>
                </c:pt>
                <c:pt idx="5808">
                  <c:v>23225</c:v>
                </c:pt>
                <c:pt idx="5809">
                  <c:v>23229</c:v>
                </c:pt>
                <c:pt idx="5810">
                  <c:v>23233</c:v>
                </c:pt>
                <c:pt idx="5811">
                  <c:v>23237</c:v>
                </c:pt>
                <c:pt idx="5812">
                  <c:v>23241</c:v>
                </c:pt>
                <c:pt idx="5813">
                  <c:v>23245</c:v>
                </c:pt>
                <c:pt idx="5814">
                  <c:v>23249</c:v>
                </c:pt>
                <c:pt idx="5815">
                  <c:v>23253</c:v>
                </c:pt>
                <c:pt idx="5816">
                  <c:v>23257</c:v>
                </c:pt>
                <c:pt idx="5817">
                  <c:v>23261</c:v>
                </c:pt>
                <c:pt idx="5818">
                  <c:v>23265</c:v>
                </c:pt>
                <c:pt idx="5819">
                  <c:v>23269</c:v>
                </c:pt>
                <c:pt idx="5820">
                  <c:v>23273</c:v>
                </c:pt>
                <c:pt idx="5821">
                  <c:v>23277</c:v>
                </c:pt>
                <c:pt idx="5822">
                  <c:v>23281</c:v>
                </c:pt>
                <c:pt idx="5823">
                  <c:v>23285</c:v>
                </c:pt>
                <c:pt idx="5824">
                  <c:v>23289</c:v>
                </c:pt>
                <c:pt idx="5825">
                  <c:v>23293</c:v>
                </c:pt>
                <c:pt idx="5826">
                  <c:v>23297</c:v>
                </c:pt>
                <c:pt idx="5827">
                  <c:v>23301</c:v>
                </c:pt>
                <c:pt idx="5828">
                  <c:v>23305</c:v>
                </c:pt>
                <c:pt idx="5829">
                  <c:v>23309</c:v>
                </c:pt>
                <c:pt idx="5830">
                  <c:v>23313</c:v>
                </c:pt>
                <c:pt idx="5831">
                  <c:v>23317</c:v>
                </c:pt>
                <c:pt idx="5832">
                  <c:v>23321</c:v>
                </c:pt>
                <c:pt idx="5833">
                  <c:v>23325</c:v>
                </c:pt>
                <c:pt idx="5834">
                  <c:v>23329</c:v>
                </c:pt>
                <c:pt idx="5835">
                  <c:v>23333</c:v>
                </c:pt>
                <c:pt idx="5836">
                  <c:v>23337</c:v>
                </c:pt>
                <c:pt idx="5837">
                  <c:v>23341</c:v>
                </c:pt>
                <c:pt idx="5838">
                  <c:v>23345</c:v>
                </c:pt>
                <c:pt idx="5839">
                  <c:v>23349</c:v>
                </c:pt>
                <c:pt idx="5840">
                  <c:v>23353</c:v>
                </c:pt>
                <c:pt idx="5841">
                  <c:v>23357</c:v>
                </c:pt>
                <c:pt idx="5842">
                  <c:v>23361</c:v>
                </c:pt>
                <c:pt idx="5843">
                  <c:v>23365</c:v>
                </c:pt>
                <c:pt idx="5844">
                  <c:v>23369</c:v>
                </c:pt>
                <c:pt idx="5845">
                  <c:v>23373</c:v>
                </c:pt>
                <c:pt idx="5846">
                  <c:v>23377</c:v>
                </c:pt>
                <c:pt idx="5847">
                  <c:v>23381</c:v>
                </c:pt>
                <c:pt idx="5848">
                  <c:v>23385</c:v>
                </c:pt>
                <c:pt idx="5849">
                  <c:v>23389</c:v>
                </c:pt>
                <c:pt idx="5850">
                  <c:v>23393</c:v>
                </c:pt>
                <c:pt idx="5851">
                  <c:v>23397</c:v>
                </c:pt>
                <c:pt idx="5852">
                  <c:v>23401</c:v>
                </c:pt>
                <c:pt idx="5853">
                  <c:v>23405</c:v>
                </c:pt>
                <c:pt idx="5854">
                  <c:v>23409</c:v>
                </c:pt>
                <c:pt idx="5855">
                  <c:v>23413</c:v>
                </c:pt>
                <c:pt idx="5856">
                  <c:v>23417</c:v>
                </c:pt>
                <c:pt idx="5857">
                  <c:v>23421</c:v>
                </c:pt>
                <c:pt idx="5858">
                  <c:v>23425</c:v>
                </c:pt>
                <c:pt idx="5859">
                  <c:v>23429</c:v>
                </c:pt>
                <c:pt idx="5860">
                  <c:v>23433</c:v>
                </c:pt>
                <c:pt idx="5861">
                  <c:v>23437</c:v>
                </c:pt>
                <c:pt idx="5862">
                  <c:v>23441</c:v>
                </c:pt>
                <c:pt idx="5863">
                  <c:v>23445</c:v>
                </c:pt>
                <c:pt idx="5864">
                  <c:v>23449</c:v>
                </c:pt>
                <c:pt idx="5865">
                  <c:v>23453</c:v>
                </c:pt>
                <c:pt idx="5866">
                  <c:v>23457</c:v>
                </c:pt>
                <c:pt idx="5867">
                  <c:v>23461</c:v>
                </c:pt>
                <c:pt idx="5868">
                  <c:v>23465</c:v>
                </c:pt>
                <c:pt idx="5869">
                  <c:v>23469</c:v>
                </c:pt>
                <c:pt idx="5870">
                  <c:v>23473</c:v>
                </c:pt>
                <c:pt idx="5871">
                  <c:v>23477</c:v>
                </c:pt>
                <c:pt idx="5872">
                  <c:v>23481</c:v>
                </c:pt>
                <c:pt idx="5873">
                  <c:v>23485</c:v>
                </c:pt>
                <c:pt idx="5874">
                  <c:v>23489</c:v>
                </c:pt>
                <c:pt idx="5875">
                  <c:v>23493</c:v>
                </c:pt>
                <c:pt idx="5876">
                  <c:v>23497</c:v>
                </c:pt>
                <c:pt idx="5877">
                  <c:v>23501</c:v>
                </c:pt>
                <c:pt idx="5878">
                  <c:v>23505</c:v>
                </c:pt>
                <c:pt idx="5879">
                  <c:v>23509</c:v>
                </c:pt>
                <c:pt idx="5880">
                  <c:v>23513</c:v>
                </c:pt>
                <c:pt idx="5881">
                  <c:v>23517</c:v>
                </c:pt>
                <c:pt idx="5882">
                  <c:v>23521</c:v>
                </c:pt>
                <c:pt idx="5883">
                  <c:v>23525</c:v>
                </c:pt>
                <c:pt idx="5884">
                  <c:v>23529</c:v>
                </c:pt>
                <c:pt idx="5885">
                  <c:v>23533</c:v>
                </c:pt>
                <c:pt idx="5886">
                  <c:v>23537</c:v>
                </c:pt>
                <c:pt idx="5887">
                  <c:v>23541</c:v>
                </c:pt>
                <c:pt idx="5888">
                  <c:v>23545</c:v>
                </c:pt>
                <c:pt idx="5889">
                  <c:v>23549</c:v>
                </c:pt>
                <c:pt idx="5890">
                  <c:v>23553</c:v>
                </c:pt>
                <c:pt idx="5891">
                  <c:v>23557</c:v>
                </c:pt>
                <c:pt idx="5892">
                  <c:v>23561</c:v>
                </c:pt>
                <c:pt idx="5893">
                  <c:v>23565</c:v>
                </c:pt>
                <c:pt idx="5894">
                  <c:v>23569</c:v>
                </c:pt>
                <c:pt idx="5895">
                  <c:v>23573</c:v>
                </c:pt>
                <c:pt idx="5896">
                  <c:v>23577</c:v>
                </c:pt>
                <c:pt idx="5897">
                  <c:v>23581</c:v>
                </c:pt>
                <c:pt idx="5898">
                  <c:v>23585</c:v>
                </c:pt>
                <c:pt idx="5899">
                  <c:v>23589</c:v>
                </c:pt>
                <c:pt idx="5900">
                  <c:v>23593</c:v>
                </c:pt>
                <c:pt idx="5901">
                  <c:v>23597</c:v>
                </c:pt>
                <c:pt idx="5902">
                  <c:v>23601</c:v>
                </c:pt>
                <c:pt idx="5903">
                  <c:v>23605</c:v>
                </c:pt>
                <c:pt idx="5904">
                  <c:v>23609</c:v>
                </c:pt>
                <c:pt idx="5905">
                  <c:v>23613</c:v>
                </c:pt>
                <c:pt idx="5906">
                  <c:v>23617</c:v>
                </c:pt>
                <c:pt idx="5907">
                  <c:v>23621</c:v>
                </c:pt>
                <c:pt idx="5908">
                  <c:v>23625</c:v>
                </c:pt>
                <c:pt idx="5909">
                  <c:v>23629</c:v>
                </c:pt>
                <c:pt idx="5910">
                  <c:v>23633</c:v>
                </c:pt>
                <c:pt idx="5911">
                  <c:v>23637</c:v>
                </c:pt>
                <c:pt idx="5912">
                  <c:v>23641</c:v>
                </c:pt>
                <c:pt idx="5913">
                  <c:v>23645</c:v>
                </c:pt>
                <c:pt idx="5914">
                  <c:v>23649</c:v>
                </c:pt>
                <c:pt idx="5915">
                  <c:v>23653</c:v>
                </c:pt>
                <c:pt idx="5916">
                  <c:v>23657</c:v>
                </c:pt>
                <c:pt idx="5917">
                  <c:v>23661</c:v>
                </c:pt>
                <c:pt idx="5918">
                  <c:v>23665</c:v>
                </c:pt>
                <c:pt idx="5919">
                  <c:v>23669</c:v>
                </c:pt>
                <c:pt idx="5920">
                  <c:v>23673</c:v>
                </c:pt>
                <c:pt idx="5921">
                  <c:v>23678</c:v>
                </c:pt>
                <c:pt idx="5922">
                  <c:v>23681</c:v>
                </c:pt>
                <c:pt idx="5923">
                  <c:v>23685</c:v>
                </c:pt>
                <c:pt idx="5924">
                  <c:v>23689</c:v>
                </c:pt>
                <c:pt idx="5925">
                  <c:v>23693</c:v>
                </c:pt>
                <c:pt idx="5926">
                  <c:v>23697</c:v>
                </c:pt>
                <c:pt idx="5927">
                  <c:v>23701</c:v>
                </c:pt>
                <c:pt idx="5928">
                  <c:v>23705</c:v>
                </c:pt>
                <c:pt idx="5929">
                  <c:v>23709</c:v>
                </c:pt>
                <c:pt idx="5930">
                  <c:v>23713</c:v>
                </c:pt>
                <c:pt idx="5931">
                  <c:v>23717</c:v>
                </c:pt>
                <c:pt idx="5932">
                  <c:v>23721</c:v>
                </c:pt>
                <c:pt idx="5933">
                  <c:v>23725</c:v>
                </c:pt>
                <c:pt idx="5934">
                  <c:v>23729</c:v>
                </c:pt>
                <c:pt idx="5935">
                  <c:v>23733</c:v>
                </c:pt>
                <c:pt idx="5936">
                  <c:v>23737</c:v>
                </c:pt>
                <c:pt idx="5937">
                  <c:v>23741</c:v>
                </c:pt>
                <c:pt idx="5938">
                  <c:v>23745</c:v>
                </c:pt>
                <c:pt idx="5939">
                  <c:v>23749</c:v>
                </c:pt>
                <c:pt idx="5940">
                  <c:v>23753</c:v>
                </c:pt>
                <c:pt idx="5941">
                  <c:v>23757</c:v>
                </c:pt>
                <c:pt idx="5942">
                  <c:v>23761</c:v>
                </c:pt>
                <c:pt idx="5943">
                  <c:v>23765</c:v>
                </c:pt>
                <c:pt idx="5944">
                  <c:v>23769</c:v>
                </c:pt>
                <c:pt idx="5945">
                  <c:v>23773</c:v>
                </c:pt>
                <c:pt idx="5946">
                  <c:v>23777</c:v>
                </c:pt>
                <c:pt idx="5947">
                  <c:v>23781</c:v>
                </c:pt>
                <c:pt idx="5948">
                  <c:v>23785</c:v>
                </c:pt>
                <c:pt idx="5949">
                  <c:v>23789</c:v>
                </c:pt>
                <c:pt idx="5950">
                  <c:v>23793</c:v>
                </c:pt>
                <c:pt idx="5951">
                  <c:v>23797</c:v>
                </c:pt>
                <c:pt idx="5952">
                  <c:v>23801</c:v>
                </c:pt>
                <c:pt idx="5953">
                  <c:v>23805</c:v>
                </c:pt>
                <c:pt idx="5954">
                  <c:v>23809</c:v>
                </c:pt>
                <c:pt idx="5955">
                  <c:v>23813</c:v>
                </c:pt>
                <c:pt idx="5956">
                  <c:v>23817</c:v>
                </c:pt>
                <c:pt idx="5957">
                  <c:v>23821</c:v>
                </c:pt>
                <c:pt idx="5958">
                  <c:v>23825</c:v>
                </c:pt>
                <c:pt idx="5959">
                  <c:v>23829</c:v>
                </c:pt>
                <c:pt idx="5960">
                  <c:v>23833</c:v>
                </c:pt>
                <c:pt idx="5961">
                  <c:v>23837</c:v>
                </c:pt>
                <c:pt idx="5962">
                  <c:v>23841</c:v>
                </c:pt>
                <c:pt idx="5963">
                  <c:v>23845</c:v>
                </c:pt>
                <c:pt idx="5964">
                  <c:v>23849</c:v>
                </c:pt>
                <c:pt idx="5965">
                  <c:v>23853</c:v>
                </c:pt>
                <c:pt idx="5966">
                  <c:v>23857</c:v>
                </c:pt>
                <c:pt idx="5967">
                  <c:v>23861</c:v>
                </c:pt>
                <c:pt idx="5968">
                  <c:v>23865</c:v>
                </c:pt>
                <c:pt idx="5969">
                  <c:v>23869</c:v>
                </c:pt>
                <c:pt idx="5970">
                  <c:v>23873</c:v>
                </c:pt>
                <c:pt idx="5971">
                  <c:v>23877</c:v>
                </c:pt>
                <c:pt idx="5972">
                  <c:v>23881</c:v>
                </c:pt>
                <c:pt idx="5973">
                  <c:v>23885</c:v>
                </c:pt>
                <c:pt idx="5974">
                  <c:v>23889</c:v>
                </c:pt>
                <c:pt idx="5975">
                  <c:v>23893</c:v>
                </c:pt>
                <c:pt idx="5976">
                  <c:v>23897</c:v>
                </c:pt>
                <c:pt idx="5977">
                  <c:v>23901</c:v>
                </c:pt>
                <c:pt idx="5978">
                  <c:v>23905</c:v>
                </c:pt>
                <c:pt idx="5979">
                  <c:v>23909</c:v>
                </c:pt>
                <c:pt idx="5980">
                  <c:v>23913</c:v>
                </c:pt>
                <c:pt idx="5981">
                  <c:v>23917</c:v>
                </c:pt>
                <c:pt idx="5982">
                  <c:v>23921</c:v>
                </c:pt>
                <c:pt idx="5983">
                  <c:v>23925</c:v>
                </c:pt>
                <c:pt idx="5984">
                  <c:v>23929</c:v>
                </c:pt>
                <c:pt idx="5985">
                  <c:v>23933</c:v>
                </c:pt>
                <c:pt idx="5986">
                  <c:v>23937</c:v>
                </c:pt>
                <c:pt idx="5987">
                  <c:v>23941</c:v>
                </c:pt>
                <c:pt idx="5988">
                  <c:v>23945</c:v>
                </c:pt>
                <c:pt idx="5989">
                  <c:v>23949</c:v>
                </c:pt>
                <c:pt idx="5990">
                  <c:v>23953</c:v>
                </c:pt>
                <c:pt idx="5991">
                  <c:v>23957</c:v>
                </c:pt>
                <c:pt idx="5992">
                  <c:v>23961</c:v>
                </c:pt>
                <c:pt idx="5993">
                  <c:v>23965</c:v>
                </c:pt>
                <c:pt idx="5994">
                  <c:v>23969</c:v>
                </c:pt>
                <c:pt idx="5995">
                  <c:v>23973</c:v>
                </c:pt>
                <c:pt idx="5996">
                  <c:v>23977</c:v>
                </c:pt>
                <c:pt idx="5997">
                  <c:v>23981</c:v>
                </c:pt>
                <c:pt idx="5998">
                  <c:v>23985</c:v>
                </c:pt>
                <c:pt idx="5999">
                  <c:v>23989</c:v>
                </c:pt>
                <c:pt idx="6000">
                  <c:v>23993</c:v>
                </c:pt>
                <c:pt idx="6001">
                  <c:v>23997</c:v>
                </c:pt>
                <c:pt idx="6002">
                  <c:v>24001</c:v>
                </c:pt>
                <c:pt idx="6003">
                  <c:v>24005</c:v>
                </c:pt>
                <c:pt idx="6004">
                  <c:v>24009</c:v>
                </c:pt>
                <c:pt idx="6005">
                  <c:v>24013</c:v>
                </c:pt>
                <c:pt idx="6006">
                  <c:v>24017</c:v>
                </c:pt>
                <c:pt idx="6007">
                  <c:v>24021</c:v>
                </c:pt>
                <c:pt idx="6008">
                  <c:v>24025</c:v>
                </c:pt>
                <c:pt idx="6009">
                  <c:v>24029</c:v>
                </c:pt>
                <c:pt idx="6010">
                  <c:v>24033</c:v>
                </c:pt>
                <c:pt idx="6011">
                  <c:v>24037</c:v>
                </c:pt>
                <c:pt idx="6012">
                  <c:v>24041</c:v>
                </c:pt>
                <c:pt idx="6013">
                  <c:v>24045</c:v>
                </c:pt>
                <c:pt idx="6014">
                  <c:v>24049</c:v>
                </c:pt>
                <c:pt idx="6015">
                  <c:v>24053</c:v>
                </c:pt>
                <c:pt idx="6016">
                  <c:v>24057</c:v>
                </c:pt>
                <c:pt idx="6017">
                  <c:v>24061</c:v>
                </c:pt>
                <c:pt idx="6018">
                  <c:v>24065</c:v>
                </c:pt>
                <c:pt idx="6019">
                  <c:v>24069</c:v>
                </c:pt>
                <c:pt idx="6020">
                  <c:v>24073</c:v>
                </c:pt>
                <c:pt idx="6021">
                  <c:v>24077</c:v>
                </c:pt>
                <c:pt idx="6022">
                  <c:v>24081</c:v>
                </c:pt>
                <c:pt idx="6023">
                  <c:v>24085</c:v>
                </c:pt>
                <c:pt idx="6024">
                  <c:v>24089</c:v>
                </c:pt>
                <c:pt idx="6025">
                  <c:v>24093</c:v>
                </c:pt>
                <c:pt idx="6026">
                  <c:v>24097</c:v>
                </c:pt>
                <c:pt idx="6027">
                  <c:v>24101</c:v>
                </c:pt>
                <c:pt idx="6028">
                  <c:v>24105</c:v>
                </c:pt>
                <c:pt idx="6029">
                  <c:v>24109</c:v>
                </c:pt>
                <c:pt idx="6030">
                  <c:v>24113</c:v>
                </c:pt>
                <c:pt idx="6031">
                  <c:v>24117</c:v>
                </c:pt>
                <c:pt idx="6032">
                  <c:v>24121</c:v>
                </c:pt>
                <c:pt idx="6033">
                  <c:v>24125</c:v>
                </c:pt>
                <c:pt idx="6034">
                  <c:v>24129</c:v>
                </c:pt>
                <c:pt idx="6035">
                  <c:v>24133</c:v>
                </c:pt>
                <c:pt idx="6036">
                  <c:v>24137</c:v>
                </c:pt>
                <c:pt idx="6037">
                  <c:v>24141</c:v>
                </c:pt>
                <c:pt idx="6038">
                  <c:v>24145</c:v>
                </c:pt>
                <c:pt idx="6039">
                  <c:v>24149</c:v>
                </c:pt>
                <c:pt idx="6040">
                  <c:v>24153</c:v>
                </c:pt>
                <c:pt idx="6041">
                  <c:v>24157</c:v>
                </c:pt>
                <c:pt idx="6042">
                  <c:v>24161</c:v>
                </c:pt>
                <c:pt idx="6043">
                  <c:v>24165</c:v>
                </c:pt>
                <c:pt idx="6044">
                  <c:v>24169</c:v>
                </c:pt>
                <c:pt idx="6045">
                  <c:v>24173</c:v>
                </c:pt>
                <c:pt idx="6046">
                  <c:v>24177</c:v>
                </c:pt>
                <c:pt idx="6047">
                  <c:v>24181</c:v>
                </c:pt>
                <c:pt idx="6048">
                  <c:v>24185</c:v>
                </c:pt>
                <c:pt idx="6049">
                  <c:v>24189</c:v>
                </c:pt>
                <c:pt idx="6050">
                  <c:v>24193</c:v>
                </c:pt>
                <c:pt idx="6051">
                  <c:v>24197</c:v>
                </c:pt>
                <c:pt idx="6052">
                  <c:v>24201</c:v>
                </c:pt>
                <c:pt idx="6053">
                  <c:v>24205</c:v>
                </c:pt>
                <c:pt idx="6054">
                  <c:v>24209</c:v>
                </c:pt>
                <c:pt idx="6055">
                  <c:v>24213</c:v>
                </c:pt>
                <c:pt idx="6056">
                  <c:v>24217</c:v>
                </c:pt>
                <c:pt idx="6057">
                  <c:v>24221</c:v>
                </c:pt>
                <c:pt idx="6058">
                  <c:v>24225</c:v>
                </c:pt>
                <c:pt idx="6059">
                  <c:v>24229</c:v>
                </c:pt>
                <c:pt idx="6060">
                  <c:v>24233</c:v>
                </c:pt>
                <c:pt idx="6061">
                  <c:v>24237</c:v>
                </c:pt>
                <c:pt idx="6062">
                  <c:v>24241</c:v>
                </c:pt>
                <c:pt idx="6063">
                  <c:v>24245</c:v>
                </c:pt>
                <c:pt idx="6064">
                  <c:v>24249</c:v>
                </c:pt>
                <c:pt idx="6065">
                  <c:v>24253</c:v>
                </c:pt>
                <c:pt idx="6066">
                  <c:v>24257</c:v>
                </c:pt>
                <c:pt idx="6067">
                  <c:v>24261</c:v>
                </c:pt>
                <c:pt idx="6068">
                  <c:v>24265</c:v>
                </c:pt>
                <c:pt idx="6069">
                  <c:v>24269</c:v>
                </c:pt>
                <c:pt idx="6070">
                  <c:v>24273</c:v>
                </c:pt>
                <c:pt idx="6071">
                  <c:v>24277</c:v>
                </c:pt>
                <c:pt idx="6072">
                  <c:v>24281</c:v>
                </c:pt>
                <c:pt idx="6073">
                  <c:v>24285</c:v>
                </c:pt>
                <c:pt idx="6074">
                  <c:v>24289</c:v>
                </c:pt>
                <c:pt idx="6075">
                  <c:v>24293</c:v>
                </c:pt>
                <c:pt idx="6076">
                  <c:v>24297</c:v>
                </c:pt>
                <c:pt idx="6077">
                  <c:v>24301</c:v>
                </c:pt>
                <c:pt idx="6078">
                  <c:v>24305</c:v>
                </c:pt>
                <c:pt idx="6079">
                  <c:v>24309</c:v>
                </c:pt>
                <c:pt idx="6080">
                  <c:v>24313</c:v>
                </c:pt>
                <c:pt idx="6081">
                  <c:v>24317</c:v>
                </c:pt>
                <c:pt idx="6082">
                  <c:v>24321</c:v>
                </c:pt>
                <c:pt idx="6083">
                  <c:v>24325</c:v>
                </c:pt>
                <c:pt idx="6084">
                  <c:v>24329</c:v>
                </c:pt>
                <c:pt idx="6085">
                  <c:v>24333</c:v>
                </c:pt>
                <c:pt idx="6086">
                  <c:v>24337</c:v>
                </c:pt>
                <c:pt idx="6087">
                  <c:v>24341</c:v>
                </c:pt>
                <c:pt idx="6088">
                  <c:v>24345</c:v>
                </c:pt>
                <c:pt idx="6089">
                  <c:v>24349</c:v>
                </c:pt>
                <c:pt idx="6090">
                  <c:v>24353</c:v>
                </c:pt>
                <c:pt idx="6091">
                  <c:v>24357</c:v>
                </c:pt>
                <c:pt idx="6092">
                  <c:v>24361</c:v>
                </c:pt>
                <c:pt idx="6093">
                  <c:v>24365</c:v>
                </c:pt>
                <c:pt idx="6094">
                  <c:v>24369</c:v>
                </c:pt>
                <c:pt idx="6095">
                  <c:v>24373</c:v>
                </c:pt>
                <c:pt idx="6096">
                  <c:v>24377</c:v>
                </c:pt>
                <c:pt idx="6097">
                  <c:v>24381</c:v>
                </c:pt>
                <c:pt idx="6098">
                  <c:v>24385</c:v>
                </c:pt>
                <c:pt idx="6099">
                  <c:v>24389</c:v>
                </c:pt>
                <c:pt idx="6100">
                  <c:v>24393</c:v>
                </c:pt>
                <c:pt idx="6101">
                  <c:v>24397</c:v>
                </c:pt>
                <c:pt idx="6102">
                  <c:v>24401</c:v>
                </c:pt>
                <c:pt idx="6103">
                  <c:v>24405</c:v>
                </c:pt>
                <c:pt idx="6104">
                  <c:v>24409</c:v>
                </c:pt>
                <c:pt idx="6105">
                  <c:v>24413</c:v>
                </c:pt>
                <c:pt idx="6106">
                  <c:v>24417</c:v>
                </c:pt>
                <c:pt idx="6107">
                  <c:v>24421</c:v>
                </c:pt>
                <c:pt idx="6108">
                  <c:v>24425</c:v>
                </c:pt>
                <c:pt idx="6109">
                  <c:v>24429</c:v>
                </c:pt>
                <c:pt idx="6110">
                  <c:v>24433</c:v>
                </c:pt>
                <c:pt idx="6111">
                  <c:v>24437</c:v>
                </c:pt>
                <c:pt idx="6112">
                  <c:v>24441</c:v>
                </c:pt>
                <c:pt idx="6113">
                  <c:v>24445</c:v>
                </c:pt>
                <c:pt idx="6114">
                  <c:v>24449</c:v>
                </c:pt>
                <c:pt idx="6115">
                  <c:v>24453</c:v>
                </c:pt>
                <c:pt idx="6116">
                  <c:v>24457</c:v>
                </c:pt>
                <c:pt idx="6117">
                  <c:v>24461</c:v>
                </c:pt>
                <c:pt idx="6118">
                  <c:v>24465</c:v>
                </c:pt>
                <c:pt idx="6119">
                  <c:v>24469</c:v>
                </c:pt>
                <c:pt idx="6120">
                  <c:v>24473</c:v>
                </c:pt>
                <c:pt idx="6121">
                  <c:v>24477</c:v>
                </c:pt>
                <c:pt idx="6122">
                  <c:v>24481</c:v>
                </c:pt>
                <c:pt idx="6123">
                  <c:v>24485</c:v>
                </c:pt>
                <c:pt idx="6124">
                  <c:v>24489</c:v>
                </c:pt>
                <c:pt idx="6125">
                  <c:v>24493</c:v>
                </c:pt>
                <c:pt idx="6126">
                  <c:v>24497</c:v>
                </c:pt>
                <c:pt idx="6127">
                  <c:v>24501</c:v>
                </c:pt>
                <c:pt idx="6128">
                  <c:v>24505</c:v>
                </c:pt>
                <c:pt idx="6129">
                  <c:v>24509</c:v>
                </c:pt>
                <c:pt idx="6130">
                  <c:v>24513</c:v>
                </c:pt>
                <c:pt idx="6131">
                  <c:v>24517</c:v>
                </c:pt>
                <c:pt idx="6132">
                  <c:v>24521</c:v>
                </c:pt>
                <c:pt idx="6133">
                  <c:v>24525</c:v>
                </c:pt>
                <c:pt idx="6134">
                  <c:v>24529</c:v>
                </c:pt>
                <c:pt idx="6135">
                  <c:v>24533</c:v>
                </c:pt>
                <c:pt idx="6136">
                  <c:v>24540</c:v>
                </c:pt>
                <c:pt idx="6137">
                  <c:v>24541</c:v>
                </c:pt>
                <c:pt idx="6138">
                  <c:v>24545</c:v>
                </c:pt>
                <c:pt idx="6139">
                  <c:v>24549</c:v>
                </c:pt>
                <c:pt idx="6140">
                  <c:v>24553</c:v>
                </c:pt>
                <c:pt idx="6141">
                  <c:v>24557</c:v>
                </c:pt>
                <c:pt idx="6142">
                  <c:v>24561</c:v>
                </c:pt>
                <c:pt idx="6143">
                  <c:v>24565</c:v>
                </c:pt>
                <c:pt idx="6144">
                  <c:v>24569</c:v>
                </c:pt>
                <c:pt idx="6145">
                  <c:v>24573</c:v>
                </c:pt>
                <c:pt idx="6146">
                  <c:v>24577</c:v>
                </c:pt>
                <c:pt idx="6147">
                  <c:v>24581</c:v>
                </c:pt>
                <c:pt idx="6148">
                  <c:v>24585</c:v>
                </c:pt>
                <c:pt idx="6149">
                  <c:v>24589</c:v>
                </c:pt>
                <c:pt idx="6150">
                  <c:v>24593</c:v>
                </c:pt>
                <c:pt idx="6151">
                  <c:v>24597</c:v>
                </c:pt>
                <c:pt idx="6152">
                  <c:v>24601</c:v>
                </c:pt>
                <c:pt idx="6153">
                  <c:v>24605</c:v>
                </c:pt>
                <c:pt idx="6154">
                  <c:v>24609</c:v>
                </c:pt>
                <c:pt idx="6155">
                  <c:v>24613</c:v>
                </c:pt>
                <c:pt idx="6156">
                  <c:v>24617</c:v>
                </c:pt>
                <c:pt idx="6157">
                  <c:v>24621</c:v>
                </c:pt>
                <c:pt idx="6158">
                  <c:v>24625</c:v>
                </c:pt>
                <c:pt idx="6159">
                  <c:v>24629</c:v>
                </c:pt>
                <c:pt idx="6160">
                  <c:v>24633</c:v>
                </c:pt>
                <c:pt idx="6161">
                  <c:v>24637</c:v>
                </c:pt>
                <c:pt idx="6162">
                  <c:v>24641</c:v>
                </c:pt>
                <c:pt idx="6163">
                  <c:v>24645</c:v>
                </c:pt>
                <c:pt idx="6164">
                  <c:v>24649</c:v>
                </c:pt>
                <c:pt idx="6165">
                  <c:v>24653</c:v>
                </c:pt>
                <c:pt idx="6166">
                  <c:v>24657</c:v>
                </c:pt>
                <c:pt idx="6167">
                  <c:v>24661</c:v>
                </c:pt>
                <c:pt idx="6168">
                  <c:v>24665</c:v>
                </c:pt>
                <c:pt idx="6169">
                  <c:v>24669</c:v>
                </c:pt>
                <c:pt idx="6170">
                  <c:v>24673</c:v>
                </c:pt>
                <c:pt idx="6171">
                  <c:v>24677</c:v>
                </c:pt>
                <c:pt idx="6172">
                  <c:v>24681</c:v>
                </c:pt>
                <c:pt idx="6173">
                  <c:v>24685</c:v>
                </c:pt>
                <c:pt idx="6174">
                  <c:v>24689</c:v>
                </c:pt>
                <c:pt idx="6175">
                  <c:v>24693</c:v>
                </c:pt>
                <c:pt idx="6176">
                  <c:v>24697</c:v>
                </c:pt>
                <c:pt idx="6177">
                  <c:v>24701</c:v>
                </c:pt>
                <c:pt idx="6178">
                  <c:v>24705</c:v>
                </c:pt>
                <c:pt idx="6179">
                  <c:v>24709</c:v>
                </c:pt>
                <c:pt idx="6180">
                  <c:v>24713</c:v>
                </c:pt>
                <c:pt idx="6181">
                  <c:v>24717</c:v>
                </c:pt>
                <c:pt idx="6182">
                  <c:v>24721</c:v>
                </c:pt>
                <c:pt idx="6183">
                  <c:v>24725</c:v>
                </c:pt>
                <c:pt idx="6184">
                  <c:v>24729</c:v>
                </c:pt>
                <c:pt idx="6185">
                  <c:v>24733</c:v>
                </c:pt>
                <c:pt idx="6186">
                  <c:v>24737</c:v>
                </c:pt>
                <c:pt idx="6187">
                  <c:v>24741</c:v>
                </c:pt>
                <c:pt idx="6188">
                  <c:v>24745</c:v>
                </c:pt>
                <c:pt idx="6189">
                  <c:v>24749</c:v>
                </c:pt>
                <c:pt idx="6190">
                  <c:v>24753</c:v>
                </c:pt>
                <c:pt idx="6191">
                  <c:v>24757</c:v>
                </c:pt>
                <c:pt idx="6192">
                  <c:v>24761</c:v>
                </c:pt>
                <c:pt idx="6193">
                  <c:v>24765</c:v>
                </c:pt>
                <c:pt idx="6194">
                  <c:v>24769</c:v>
                </c:pt>
                <c:pt idx="6195">
                  <c:v>24773</c:v>
                </c:pt>
                <c:pt idx="6196">
                  <c:v>24777</c:v>
                </c:pt>
                <c:pt idx="6197">
                  <c:v>24781</c:v>
                </c:pt>
                <c:pt idx="6198">
                  <c:v>24785</c:v>
                </c:pt>
                <c:pt idx="6199">
                  <c:v>24789</c:v>
                </c:pt>
                <c:pt idx="6200">
                  <c:v>24793</c:v>
                </c:pt>
                <c:pt idx="6201">
                  <c:v>24797</c:v>
                </c:pt>
                <c:pt idx="6202">
                  <c:v>24801</c:v>
                </c:pt>
                <c:pt idx="6203">
                  <c:v>24805</c:v>
                </c:pt>
                <c:pt idx="6204">
                  <c:v>24809</c:v>
                </c:pt>
                <c:pt idx="6205">
                  <c:v>24813</c:v>
                </c:pt>
                <c:pt idx="6206">
                  <c:v>24817</c:v>
                </c:pt>
                <c:pt idx="6207">
                  <c:v>24821</c:v>
                </c:pt>
                <c:pt idx="6208">
                  <c:v>24825</c:v>
                </c:pt>
                <c:pt idx="6209">
                  <c:v>24829</c:v>
                </c:pt>
                <c:pt idx="6210">
                  <c:v>24833</c:v>
                </c:pt>
                <c:pt idx="6211">
                  <c:v>24837</c:v>
                </c:pt>
                <c:pt idx="6212">
                  <c:v>24841</c:v>
                </c:pt>
                <c:pt idx="6213">
                  <c:v>24845</c:v>
                </c:pt>
                <c:pt idx="6214">
                  <c:v>24849</c:v>
                </c:pt>
                <c:pt idx="6215">
                  <c:v>24853</c:v>
                </c:pt>
                <c:pt idx="6216">
                  <c:v>24857</c:v>
                </c:pt>
                <c:pt idx="6217">
                  <c:v>24861</c:v>
                </c:pt>
                <c:pt idx="6218">
                  <c:v>24865</c:v>
                </c:pt>
                <c:pt idx="6219">
                  <c:v>24869</c:v>
                </c:pt>
                <c:pt idx="6220">
                  <c:v>24873</c:v>
                </c:pt>
                <c:pt idx="6221">
                  <c:v>24877</c:v>
                </c:pt>
                <c:pt idx="6222">
                  <c:v>24881</c:v>
                </c:pt>
                <c:pt idx="6223">
                  <c:v>24885</c:v>
                </c:pt>
                <c:pt idx="6224">
                  <c:v>24889</c:v>
                </c:pt>
                <c:pt idx="6225">
                  <c:v>24893</c:v>
                </c:pt>
                <c:pt idx="6226">
                  <c:v>24897</c:v>
                </c:pt>
                <c:pt idx="6227">
                  <c:v>24901</c:v>
                </c:pt>
                <c:pt idx="6228">
                  <c:v>24905</c:v>
                </c:pt>
                <c:pt idx="6229">
                  <c:v>24909</c:v>
                </c:pt>
                <c:pt idx="6230">
                  <c:v>24913</c:v>
                </c:pt>
                <c:pt idx="6231">
                  <c:v>24917</c:v>
                </c:pt>
                <c:pt idx="6232">
                  <c:v>24921</c:v>
                </c:pt>
                <c:pt idx="6233">
                  <c:v>24925</c:v>
                </c:pt>
                <c:pt idx="6234">
                  <c:v>24929</c:v>
                </c:pt>
                <c:pt idx="6235">
                  <c:v>24933</c:v>
                </c:pt>
                <c:pt idx="6236">
                  <c:v>24937</c:v>
                </c:pt>
                <c:pt idx="6237">
                  <c:v>24941</c:v>
                </c:pt>
                <c:pt idx="6238">
                  <c:v>24945</c:v>
                </c:pt>
                <c:pt idx="6239">
                  <c:v>24949</c:v>
                </c:pt>
                <c:pt idx="6240">
                  <c:v>24953</c:v>
                </c:pt>
                <c:pt idx="6241">
                  <c:v>24957</c:v>
                </c:pt>
                <c:pt idx="6242">
                  <c:v>24961</c:v>
                </c:pt>
                <c:pt idx="6243">
                  <c:v>24965</c:v>
                </c:pt>
                <c:pt idx="6244">
                  <c:v>24969</c:v>
                </c:pt>
                <c:pt idx="6245">
                  <c:v>24973</c:v>
                </c:pt>
                <c:pt idx="6246">
                  <c:v>24977</c:v>
                </c:pt>
                <c:pt idx="6247">
                  <c:v>24981</c:v>
                </c:pt>
                <c:pt idx="6248">
                  <c:v>24985</c:v>
                </c:pt>
                <c:pt idx="6249">
                  <c:v>24989</c:v>
                </c:pt>
                <c:pt idx="6250">
                  <c:v>24993</c:v>
                </c:pt>
                <c:pt idx="6251">
                  <c:v>24997</c:v>
                </c:pt>
                <c:pt idx="6252">
                  <c:v>25001</c:v>
                </c:pt>
                <c:pt idx="6253">
                  <c:v>25005</c:v>
                </c:pt>
                <c:pt idx="6254">
                  <c:v>25009</c:v>
                </c:pt>
                <c:pt idx="6255">
                  <c:v>25013</c:v>
                </c:pt>
                <c:pt idx="6256">
                  <c:v>25017</c:v>
                </c:pt>
                <c:pt idx="6257">
                  <c:v>25021</c:v>
                </c:pt>
                <c:pt idx="6258">
                  <c:v>25025</c:v>
                </c:pt>
                <c:pt idx="6259">
                  <c:v>25029</c:v>
                </c:pt>
                <c:pt idx="6260">
                  <c:v>25033</c:v>
                </c:pt>
                <c:pt idx="6261">
                  <c:v>25037</c:v>
                </c:pt>
                <c:pt idx="6262">
                  <c:v>25041</c:v>
                </c:pt>
                <c:pt idx="6263">
                  <c:v>25045</c:v>
                </c:pt>
                <c:pt idx="6264">
                  <c:v>25049</c:v>
                </c:pt>
                <c:pt idx="6265">
                  <c:v>25053</c:v>
                </c:pt>
                <c:pt idx="6266">
                  <c:v>25057</c:v>
                </c:pt>
                <c:pt idx="6267">
                  <c:v>25061</c:v>
                </c:pt>
                <c:pt idx="6268">
                  <c:v>25065</c:v>
                </c:pt>
                <c:pt idx="6269">
                  <c:v>25069</c:v>
                </c:pt>
                <c:pt idx="6270">
                  <c:v>25073</c:v>
                </c:pt>
                <c:pt idx="6271">
                  <c:v>25077</c:v>
                </c:pt>
                <c:pt idx="6272">
                  <c:v>25081</c:v>
                </c:pt>
                <c:pt idx="6273">
                  <c:v>25085</c:v>
                </c:pt>
                <c:pt idx="6274">
                  <c:v>25089</c:v>
                </c:pt>
                <c:pt idx="6275">
                  <c:v>25093</c:v>
                </c:pt>
                <c:pt idx="6276">
                  <c:v>25097</c:v>
                </c:pt>
                <c:pt idx="6277">
                  <c:v>25101</c:v>
                </c:pt>
                <c:pt idx="6278">
                  <c:v>25105</c:v>
                </c:pt>
                <c:pt idx="6279">
                  <c:v>25109</c:v>
                </c:pt>
                <c:pt idx="6280">
                  <c:v>25113</c:v>
                </c:pt>
                <c:pt idx="6281">
                  <c:v>25117</c:v>
                </c:pt>
                <c:pt idx="6282">
                  <c:v>25121</c:v>
                </c:pt>
                <c:pt idx="6283">
                  <c:v>25125</c:v>
                </c:pt>
                <c:pt idx="6284">
                  <c:v>25129</c:v>
                </c:pt>
                <c:pt idx="6285">
                  <c:v>25133</c:v>
                </c:pt>
                <c:pt idx="6286">
                  <c:v>25137</c:v>
                </c:pt>
                <c:pt idx="6287">
                  <c:v>25141</c:v>
                </c:pt>
                <c:pt idx="6288">
                  <c:v>25145</c:v>
                </c:pt>
                <c:pt idx="6289">
                  <c:v>25149</c:v>
                </c:pt>
                <c:pt idx="6290">
                  <c:v>25153</c:v>
                </c:pt>
                <c:pt idx="6291">
                  <c:v>25157</c:v>
                </c:pt>
                <c:pt idx="6292">
                  <c:v>25161</c:v>
                </c:pt>
                <c:pt idx="6293">
                  <c:v>25165</c:v>
                </c:pt>
                <c:pt idx="6294">
                  <c:v>25169</c:v>
                </c:pt>
                <c:pt idx="6295">
                  <c:v>25173</c:v>
                </c:pt>
                <c:pt idx="6296">
                  <c:v>25177</c:v>
                </c:pt>
                <c:pt idx="6297">
                  <c:v>25181</c:v>
                </c:pt>
                <c:pt idx="6298">
                  <c:v>25185</c:v>
                </c:pt>
                <c:pt idx="6299">
                  <c:v>25189</c:v>
                </c:pt>
                <c:pt idx="6300">
                  <c:v>25193</c:v>
                </c:pt>
                <c:pt idx="6301">
                  <c:v>25197</c:v>
                </c:pt>
                <c:pt idx="6302">
                  <c:v>25201</c:v>
                </c:pt>
                <c:pt idx="6303">
                  <c:v>25205</c:v>
                </c:pt>
                <c:pt idx="6304">
                  <c:v>25209</c:v>
                </c:pt>
                <c:pt idx="6305">
                  <c:v>25213</c:v>
                </c:pt>
                <c:pt idx="6306">
                  <c:v>25217</c:v>
                </c:pt>
                <c:pt idx="6307">
                  <c:v>25221</c:v>
                </c:pt>
                <c:pt idx="6308">
                  <c:v>25225</c:v>
                </c:pt>
                <c:pt idx="6309">
                  <c:v>25229</c:v>
                </c:pt>
                <c:pt idx="6310">
                  <c:v>25233</c:v>
                </c:pt>
                <c:pt idx="6311">
                  <c:v>25237</c:v>
                </c:pt>
                <c:pt idx="6312">
                  <c:v>25241</c:v>
                </c:pt>
                <c:pt idx="6313">
                  <c:v>25245</c:v>
                </c:pt>
                <c:pt idx="6314">
                  <c:v>25249</c:v>
                </c:pt>
                <c:pt idx="6315">
                  <c:v>25253</c:v>
                </c:pt>
                <c:pt idx="6316">
                  <c:v>25257</c:v>
                </c:pt>
                <c:pt idx="6317">
                  <c:v>25261</c:v>
                </c:pt>
                <c:pt idx="6318">
                  <c:v>25265</c:v>
                </c:pt>
                <c:pt idx="6319">
                  <c:v>25269</c:v>
                </c:pt>
                <c:pt idx="6320">
                  <c:v>25273</c:v>
                </c:pt>
                <c:pt idx="6321">
                  <c:v>25277</c:v>
                </c:pt>
                <c:pt idx="6322">
                  <c:v>25281</c:v>
                </c:pt>
                <c:pt idx="6323">
                  <c:v>25285</c:v>
                </c:pt>
                <c:pt idx="6324">
                  <c:v>25289</c:v>
                </c:pt>
                <c:pt idx="6325">
                  <c:v>25293</c:v>
                </c:pt>
                <c:pt idx="6326">
                  <c:v>25297</c:v>
                </c:pt>
                <c:pt idx="6327">
                  <c:v>25301</c:v>
                </c:pt>
                <c:pt idx="6328">
                  <c:v>25305</c:v>
                </c:pt>
                <c:pt idx="6329">
                  <c:v>25309</c:v>
                </c:pt>
                <c:pt idx="6330">
                  <c:v>25313</c:v>
                </c:pt>
                <c:pt idx="6331">
                  <c:v>25317</c:v>
                </c:pt>
                <c:pt idx="6332">
                  <c:v>25321</c:v>
                </c:pt>
                <c:pt idx="6333">
                  <c:v>25325</c:v>
                </c:pt>
                <c:pt idx="6334">
                  <c:v>25329</c:v>
                </c:pt>
                <c:pt idx="6335">
                  <c:v>25333</c:v>
                </c:pt>
                <c:pt idx="6336">
                  <c:v>25337</c:v>
                </c:pt>
                <c:pt idx="6337">
                  <c:v>25341</c:v>
                </c:pt>
                <c:pt idx="6338">
                  <c:v>25345</c:v>
                </c:pt>
                <c:pt idx="6339">
                  <c:v>25349</c:v>
                </c:pt>
                <c:pt idx="6340">
                  <c:v>25353</c:v>
                </c:pt>
                <c:pt idx="6341">
                  <c:v>25357</c:v>
                </c:pt>
                <c:pt idx="6342">
                  <c:v>25361</c:v>
                </c:pt>
                <c:pt idx="6343">
                  <c:v>25365</c:v>
                </c:pt>
                <c:pt idx="6344">
                  <c:v>25369</c:v>
                </c:pt>
                <c:pt idx="6345">
                  <c:v>25373</c:v>
                </c:pt>
                <c:pt idx="6346">
                  <c:v>25377</c:v>
                </c:pt>
                <c:pt idx="6347">
                  <c:v>25381</c:v>
                </c:pt>
                <c:pt idx="6348">
                  <c:v>25385</c:v>
                </c:pt>
                <c:pt idx="6349">
                  <c:v>25389</c:v>
                </c:pt>
                <c:pt idx="6350">
                  <c:v>25393</c:v>
                </c:pt>
                <c:pt idx="6351">
                  <c:v>25397</c:v>
                </c:pt>
                <c:pt idx="6352">
                  <c:v>25401</c:v>
                </c:pt>
                <c:pt idx="6353">
                  <c:v>25405</c:v>
                </c:pt>
                <c:pt idx="6354">
                  <c:v>25409</c:v>
                </c:pt>
                <c:pt idx="6355">
                  <c:v>25413</c:v>
                </c:pt>
                <c:pt idx="6356">
                  <c:v>25417</c:v>
                </c:pt>
                <c:pt idx="6357">
                  <c:v>25421</c:v>
                </c:pt>
                <c:pt idx="6358">
                  <c:v>25425</c:v>
                </c:pt>
                <c:pt idx="6359">
                  <c:v>25429</c:v>
                </c:pt>
                <c:pt idx="6360">
                  <c:v>25433</c:v>
                </c:pt>
                <c:pt idx="6361">
                  <c:v>25437</c:v>
                </c:pt>
                <c:pt idx="6362">
                  <c:v>25441</c:v>
                </c:pt>
                <c:pt idx="6363">
                  <c:v>25445</c:v>
                </c:pt>
                <c:pt idx="6364">
                  <c:v>25449</c:v>
                </c:pt>
                <c:pt idx="6365">
                  <c:v>25453</c:v>
                </c:pt>
                <c:pt idx="6366">
                  <c:v>25457</c:v>
                </c:pt>
                <c:pt idx="6367">
                  <c:v>25461</c:v>
                </c:pt>
                <c:pt idx="6368">
                  <c:v>25465</c:v>
                </c:pt>
                <c:pt idx="6369">
                  <c:v>25469</c:v>
                </c:pt>
                <c:pt idx="6370">
                  <c:v>25473</c:v>
                </c:pt>
                <c:pt idx="6371">
                  <c:v>25477</c:v>
                </c:pt>
                <c:pt idx="6372">
                  <c:v>25481</c:v>
                </c:pt>
                <c:pt idx="6373">
                  <c:v>25485</c:v>
                </c:pt>
                <c:pt idx="6374">
                  <c:v>25489</c:v>
                </c:pt>
                <c:pt idx="6375">
                  <c:v>25493</c:v>
                </c:pt>
                <c:pt idx="6376">
                  <c:v>25497</c:v>
                </c:pt>
                <c:pt idx="6377">
                  <c:v>25501</c:v>
                </c:pt>
                <c:pt idx="6378">
                  <c:v>25505</c:v>
                </c:pt>
                <c:pt idx="6379">
                  <c:v>25509</c:v>
                </c:pt>
                <c:pt idx="6380">
                  <c:v>25513</c:v>
                </c:pt>
                <c:pt idx="6381">
                  <c:v>25517</c:v>
                </c:pt>
                <c:pt idx="6382">
                  <c:v>25521</c:v>
                </c:pt>
                <c:pt idx="6383">
                  <c:v>25525</c:v>
                </c:pt>
                <c:pt idx="6384">
                  <c:v>25529</c:v>
                </c:pt>
                <c:pt idx="6385">
                  <c:v>25533</c:v>
                </c:pt>
                <c:pt idx="6386">
                  <c:v>25537</c:v>
                </c:pt>
                <c:pt idx="6387">
                  <c:v>25541</c:v>
                </c:pt>
                <c:pt idx="6388">
                  <c:v>25545</c:v>
                </c:pt>
                <c:pt idx="6389">
                  <c:v>25549</c:v>
                </c:pt>
                <c:pt idx="6390">
                  <c:v>25553</c:v>
                </c:pt>
                <c:pt idx="6391">
                  <c:v>25557</c:v>
                </c:pt>
                <c:pt idx="6392">
                  <c:v>25561</c:v>
                </c:pt>
                <c:pt idx="6393">
                  <c:v>25565</c:v>
                </c:pt>
                <c:pt idx="6394">
                  <c:v>25569</c:v>
                </c:pt>
                <c:pt idx="6395">
                  <c:v>25573</c:v>
                </c:pt>
                <c:pt idx="6396">
                  <c:v>25577</c:v>
                </c:pt>
                <c:pt idx="6397">
                  <c:v>25581</c:v>
                </c:pt>
                <c:pt idx="6398">
                  <c:v>25585</c:v>
                </c:pt>
                <c:pt idx="6399">
                  <c:v>25589</c:v>
                </c:pt>
                <c:pt idx="6400">
                  <c:v>25593</c:v>
                </c:pt>
                <c:pt idx="6401">
                  <c:v>25597</c:v>
                </c:pt>
                <c:pt idx="6402">
                  <c:v>25601</c:v>
                </c:pt>
                <c:pt idx="6403">
                  <c:v>25605</c:v>
                </c:pt>
                <c:pt idx="6404">
                  <c:v>25609</c:v>
                </c:pt>
                <c:pt idx="6405">
                  <c:v>25613</c:v>
                </c:pt>
                <c:pt idx="6406">
                  <c:v>25617</c:v>
                </c:pt>
                <c:pt idx="6407">
                  <c:v>25621</c:v>
                </c:pt>
                <c:pt idx="6408">
                  <c:v>25625</c:v>
                </c:pt>
                <c:pt idx="6409">
                  <c:v>25629</c:v>
                </c:pt>
                <c:pt idx="6410">
                  <c:v>25633</c:v>
                </c:pt>
                <c:pt idx="6411">
                  <c:v>25637</c:v>
                </c:pt>
                <c:pt idx="6412">
                  <c:v>25641</c:v>
                </c:pt>
                <c:pt idx="6413">
                  <c:v>25645</c:v>
                </c:pt>
                <c:pt idx="6414">
                  <c:v>25649</c:v>
                </c:pt>
                <c:pt idx="6415">
                  <c:v>25653</c:v>
                </c:pt>
                <c:pt idx="6416">
                  <c:v>25657</c:v>
                </c:pt>
                <c:pt idx="6417">
                  <c:v>25661</c:v>
                </c:pt>
                <c:pt idx="6418">
                  <c:v>25665</c:v>
                </c:pt>
                <c:pt idx="6419">
                  <c:v>25669</c:v>
                </c:pt>
                <c:pt idx="6420">
                  <c:v>25673</c:v>
                </c:pt>
                <c:pt idx="6421">
                  <c:v>25677</c:v>
                </c:pt>
                <c:pt idx="6422">
                  <c:v>25681</c:v>
                </c:pt>
                <c:pt idx="6423">
                  <c:v>25685</c:v>
                </c:pt>
                <c:pt idx="6424">
                  <c:v>25689</c:v>
                </c:pt>
                <c:pt idx="6425">
                  <c:v>25693</c:v>
                </c:pt>
                <c:pt idx="6426">
                  <c:v>25697</c:v>
                </c:pt>
                <c:pt idx="6427">
                  <c:v>25701</c:v>
                </c:pt>
                <c:pt idx="6428">
                  <c:v>25705</c:v>
                </c:pt>
                <c:pt idx="6429">
                  <c:v>25709</c:v>
                </c:pt>
                <c:pt idx="6430">
                  <c:v>25713</c:v>
                </c:pt>
                <c:pt idx="6431">
                  <c:v>25717</c:v>
                </c:pt>
                <c:pt idx="6432">
                  <c:v>25721</c:v>
                </c:pt>
                <c:pt idx="6433">
                  <c:v>25725</c:v>
                </c:pt>
                <c:pt idx="6434">
                  <c:v>25729</c:v>
                </c:pt>
                <c:pt idx="6435">
                  <c:v>25733</c:v>
                </c:pt>
                <c:pt idx="6436">
                  <c:v>25737</c:v>
                </c:pt>
                <c:pt idx="6437">
                  <c:v>25741</c:v>
                </c:pt>
                <c:pt idx="6438">
                  <c:v>25745</c:v>
                </c:pt>
                <c:pt idx="6439">
                  <c:v>25749</c:v>
                </c:pt>
                <c:pt idx="6440">
                  <c:v>25753</c:v>
                </c:pt>
                <c:pt idx="6441">
                  <c:v>25757</c:v>
                </c:pt>
                <c:pt idx="6442">
                  <c:v>25761</c:v>
                </c:pt>
                <c:pt idx="6443">
                  <c:v>25765</c:v>
                </c:pt>
                <c:pt idx="6444">
                  <c:v>25769</c:v>
                </c:pt>
                <c:pt idx="6445">
                  <c:v>25773</c:v>
                </c:pt>
                <c:pt idx="6446">
                  <c:v>25777</c:v>
                </c:pt>
                <c:pt idx="6447">
                  <c:v>25781</c:v>
                </c:pt>
                <c:pt idx="6448">
                  <c:v>25785</c:v>
                </c:pt>
                <c:pt idx="6449">
                  <c:v>25789</c:v>
                </c:pt>
                <c:pt idx="6450">
                  <c:v>25793</c:v>
                </c:pt>
                <c:pt idx="6451">
                  <c:v>25797</c:v>
                </c:pt>
                <c:pt idx="6452">
                  <c:v>25801</c:v>
                </c:pt>
                <c:pt idx="6453">
                  <c:v>25805</c:v>
                </c:pt>
                <c:pt idx="6454">
                  <c:v>25809</c:v>
                </c:pt>
                <c:pt idx="6455">
                  <c:v>25813</c:v>
                </c:pt>
                <c:pt idx="6456">
                  <c:v>25817</c:v>
                </c:pt>
                <c:pt idx="6457">
                  <c:v>25821</c:v>
                </c:pt>
                <c:pt idx="6458">
                  <c:v>25825</c:v>
                </c:pt>
                <c:pt idx="6459">
                  <c:v>25829</c:v>
                </c:pt>
                <c:pt idx="6460">
                  <c:v>25833</c:v>
                </c:pt>
                <c:pt idx="6461">
                  <c:v>25837</c:v>
                </c:pt>
                <c:pt idx="6462">
                  <c:v>25841</c:v>
                </c:pt>
                <c:pt idx="6463">
                  <c:v>25845</c:v>
                </c:pt>
                <c:pt idx="6464">
                  <c:v>25849</c:v>
                </c:pt>
                <c:pt idx="6465">
                  <c:v>25853</c:v>
                </c:pt>
                <c:pt idx="6466">
                  <c:v>25857</c:v>
                </c:pt>
                <c:pt idx="6467">
                  <c:v>25861</c:v>
                </c:pt>
                <c:pt idx="6468">
                  <c:v>25865</c:v>
                </c:pt>
                <c:pt idx="6469">
                  <c:v>25869</c:v>
                </c:pt>
                <c:pt idx="6470">
                  <c:v>25873</c:v>
                </c:pt>
                <c:pt idx="6471">
                  <c:v>25877</c:v>
                </c:pt>
                <c:pt idx="6472">
                  <c:v>25881</c:v>
                </c:pt>
                <c:pt idx="6473">
                  <c:v>25885</c:v>
                </c:pt>
                <c:pt idx="6474">
                  <c:v>25889</c:v>
                </c:pt>
                <c:pt idx="6475">
                  <c:v>25893</c:v>
                </c:pt>
                <c:pt idx="6476">
                  <c:v>25897</c:v>
                </c:pt>
                <c:pt idx="6477">
                  <c:v>25901</c:v>
                </c:pt>
                <c:pt idx="6478">
                  <c:v>25905</c:v>
                </c:pt>
                <c:pt idx="6479">
                  <c:v>25909</c:v>
                </c:pt>
                <c:pt idx="6480">
                  <c:v>25913</c:v>
                </c:pt>
                <c:pt idx="6481">
                  <c:v>25917</c:v>
                </c:pt>
                <c:pt idx="6482">
                  <c:v>25921</c:v>
                </c:pt>
                <c:pt idx="6483">
                  <c:v>25925</c:v>
                </c:pt>
                <c:pt idx="6484">
                  <c:v>25929</c:v>
                </c:pt>
                <c:pt idx="6485">
                  <c:v>25933</c:v>
                </c:pt>
                <c:pt idx="6486">
                  <c:v>25937</c:v>
                </c:pt>
                <c:pt idx="6487">
                  <c:v>25941</c:v>
                </c:pt>
                <c:pt idx="6488">
                  <c:v>25945</c:v>
                </c:pt>
                <c:pt idx="6489">
                  <c:v>25949</c:v>
                </c:pt>
                <c:pt idx="6490">
                  <c:v>25953</c:v>
                </c:pt>
                <c:pt idx="6491">
                  <c:v>25957</c:v>
                </c:pt>
                <c:pt idx="6492">
                  <c:v>25961</c:v>
                </c:pt>
                <c:pt idx="6493">
                  <c:v>25965</c:v>
                </c:pt>
                <c:pt idx="6494">
                  <c:v>25969</c:v>
                </c:pt>
                <c:pt idx="6495">
                  <c:v>25973</c:v>
                </c:pt>
                <c:pt idx="6496">
                  <c:v>25977</c:v>
                </c:pt>
                <c:pt idx="6497">
                  <c:v>25981</c:v>
                </c:pt>
                <c:pt idx="6498">
                  <c:v>25985</c:v>
                </c:pt>
                <c:pt idx="6499">
                  <c:v>25989</c:v>
                </c:pt>
                <c:pt idx="6500">
                  <c:v>25993</c:v>
                </c:pt>
                <c:pt idx="6501">
                  <c:v>25997</c:v>
                </c:pt>
                <c:pt idx="6502">
                  <c:v>26001</c:v>
                </c:pt>
                <c:pt idx="6503">
                  <c:v>26005</c:v>
                </c:pt>
                <c:pt idx="6504">
                  <c:v>26009</c:v>
                </c:pt>
                <c:pt idx="6505">
                  <c:v>26013</c:v>
                </c:pt>
                <c:pt idx="6506">
                  <c:v>26017</c:v>
                </c:pt>
                <c:pt idx="6507">
                  <c:v>26021</c:v>
                </c:pt>
                <c:pt idx="6508">
                  <c:v>26025</c:v>
                </c:pt>
                <c:pt idx="6509">
                  <c:v>26029</c:v>
                </c:pt>
                <c:pt idx="6510">
                  <c:v>26033</c:v>
                </c:pt>
                <c:pt idx="6511">
                  <c:v>26037</c:v>
                </c:pt>
                <c:pt idx="6512">
                  <c:v>26041</c:v>
                </c:pt>
                <c:pt idx="6513">
                  <c:v>26045</c:v>
                </c:pt>
                <c:pt idx="6514">
                  <c:v>26049</c:v>
                </c:pt>
                <c:pt idx="6515">
                  <c:v>26053</c:v>
                </c:pt>
                <c:pt idx="6516">
                  <c:v>26057</c:v>
                </c:pt>
                <c:pt idx="6517">
                  <c:v>26061</c:v>
                </c:pt>
                <c:pt idx="6518">
                  <c:v>26065</c:v>
                </c:pt>
                <c:pt idx="6519">
                  <c:v>26069</c:v>
                </c:pt>
                <c:pt idx="6520">
                  <c:v>26073</c:v>
                </c:pt>
                <c:pt idx="6521">
                  <c:v>26077</c:v>
                </c:pt>
                <c:pt idx="6522">
                  <c:v>26081</c:v>
                </c:pt>
                <c:pt idx="6523">
                  <c:v>26085</c:v>
                </c:pt>
                <c:pt idx="6524">
                  <c:v>26089</c:v>
                </c:pt>
                <c:pt idx="6525">
                  <c:v>26093</c:v>
                </c:pt>
                <c:pt idx="6526">
                  <c:v>26097</c:v>
                </c:pt>
                <c:pt idx="6527">
                  <c:v>26101</c:v>
                </c:pt>
                <c:pt idx="6528">
                  <c:v>26105</c:v>
                </c:pt>
                <c:pt idx="6529">
                  <c:v>26109</c:v>
                </c:pt>
                <c:pt idx="6530">
                  <c:v>26113</c:v>
                </c:pt>
                <c:pt idx="6531">
                  <c:v>26117</c:v>
                </c:pt>
                <c:pt idx="6532">
                  <c:v>26121</c:v>
                </c:pt>
                <c:pt idx="6533">
                  <c:v>26125</c:v>
                </c:pt>
                <c:pt idx="6534">
                  <c:v>26129</c:v>
                </c:pt>
                <c:pt idx="6535">
                  <c:v>26133</c:v>
                </c:pt>
                <c:pt idx="6536">
                  <c:v>26137</c:v>
                </c:pt>
                <c:pt idx="6537">
                  <c:v>26141</c:v>
                </c:pt>
                <c:pt idx="6538">
                  <c:v>26145</c:v>
                </c:pt>
                <c:pt idx="6539">
                  <c:v>26149</c:v>
                </c:pt>
                <c:pt idx="6540">
                  <c:v>26153</c:v>
                </c:pt>
                <c:pt idx="6541">
                  <c:v>26157</c:v>
                </c:pt>
                <c:pt idx="6542">
                  <c:v>26161</c:v>
                </c:pt>
                <c:pt idx="6543">
                  <c:v>26165</c:v>
                </c:pt>
                <c:pt idx="6544">
                  <c:v>26169</c:v>
                </c:pt>
                <c:pt idx="6545">
                  <c:v>26173</c:v>
                </c:pt>
                <c:pt idx="6546">
                  <c:v>26177</c:v>
                </c:pt>
                <c:pt idx="6547">
                  <c:v>26181</c:v>
                </c:pt>
                <c:pt idx="6548">
                  <c:v>26185</c:v>
                </c:pt>
                <c:pt idx="6549">
                  <c:v>26189</c:v>
                </c:pt>
                <c:pt idx="6550">
                  <c:v>26193</c:v>
                </c:pt>
                <c:pt idx="6551">
                  <c:v>26197</c:v>
                </c:pt>
                <c:pt idx="6552">
                  <c:v>26201</c:v>
                </c:pt>
                <c:pt idx="6553">
                  <c:v>26205</c:v>
                </c:pt>
                <c:pt idx="6554">
                  <c:v>26209</c:v>
                </c:pt>
                <c:pt idx="6555">
                  <c:v>26213</c:v>
                </c:pt>
                <c:pt idx="6556">
                  <c:v>26217</c:v>
                </c:pt>
                <c:pt idx="6557">
                  <c:v>26221</c:v>
                </c:pt>
                <c:pt idx="6558">
                  <c:v>26225</c:v>
                </c:pt>
                <c:pt idx="6559">
                  <c:v>26229</c:v>
                </c:pt>
                <c:pt idx="6560">
                  <c:v>26233</c:v>
                </c:pt>
                <c:pt idx="6561">
                  <c:v>26237</c:v>
                </c:pt>
                <c:pt idx="6562">
                  <c:v>26241</c:v>
                </c:pt>
                <c:pt idx="6563">
                  <c:v>26245</c:v>
                </c:pt>
                <c:pt idx="6564">
                  <c:v>26249</c:v>
                </c:pt>
                <c:pt idx="6565">
                  <c:v>26253</c:v>
                </c:pt>
                <c:pt idx="6566">
                  <c:v>26257</c:v>
                </c:pt>
                <c:pt idx="6567">
                  <c:v>26261</c:v>
                </c:pt>
                <c:pt idx="6568">
                  <c:v>26265</c:v>
                </c:pt>
                <c:pt idx="6569">
                  <c:v>26269</c:v>
                </c:pt>
                <c:pt idx="6570">
                  <c:v>26273</c:v>
                </c:pt>
                <c:pt idx="6571">
                  <c:v>26277</c:v>
                </c:pt>
                <c:pt idx="6572">
                  <c:v>26281</c:v>
                </c:pt>
                <c:pt idx="6573">
                  <c:v>26285</c:v>
                </c:pt>
                <c:pt idx="6574">
                  <c:v>26289</c:v>
                </c:pt>
                <c:pt idx="6575">
                  <c:v>26293</c:v>
                </c:pt>
                <c:pt idx="6576">
                  <c:v>26297</c:v>
                </c:pt>
                <c:pt idx="6577">
                  <c:v>26301</c:v>
                </c:pt>
                <c:pt idx="6578">
                  <c:v>26305</c:v>
                </c:pt>
                <c:pt idx="6579">
                  <c:v>26309</c:v>
                </c:pt>
                <c:pt idx="6580">
                  <c:v>26313</c:v>
                </c:pt>
                <c:pt idx="6581">
                  <c:v>26317</c:v>
                </c:pt>
                <c:pt idx="6582">
                  <c:v>26321</c:v>
                </c:pt>
                <c:pt idx="6583">
                  <c:v>26325</c:v>
                </c:pt>
                <c:pt idx="6584">
                  <c:v>26329</c:v>
                </c:pt>
                <c:pt idx="6585">
                  <c:v>26333</c:v>
                </c:pt>
                <c:pt idx="6586">
                  <c:v>26337</c:v>
                </c:pt>
                <c:pt idx="6587">
                  <c:v>26341</c:v>
                </c:pt>
                <c:pt idx="6588">
                  <c:v>26345</c:v>
                </c:pt>
                <c:pt idx="6589">
                  <c:v>26349</c:v>
                </c:pt>
                <c:pt idx="6590">
                  <c:v>26353</c:v>
                </c:pt>
                <c:pt idx="6591">
                  <c:v>26357</c:v>
                </c:pt>
                <c:pt idx="6592">
                  <c:v>26361</c:v>
                </c:pt>
                <c:pt idx="6593">
                  <c:v>26365</c:v>
                </c:pt>
                <c:pt idx="6594">
                  <c:v>26369</c:v>
                </c:pt>
                <c:pt idx="6595">
                  <c:v>26373</c:v>
                </c:pt>
                <c:pt idx="6596">
                  <c:v>26377</c:v>
                </c:pt>
                <c:pt idx="6597">
                  <c:v>26381</c:v>
                </c:pt>
                <c:pt idx="6598">
                  <c:v>26385</c:v>
                </c:pt>
                <c:pt idx="6599">
                  <c:v>26389</c:v>
                </c:pt>
                <c:pt idx="6600">
                  <c:v>26393</c:v>
                </c:pt>
                <c:pt idx="6601">
                  <c:v>26397</c:v>
                </c:pt>
                <c:pt idx="6602">
                  <c:v>26401</c:v>
                </c:pt>
                <c:pt idx="6603">
                  <c:v>26405</c:v>
                </c:pt>
                <c:pt idx="6604">
                  <c:v>26409</c:v>
                </c:pt>
                <c:pt idx="6605">
                  <c:v>26413</c:v>
                </c:pt>
                <c:pt idx="6606">
                  <c:v>26417</c:v>
                </c:pt>
                <c:pt idx="6607">
                  <c:v>26421</c:v>
                </c:pt>
                <c:pt idx="6608">
                  <c:v>26425</c:v>
                </c:pt>
                <c:pt idx="6609">
                  <c:v>26429</c:v>
                </c:pt>
                <c:pt idx="6610">
                  <c:v>26433</c:v>
                </c:pt>
                <c:pt idx="6611">
                  <c:v>26437</c:v>
                </c:pt>
                <c:pt idx="6612">
                  <c:v>26441</c:v>
                </c:pt>
                <c:pt idx="6613">
                  <c:v>26445</c:v>
                </c:pt>
                <c:pt idx="6614">
                  <c:v>26449</c:v>
                </c:pt>
                <c:pt idx="6615">
                  <c:v>26453</c:v>
                </c:pt>
                <c:pt idx="6616">
                  <c:v>26457</c:v>
                </c:pt>
                <c:pt idx="6617">
                  <c:v>26461</c:v>
                </c:pt>
                <c:pt idx="6618">
                  <c:v>26465</c:v>
                </c:pt>
                <c:pt idx="6619">
                  <c:v>26469</c:v>
                </c:pt>
                <c:pt idx="6620">
                  <c:v>26473</c:v>
                </c:pt>
                <c:pt idx="6621">
                  <c:v>26477</c:v>
                </c:pt>
                <c:pt idx="6622">
                  <c:v>26481</c:v>
                </c:pt>
                <c:pt idx="6623">
                  <c:v>26485</c:v>
                </c:pt>
                <c:pt idx="6624">
                  <c:v>26489</c:v>
                </c:pt>
                <c:pt idx="6625">
                  <c:v>26493</c:v>
                </c:pt>
                <c:pt idx="6626">
                  <c:v>26497</c:v>
                </c:pt>
                <c:pt idx="6627">
                  <c:v>26501</c:v>
                </c:pt>
                <c:pt idx="6628">
                  <c:v>26505</c:v>
                </c:pt>
                <c:pt idx="6629">
                  <c:v>26509</c:v>
                </c:pt>
                <c:pt idx="6630">
                  <c:v>26513</c:v>
                </c:pt>
                <c:pt idx="6631">
                  <c:v>26517</c:v>
                </c:pt>
                <c:pt idx="6632">
                  <c:v>26521</c:v>
                </c:pt>
                <c:pt idx="6633">
                  <c:v>26525</c:v>
                </c:pt>
                <c:pt idx="6634">
                  <c:v>26529</c:v>
                </c:pt>
                <c:pt idx="6635">
                  <c:v>26534</c:v>
                </c:pt>
                <c:pt idx="6636">
                  <c:v>26537</c:v>
                </c:pt>
                <c:pt idx="6637">
                  <c:v>26541</c:v>
                </c:pt>
                <c:pt idx="6638">
                  <c:v>26545</c:v>
                </c:pt>
                <c:pt idx="6639">
                  <c:v>26549</c:v>
                </c:pt>
                <c:pt idx="6640">
                  <c:v>26553</c:v>
                </c:pt>
                <c:pt idx="6641">
                  <c:v>26557</c:v>
                </c:pt>
                <c:pt idx="6642">
                  <c:v>26561</c:v>
                </c:pt>
                <c:pt idx="6643">
                  <c:v>26565</c:v>
                </c:pt>
                <c:pt idx="6644">
                  <c:v>26569</c:v>
                </c:pt>
                <c:pt idx="6645">
                  <c:v>26573</c:v>
                </c:pt>
                <c:pt idx="6646">
                  <c:v>26577</c:v>
                </c:pt>
                <c:pt idx="6647">
                  <c:v>26581</c:v>
                </c:pt>
                <c:pt idx="6648">
                  <c:v>26585</c:v>
                </c:pt>
                <c:pt idx="6649">
                  <c:v>26589</c:v>
                </c:pt>
                <c:pt idx="6650">
                  <c:v>26593</c:v>
                </c:pt>
                <c:pt idx="6651">
                  <c:v>26597</c:v>
                </c:pt>
                <c:pt idx="6652">
                  <c:v>26601</c:v>
                </c:pt>
                <c:pt idx="6653">
                  <c:v>26605</c:v>
                </c:pt>
                <c:pt idx="6654">
                  <c:v>26609</c:v>
                </c:pt>
                <c:pt idx="6655">
                  <c:v>26613</c:v>
                </c:pt>
                <c:pt idx="6656">
                  <c:v>26617</c:v>
                </c:pt>
                <c:pt idx="6657">
                  <c:v>26621</c:v>
                </c:pt>
                <c:pt idx="6658">
                  <c:v>26625</c:v>
                </c:pt>
                <c:pt idx="6659">
                  <c:v>26629</c:v>
                </c:pt>
                <c:pt idx="6660">
                  <c:v>26633</c:v>
                </c:pt>
                <c:pt idx="6661">
                  <c:v>26637</c:v>
                </c:pt>
                <c:pt idx="6662">
                  <c:v>26641</c:v>
                </c:pt>
                <c:pt idx="6663">
                  <c:v>26645</c:v>
                </c:pt>
                <c:pt idx="6664">
                  <c:v>26649</c:v>
                </c:pt>
                <c:pt idx="6665">
                  <c:v>26653</c:v>
                </c:pt>
                <c:pt idx="6666">
                  <c:v>26657</c:v>
                </c:pt>
                <c:pt idx="6667">
                  <c:v>26661</c:v>
                </c:pt>
                <c:pt idx="6668">
                  <c:v>26665</c:v>
                </c:pt>
                <c:pt idx="6669">
                  <c:v>26669</c:v>
                </c:pt>
                <c:pt idx="6670">
                  <c:v>26673</c:v>
                </c:pt>
                <c:pt idx="6671">
                  <c:v>26677</c:v>
                </c:pt>
                <c:pt idx="6672">
                  <c:v>26681</c:v>
                </c:pt>
                <c:pt idx="6673">
                  <c:v>26685</c:v>
                </c:pt>
                <c:pt idx="6674">
                  <c:v>26689</c:v>
                </c:pt>
                <c:pt idx="6675">
                  <c:v>26693</c:v>
                </c:pt>
                <c:pt idx="6676">
                  <c:v>26697</c:v>
                </c:pt>
                <c:pt idx="6677">
                  <c:v>26701</c:v>
                </c:pt>
                <c:pt idx="6678">
                  <c:v>26705</c:v>
                </c:pt>
                <c:pt idx="6679">
                  <c:v>26709</c:v>
                </c:pt>
                <c:pt idx="6680">
                  <c:v>26713</c:v>
                </c:pt>
                <c:pt idx="6681">
                  <c:v>26717</c:v>
                </c:pt>
                <c:pt idx="6682">
                  <c:v>26721</c:v>
                </c:pt>
                <c:pt idx="6683">
                  <c:v>26725</c:v>
                </c:pt>
                <c:pt idx="6684">
                  <c:v>26729</c:v>
                </c:pt>
                <c:pt idx="6685">
                  <c:v>26733</c:v>
                </c:pt>
                <c:pt idx="6686">
                  <c:v>26737</c:v>
                </c:pt>
                <c:pt idx="6687">
                  <c:v>26741</c:v>
                </c:pt>
                <c:pt idx="6688">
                  <c:v>26745</c:v>
                </c:pt>
                <c:pt idx="6689">
                  <c:v>26749</c:v>
                </c:pt>
                <c:pt idx="6690">
                  <c:v>26753</c:v>
                </c:pt>
                <c:pt idx="6691">
                  <c:v>26757</c:v>
                </c:pt>
                <c:pt idx="6692">
                  <c:v>26761</c:v>
                </c:pt>
                <c:pt idx="6693">
                  <c:v>26765</c:v>
                </c:pt>
                <c:pt idx="6694">
                  <c:v>26769</c:v>
                </c:pt>
                <c:pt idx="6695">
                  <c:v>26773</c:v>
                </c:pt>
                <c:pt idx="6696">
                  <c:v>26777</c:v>
                </c:pt>
                <c:pt idx="6697">
                  <c:v>26781</c:v>
                </c:pt>
                <c:pt idx="6698">
                  <c:v>26785</c:v>
                </c:pt>
                <c:pt idx="6699">
                  <c:v>26789</c:v>
                </c:pt>
                <c:pt idx="6700">
                  <c:v>26793</c:v>
                </c:pt>
                <c:pt idx="6701">
                  <c:v>26797</c:v>
                </c:pt>
                <c:pt idx="6702">
                  <c:v>26801</c:v>
                </c:pt>
                <c:pt idx="6703">
                  <c:v>26805</c:v>
                </c:pt>
                <c:pt idx="6704">
                  <c:v>26809</c:v>
                </c:pt>
                <c:pt idx="6705">
                  <c:v>26813</c:v>
                </c:pt>
                <c:pt idx="6706">
                  <c:v>26817</c:v>
                </c:pt>
                <c:pt idx="6707">
                  <c:v>26821</c:v>
                </c:pt>
                <c:pt idx="6708">
                  <c:v>26825</c:v>
                </c:pt>
                <c:pt idx="6709">
                  <c:v>26829</c:v>
                </c:pt>
                <c:pt idx="6710">
                  <c:v>26833</c:v>
                </c:pt>
                <c:pt idx="6711">
                  <c:v>26837</c:v>
                </c:pt>
                <c:pt idx="6712">
                  <c:v>26841</c:v>
                </c:pt>
                <c:pt idx="6713">
                  <c:v>26845</c:v>
                </c:pt>
                <c:pt idx="6714">
                  <c:v>26849</c:v>
                </c:pt>
                <c:pt idx="6715">
                  <c:v>26853</c:v>
                </c:pt>
                <c:pt idx="6716">
                  <c:v>26857</c:v>
                </c:pt>
                <c:pt idx="6717">
                  <c:v>26861</c:v>
                </c:pt>
                <c:pt idx="6718">
                  <c:v>26865</c:v>
                </c:pt>
                <c:pt idx="6719">
                  <c:v>26869</c:v>
                </c:pt>
                <c:pt idx="6720">
                  <c:v>26873</c:v>
                </c:pt>
                <c:pt idx="6721">
                  <c:v>26877</c:v>
                </c:pt>
                <c:pt idx="6722">
                  <c:v>26881</c:v>
                </c:pt>
                <c:pt idx="6723">
                  <c:v>26885</c:v>
                </c:pt>
                <c:pt idx="6724">
                  <c:v>26889</c:v>
                </c:pt>
                <c:pt idx="6725">
                  <c:v>26893</c:v>
                </c:pt>
                <c:pt idx="6726">
                  <c:v>26897</c:v>
                </c:pt>
                <c:pt idx="6727">
                  <c:v>26901</c:v>
                </c:pt>
                <c:pt idx="6728">
                  <c:v>26905</c:v>
                </c:pt>
                <c:pt idx="6729">
                  <c:v>26909</c:v>
                </c:pt>
                <c:pt idx="6730">
                  <c:v>26913</c:v>
                </c:pt>
                <c:pt idx="6731">
                  <c:v>26917</c:v>
                </c:pt>
                <c:pt idx="6732">
                  <c:v>26921</c:v>
                </c:pt>
                <c:pt idx="6733">
                  <c:v>26925</c:v>
                </c:pt>
                <c:pt idx="6734">
                  <c:v>26929</c:v>
                </c:pt>
                <c:pt idx="6735">
                  <c:v>26933</c:v>
                </c:pt>
                <c:pt idx="6736">
                  <c:v>26937</c:v>
                </c:pt>
                <c:pt idx="6737">
                  <c:v>26941</c:v>
                </c:pt>
                <c:pt idx="6738">
                  <c:v>26945</c:v>
                </c:pt>
                <c:pt idx="6739">
                  <c:v>26949</c:v>
                </c:pt>
                <c:pt idx="6740">
                  <c:v>26953</c:v>
                </c:pt>
                <c:pt idx="6741">
                  <c:v>26957</c:v>
                </c:pt>
                <c:pt idx="6742">
                  <c:v>26961</c:v>
                </c:pt>
                <c:pt idx="6743">
                  <c:v>26965</c:v>
                </c:pt>
                <c:pt idx="6744">
                  <c:v>26969</c:v>
                </c:pt>
                <c:pt idx="6745">
                  <c:v>26973</c:v>
                </c:pt>
                <c:pt idx="6746">
                  <c:v>26977</c:v>
                </c:pt>
                <c:pt idx="6747">
                  <c:v>26981</c:v>
                </c:pt>
                <c:pt idx="6748">
                  <c:v>26985</c:v>
                </c:pt>
                <c:pt idx="6749">
                  <c:v>26989</c:v>
                </c:pt>
                <c:pt idx="6750">
                  <c:v>26993</c:v>
                </c:pt>
                <c:pt idx="6751">
                  <c:v>26997</c:v>
                </c:pt>
                <c:pt idx="6752">
                  <c:v>27001</c:v>
                </c:pt>
                <c:pt idx="6753">
                  <c:v>27005</c:v>
                </c:pt>
                <c:pt idx="6754">
                  <c:v>27009</c:v>
                </c:pt>
                <c:pt idx="6755">
                  <c:v>27013</c:v>
                </c:pt>
                <c:pt idx="6756">
                  <c:v>27017</c:v>
                </c:pt>
                <c:pt idx="6757">
                  <c:v>27021</c:v>
                </c:pt>
                <c:pt idx="6758">
                  <c:v>27025</c:v>
                </c:pt>
                <c:pt idx="6759">
                  <c:v>27029</c:v>
                </c:pt>
                <c:pt idx="6760">
                  <c:v>27033</c:v>
                </c:pt>
                <c:pt idx="6761">
                  <c:v>27037</c:v>
                </c:pt>
                <c:pt idx="6762">
                  <c:v>27041</c:v>
                </c:pt>
                <c:pt idx="6763">
                  <c:v>27045</c:v>
                </c:pt>
                <c:pt idx="6764">
                  <c:v>27049</c:v>
                </c:pt>
                <c:pt idx="6765">
                  <c:v>27053</c:v>
                </c:pt>
                <c:pt idx="6766">
                  <c:v>27057</c:v>
                </c:pt>
                <c:pt idx="6767">
                  <c:v>27061</c:v>
                </c:pt>
                <c:pt idx="6768">
                  <c:v>27065</c:v>
                </c:pt>
                <c:pt idx="6769">
                  <c:v>27069</c:v>
                </c:pt>
                <c:pt idx="6770">
                  <c:v>27073</c:v>
                </c:pt>
                <c:pt idx="6771">
                  <c:v>27077</c:v>
                </c:pt>
                <c:pt idx="6772">
                  <c:v>27081</c:v>
                </c:pt>
                <c:pt idx="6773">
                  <c:v>27085</c:v>
                </c:pt>
                <c:pt idx="6774">
                  <c:v>27089</c:v>
                </c:pt>
                <c:pt idx="6775">
                  <c:v>27093</c:v>
                </c:pt>
                <c:pt idx="6776">
                  <c:v>27097</c:v>
                </c:pt>
                <c:pt idx="6777">
                  <c:v>27101</c:v>
                </c:pt>
                <c:pt idx="6778">
                  <c:v>27105</c:v>
                </c:pt>
                <c:pt idx="6779">
                  <c:v>27109</c:v>
                </c:pt>
                <c:pt idx="6780">
                  <c:v>27113</c:v>
                </c:pt>
                <c:pt idx="6781">
                  <c:v>27117</c:v>
                </c:pt>
                <c:pt idx="6782">
                  <c:v>27121</c:v>
                </c:pt>
                <c:pt idx="6783">
                  <c:v>27125</c:v>
                </c:pt>
                <c:pt idx="6784">
                  <c:v>27129</c:v>
                </c:pt>
                <c:pt idx="6785">
                  <c:v>27133</c:v>
                </c:pt>
                <c:pt idx="6786">
                  <c:v>27137</c:v>
                </c:pt>
                <c:pt idx="6787">
                  <c:v>27141</c:v>
                </c:pt>
                <c:pt idx="6788">
                  <c:v>27145</c:v>
                </c:pt>
                <c:pt idx="6789">
                  <c:v>27149</c:v>
                </c:pt>
                <c:pt idx="6790">
                  <c:v>27153</c:v>
                </c:pt>
                <c:pt idx="6791">
                  <c:v>27157</c:v>
                </c:pt>
                <c:pt idx="6792">
                  <c:v>27161</c:v>
                </c:pt>
                <c:pt idx="6793">
                  <c:v>27165</c:v>
                </c:pt>
                <c:pt idx="6794">
                  <c:v>27169</c:v>
                </c:pt>
                <c:pt idx="6795">
                  <c:v>27173</c:v>
                </c:pt>
                <c:pt idx="6796">
                  <c:v>27177</c:v>
                </c:pt>
                <c:pt idx="6797">
                  <c:v>27181</c:v>
                </c:pt>
                <c:pt idx="6798">
                  <c:v>27185</c:v>
                </c:pt>
                <c:pt idx="6799">
                  <c:v>27189</c:v>
                </c:pt>
                <c:pt idx="6800">
                  <c:v>27193</c:v>
                </c:pt>
                <c:pt idx="6801">
                  <c:v>27197</c:v>
                </c:pt>
                <c:pt idx="6802">
                  <c:v>27201</c:v>
                </c:pt>
                <c:pt idx="6803">
                  <c:v>27205</c:v>
                </c:pt>
                <c:pt idx="6804">
                  <c:v>27209</c:v>
                </c:pt>
                <c:pt idx="6805">
                  <c:v>27213</c:v>
                </c:pt>
                <c:pt idx="6806">
                  <c:v>27217</c:v>
                </c:pt>
                <c:pt idx="6807">
                  <c:v>27221</c:v>
                </c:pt>
                <c:pt idx="6808">
                  <c:v>27225</c:v>
                </c:pt>
                <c:pt idx="6809">
                  <c:v>27229</c:v>
                </c:pt>
                <c:pt idx="6810">
                  <c:v>27233</c:v>
                </c:pt>
                <c:pt idx="6811">
                  <c:v>27237</c:v>
                </c:pt>
                <c:pt idx="6812">
                  <c:v>27241</c:v>
                </c:pt>
                <c:pt idx="6813">
                  <c:v>27245</c:v>
                </c:pt>
                <c:pt idx="6814">
                  <c:v>27249</c:v>
                </c:pt>
                <c:pt idx="6815">
                  <c:v>27253</c:v>
                </c:pt>
                <c:pt idx="6816">
                  <c:v>27257</c:v>
                </c:pt>
                <c:pt idx="6817">
                  <c:v>27261</c:v>
                </c:pt>
                <c:pt idx="6818">
                  <c:v>27265</c:v>
                </c:pt>
                <c:pt idx="6819">
                  <c:v>27269</c:v>
                </c:pt>
                <c:pt idx="6820">
                  <c:v>27273</c:v>
                </c:pt>
                <c:pt idx="6821">
                  <c:v>27277</c:v>
                </c:pt>
                <c:pt idx="6822">
                  <c:v>27281</c:v>
                </c:pt>
                <c:pt idx="6823">
                  <c:v>27285</c:v>
                </c:pt>
                <c:pt idx="6824">
                  <c:v>27289</c:v>
                </c:pt>
                <c:pt idx="6825">
                  <c:v>27293</c:v>
                </c:pt>
                <c:pt idx="6826">
                  <c:v>27297</c:v>
                </c:pt>
                <c:pt idx="6827">
                  <c:v>27301</c:v>
                </c:pt>
                <c:pt idx="6828">
                  <c:v>27305</c:v>
                </c:pt>
                <c:pt idx="6829">
                  <c:v>27309</c:v>
                </c:pt>
                <c:pt idx="6830">
                  <c:v>27313</c:v>
                </c:pt>
                <c:pt idx="6831">
                  <c:v>27317</c:v>
                </c:pt>
                <c:pt idx="6832">
                  <c:v>27321</c:v>
                </c:pt>
                <c:pt idx="6833">
                  <c:v>27325</c:v>
                </c:pt>
                <c:pt idx="6834">
                  <c:v>27329</c:v>
                </c:pt>
                <c:pt idx="6835">
                  <c:v>27333</c:v>
                </c:pt>
                <c:pt idx="6836">
                  <c:v>27337</c:v>
                </c:pt>
                <c:pt idx="6837">
                  <c:v>27341</c:v>
                </c:pt>
                <c:pt idx="6838">
                  <c:v>27345</c:v>
                </c:pt>
                <c:pt idx="6839">
                  <c:v>27349</c:v>
                </c:pt>
                <c:pt idx="6840">
                  <c:v>27353</c:v>
                </c:pt>
                <c:pt idx="6841">
                  <c:v>27357</c:v>
                </c:pt>
                <c:pt idx="6842">
                  <c:v>27361</c:v>
                </c:pt>
                <c:pt idx="6843">
                  <c:v>27365</c:v>
                </c:pt>
                <c:pt idx="6844">
                  <c:v>27369</c:v>
                </c:pt>
                <c:pt idx="6845">
                  <c:v>27373</c:v>
                </c:pt>
                <c:pt idx="6846">
                  <c:v>27377</c:v>
                </c:pt>
                <c:pt idx="6847">
                  <c:v>27381</c:v>
                </c:pt>
                <c:pt idx="6848">
                  <c:v>27385</c:v>
                </c:pt>
                <c:pt idx="6849">
                  <c:v>27389</c:v>
                </c:pt>
                <c:pt idx="6850">
                  <c:v>27393</c:v>
                </c:pt>
                <c:pt idx="6851">
                  <c:v>27397</c:v>
                </c:pt>
                <c:pt idx="6852">
                  <c:v>27401</c:v>
                </c:pt>
                <c:pt idx="6853">
                  <c:v>27405</c:v>
                </c:pt>
                <c:pt idx="6854">
                  <c:v>27409</c:v>
                </c:pt>
                <c:pt idx="6855">
                  <c:v>27413</c:v>
                </c:pt>
                <c:pt idx="6856">
                  <c:v>27417</c:v>
                </c:pt>
                <c:pt idx="6857">
                  <c:v>27421</c:v>
                </c:pt>
                <c:pt idx="6858">
                  <c:v>27425</c:v>
                </c:pt>
                <c:pt idx="6859">
                  <c:v>27429</c:v>
                </c:pt>
                <c:pt idx="6860">
                  <c:v>27433</c:v>
                </c:pt>
                <c:pt idx="6861">
                  <c:v>27437</c:v>
                </c:pt>
                <c:pt idx="6862">
                  <c:v>27441</c:v>
                </c:pt>
                <c:pt idx="6863">
                  <c:v>27445</c:v>
                </c:pt>
                <c:pt idx="6864">
                  <c:v>27449</c:v>
                </c:pt>
                <c:pt idx="6865">
                  <c:v>27453</c:v>
                </c:pt>
                <c:pt idx="6866">
                  <c:v>27457</c:v>
                </c:pt>
                <c:pt idx="6867">
                  <c:v>27461</c:v>
                </c:pt>
                <c:pt idx="6868">
                  <c:v>27465</c:v>
                </c:pt>
                <c:pt idx="6869">
                  <c:v>27469</c:v>
                </c:pt>
                <c:pt idx="6870">
                  <c:v>27473</c:v>
                </c:pt>
                <c:pt idx="6871">
                  <c:v>27477</c:v>
                </c:pt>
                <c:pt idx="6872">
                  <c:v>27481</c:v>
                </c:pt>
                <c:pt idx="6873">
                  <c:v>27485</c:v>
                </c:pt>
                <c:pt idx="6874">
                  <c:v>27489</c:v>
                </c:pt>
                <c:pt idx="6875">
                  <c:v>27493</c:v>
                </c:pt>
                <c:pt idx="6876">
                  <c:v>27497</c:v>
                </c:pt>
                <c:pt idx="6877">
                  <c:v>27501</c:v>
                </c:pt>
                <c:pt idx="6878">
                  <c:v>27505</c:v>
                </c:pt>
                <c:pt idx="6879">
                  <c:v>27509</c:v>
                </c:pt>
                <c:pt idx="6880">
                  <c:v>27513</c:v>
                </c:pt>
                <c:pt idx="6881">
                  <c:v>27517</c:v>
                </c:pt>
                <c:pt idx="6882">
                  <c:v>27521</c:v>
                </c:pt>
                <c:pt idx="6883">
                  <c:v>27525</c:v>
                </c:pt>
                <c:pt idx="6884">
                  <c:v>27529</c:v>
                </c:pt>
                <c:pt idx="6885">
                  <c:v>27533</c:v>
                </c:pt>
                <c:pt idx="6886">
                  <c:v>27537</c:v>
                </c:pt>
                <c:pt idx="6887">
                  <c:v>27541</c:v>
                </c:pt>
                <c:pt idx="6888">
                  <c:v>27545</c:v>
                </c:pt>
                <c:pt idx="6889">
                  <c:v>27549</c:v>
                </c:pt>
                <c:pt idx="6890">
                  <c:v>27553</c:v>
                </c:pt>
                <c:pt idx="6891">
                  <c:v>27557</c:v>
                </c:pt>
                <c:pt idx="6892">
                  <c:v>27561</c:v>
                </c:pt>
                <c:pt idx="6893">
                  <c:v>27565</c:v>
                </c:pt>
                <c:pt idx="6894">
                  <c:v>27569</c:v>
                </c:pt>
                <c:pt idx="6895">
                  <c:v>27573</c:v>
                </c:pt>
                <c:pt idx="6896">
                  <c:v>27577</c:v>
                </c:pt>
                <c:pt idx="6897">
                  <c:v>27581</c:v>
                </c:pt>
                <c:pt idx="6898">
                  <c:v>27585</c:v>
                </c:pt>
                <c:pt idx="6899">
                  <c:v>27589</c:v>
                </c:pt>
                <c:pt idx="6900">
                  <c:v>27593</c:v>
                </c:pt>
                <c:pt idx="6901">
                  <c:v>27597</c:v>
                </c:pt>
                <c:pt idx="6902">
                  <c:v>27601</c:v>
                </c:pt>
                <c:pt idx="6903">
                  <c:v>27605</c:v>
                </c:pt>
                <c:pt idx="6904">
                  <c:v>27609</c:v>
                </c:pt>
                <c:pt idx="6905">
                  <c:v>27613</c:v>
                </c:pt>
                <c:pt idx="6906">
                  <c:v>27617</c:v>
                </c:pt>
                <c:pt idx="6907">
                  <c:v>27621</c:v>
                </c:pt>
                <c:pt idx="6908">
                  <c:v>27625</c:v>
                </c:pt>
                <c:pt idx="6909">
                  <c:v>27629</c:v>
                </c:pt>
                <c:pt idx="6910">
                  <c:v>27633</c:v>
                </c:pt>
                <c:pt idx="6911">
                  <c:v>27637</c:v>
                </c:pt>
                <c:pt idx="6912">
                  <c:v>27641</c:v>
                </c:pt>
                <c:pt idx="6913">
                  <c:v>27645</c:v>
                </c:pt>
                <c:pt idx="6914">
                  <c:v>27649</c:v>
                </c:pt>
                <c:pt idx="6915">
                  <c:v>27653</c:v>
                </c:pt>
                <c:pt idx="6916">
                  <c:v>27657</c:v>
                </c:pt>
                <c:pt idx="6917">
                  <c:v>27661</c:v>
                </c:pt>
                <c:pt idx="6918">
                  <c:v>27665</c:v>
                </c:pt>
                <c:pt idx="6919">
                  <c:v>27669</c:v>
                </c:pt>
                <c:pt idx="6920">
                  <c:v>27673</c:v>
                </c:pt>
                <c:pt idx="6921">
                  <c:v>27677</c:v>
                </c:pt>
                <c:pt idx="6922">
                  <c:v>27681</c:v>
                </c:pt>
                <c:pt idx="6923">
                  <c:v>27685</c:v>
                </c:pt>
                <c:pt idx="6924">
                  <c:v>27689</c:v>
                </c:pt>
                <c:pt idx="6925">
                  <c:v>27693</c:v>
                </c:pt>
                <c:pt idx="6926">
                  <c:v>27697</c:v>
                </c:pt>
                <c:pt idx="6927">
                  <c:v>27701</c:v>
                </c:pt>
                <c:pt idx="6928">
                  <c:v>27705</c:v>
                </c:pt>
                <c:pt idx="6929">
                  <c:v>27709</c:v>
                </c:pt>
                <c:pt idx="6930">
                  <c:v>27713</c:v>
                </c:pt>
                <c:pt idx="6931">
                  <c:v>27717</c:v>
                </c:pt>
                <c:pt idx="6932">
                  <c:v>27721</c:v>
                </c:pt>
                <c:pt idx="6933">
                  <c:v>27725</c:v>
                </c:pt>
                <c:pt idx="6934">
                  <c:v>27729</c:v>
                </c:pt>
                <c:pt idx="6935">
                  <c:v>27733</c:v>
                </c:pt>
                <c:pt idx="6936">
                  <c:v>27737</c:v>
                </c:pt>
                <c:pt idx="6937">
                  <c:v>27741</c:v>
                </c:pt>
                <c:pt idx="6938">
                  <c:v>27745</c:v>
                </c:pt>
                <c:pt idx="6939">
                  <c:v>27749</c:v>
                </c:pt>
                <c:pt idx="6940">
                  <c:v>27753</c:v>
                </c:pt>
                <c:pt idx="6941">
                  <c:v>27757</c:v>
                </c:pt>
                <c:pt idx="6942">
                  <c:v>27761</c:v>
                </c:pt>
                <c:pt idx="6943">
                  <c:v>27765</c:v>
                </c:pt>
                <c:pt idx="6944">
                  <c:v>27769</c:v>
                </c:pt>
                <c:pt idx="6945">
                  <c:v>27773</c:v>
                </c:pt>
                <c:pt idx="6946">
                  <c:v>27777</c:v>
                </c:pt>
                <c:pt idx="6947">
                  <c:v>27781</c:v>
                </c:pt>
                <c:pt idx="6948">
                  <c:v>27785</c:v>
                </c:pt>
                <c:pt idx="6949">
                  <c:v>27789</c:v>
                </c:pt>
                <c:pt idx="6950">
                  <c:v>27793</c:v>
                </c:pt>
                <c:pt idx="6951">
                  <c:v>27797</c:v>
                </c:pt>
                <c:pt idx="6952">
                  <c:v>27801</c:v>
                </c:pt>
                <c:pt idx="6953">
                  <c:v>27805</c:v>
                </c:pt>
                <c:pt idx="6954">
                  <c:v>27809</c:v>
                </c:pt>
                <c:pt idx="6955">
                  <c:v>27813</c:v>
                </c:pt>
                <c:pt idx="6956">
                  <c:v>27817</c:v>
                </c:pt>
                <c:pt idx="6957">
                  <c:v>27821</c:v>
                </c:pt>
                <c:pt idx="6958">
                  <c:v>27825</c:v>
                </c:pt>
                <c:pt idx="6959">
                  <c:v>27829</c:v>
                </c:pt>
                <c:pt idx="6960">
                  <c:v>27833</c:v>
                </c:pt>
                <c:pt idx="6961">
                  <c:v>27837</c:v>
                </c:pt>
                <c:pt idx="6962">
                  <c:v>27841</c:v>
                </c:pt>
                <c:pt idx="6963">
                  <c:v>27845</c:v>
                </c:pt>
                <c:pt idx="6964">
                  <c:v>27849</c:v>
                </c:pt>
                <c:pt idx="6965">
                  <c:v>27853</c:v>
                </c:pt>
                <c:pt idx="6966">
                  <c:v>27857</c:v>
                </c:pt>
                <c:pt idx="6967">
                  <c:v>27861</c:v>
                </c:pt>
                <c:pt idx="6968">
                  <c:v>27865</c:v>
                </c:pt>
                <c:pt idx="6969">
                  <c:v>27869</c:v>
                </c:pt>
                <c:pt idx="6970">
                  <c:v>27873</c:v>
                </c:pt>
                <c:pt idx="6971">
                  <c:v>27877</c:v>
                </c:pt>
                <c:pt idx="6972">
                  <c:v>27881</c:v>
                </c:pt>
                <c:pt idx="6973">
                  <c:v>27885</c:v>
                </c:pt>
                <c:pt idx="6974">
                  <c:v>27889</c:v>
                </c:pt>
                <c:pt idx="6975">
                  <c:v>27893</c:v>
                </c:pt>
                <c:pt idx="6976">
                  <c:v>27897</c:v>
                </c:pt>
                <c:pt idx="6977">
                  <c:v>27901</c:v>
                </c:pt>
                <c:pt idx="6978">
                  <c:v>27905</c:v>
                </c:pt>
                <c:pt idx="6979">
                  <c:v>27909</c:v>
                </c:pt>
                <c:pt idx="6980">
                  <c:v>27913</c:v>
                </c:pt>
                <c:pt idx="6981">
                  <c:v>27917</c:v>
                </c:pt>
                <c:pt idx="6982">
                  <c:v>27921</c:v>
                </c:pt>
                <c:pt idx="6983">
                  <c:v>27925</c:v>
                </c:pt>
                <c:pt idx="6984">
                  <c:v>27929</c:v>
                </c:pt>
                <c:pt idx="6985">
                  <c:v>27933</c:v>
                </c:pt>
                <c:pt idx="6986">
                  <c:v>27937</c:v>
                </c:pt>
                <c:pt idx="6987">
                  <c:v>27941</c:v>
                </c:pt>
                <c:pt idx="6988">
                  <c:v>27945</c:v>
                </c:pt>
                <c:pt idx="6989">
                  <c:v>27949</c:v>
                </c:pt>
                <c:pt idx="6990">
                  <c:v>27953</c:v>
                </c:pt>
                <c:pt idx="6991">
                  <c:v>27957</c:v>
                </c:pt>
                <c:pt idx="6992">
                  <c:v>27961</c:v>
                </c:pt>
                <c:pt idx="6993">
                  <c:v>27965</c:v>
                </c:pt>
                <c:pt idx="6994">
                  <c:v>27969</c:v>
                </c:pt>
                <c:pt idx="6995">
                  <c:v>27973</c:v>
                </c:pt>
                <c:pt idx="6996">
                  <c:v>27977</c:v>
                </c:pt>
                <c:pt idx="6997">
                  <c:v>27981</c:v>
                </c:pt>
                <c:pt idx="6998">
                  <c:v>27985</c:v>
                </c:pt>
                <c:pt idx="6999">
                  <c:v>27989</c:v>
                </c:pt>
                <c:pt idx="7000">
                  <c:v>27993</c:v>
                </c:pt>
                <c:pt idx="7001">
                  <c:v>27997</c:v>
                </c:pt>
                <c:pt idx="7002">
                  <c:v>28001</c:v>
                </c:pt>
                <c:pt idx="7003">
                  <c:v>28005</c:v>
                </c:pt>
                <c:pt idx="7004">
                  <c:v>28009</c:v>
                </c:pt>
                <c:pt idx="7005">
                  <c:v>28013</c:v>
                </c:pt>
                <c:pt idx="7006">
                  <c:v>28017</c:v>
                </c:pt>
                <c:pt idx="7007">
                  <c:v>28021</c:v>
                </c:pt>
                <c:pt idx="7008">
                  <c:v>28025</c:v>
                </c:pt>
                <c:pt idx="7009">
                  <c:v>28029</c:v>
                </c:pt>
                <c:pt idx="7010">
                  <c:v>28033</c:v>
                </c:pt>
                <c:pt idx="7011">
                  <c:v>28037</c:v>
                </c:pt>
                <c:pt idx="7012">
                  <c:v>28041</c:v>
                </c:pt>
                <c:pt idx="7013">
                  <c:v>28045</c:v>
                </c:pt>
                <c:pt idx="7014">
                  <c:v>28049</c:v>
                </c:pt>
                <c:pt idx="7015">
                  <c:v>28053</c:v>
                </c:pt>
                <c:pt idx="7016">
                  <c:v>28057</c:v>
                </c:pt>
                <c:pt idx="7017">
                  <c:v>28061</c:v>
                </c:pt>
                <c:pt idx="7018">
                  <c:v>28065</c:v>
                </c:pt>
                <c:pt idx="7019">
                  <c:v>28069</c:v>
                </c:pt>
                <c:pt idx="7020">
                  <c:v>28073</c:v>
                </c:pt>
                <c:pt idx="7021">
                  <c:v>28077</c:v>
                </c:pt>
                <c:pt idx="7022">
                  <c:v>28081</c:v>
                </c:pt>
                <c:pt idx="7023">
                  <c:v>28085</c:v>
                </c:pt>
                <c:pt idx="7024">
                  <c:v>28089</c:v>
                </c:pt>
                <c:pt idx="7025">
                  <c:v>28093</c:v>
                </c:pt>
                <c:pt idx="7026">
                  <c:v>28097</c:v>
                </c:pt>
                <c:pt idx="7027">
                  <c:v>28101</c:v>
                </c:pt>
                <c:pt idx="7028">
                  <c:v>28105</c:v>
                </c:pt>
                <c:pt idx="7029">
                  <c:v>28109</c:v>
                </c:pt>
                <c:pt idx="7030">
                  <c:v>28113</c:v>
                </c:pt>
                <c:pt idx="7031">
                  <c:v>28117</c:v>
                </c:pt>
                <c:pt idx="7032">
                  <c:v>28121</c:v>
                </c:pt>
                <c:pt idx="7033">
                  <c:v>28125</c:v>
                </c:pt>
                <c:pt idx="7034">
                  <c:v>28129</c:v>
                </c:pt>
                <c:pt idx="7035">
                  <c:v>28133</c:v>
                </c:pt>
                <c:pt idx="7036">
                  <c:v>28137</c:v>
                </c:pt>
                <c:pt idx="7037">
                  <c:v>28141</c:v>
                </c:pt>
                <c:pt idx="7038">
                  <c:v>28145</c:v>
                </c:pt>
                <c:pt idx="7039">
                  <c:v>28149</c:v>
                </c:pt>
                <c:pt idx="7040">
                  <c:v>28153</c:v>
                </c:pt>
                <c:pt idx="7041">
                  <c:v>28157</c:v>
                </c:pt>
                <c:pt idx="7042">
                  <c:v>28161</c:v>
                </c:pt>
                <c:pt idx="7043">
                  <c:v>28165</c:v>
                </c:pt>
                <c:pt idx="7044">
                  <c:v>28169</c:v>
                </c:pt>
                <c:pt idx="7045">
                  <c:v>28173</c:v>
                </c:pt>
                <c:pt idx="7046">
                  <c:v>28177</c:v>
                </c:pt>
                <c:pt idx="7047">
                  <c:v>28181</c:v>
                </c:pt>
                <c:pt idx="7048">
                  <c:v>28185</c:v>
                </c:pt>
                <c:pt idx="7049">
                  <c:v>28189</c:v>
                </c:pt>
                <c:pt idx="7050">
                  <c:v>28193</c:v>
                </c:pt>
                <c:pt idx="7051">
                  <c:v>28197</c:v>
                </c:pt>
                <c:pt idx="7052">
                  <c:v>28201</c:v>
                </c:pt>
                <c:pt idx="7053">
                  <c:v>28205</c:v>
                </c:pt>
                <c:pt idx="7054">
                  <c:v>28209</c:v>
                </c:pt>
                <c:pt idx="7055">
                  <c:v>28213</c:v>
                </c:pt>
                <c:pt idx="7056">
                  <c:v>28217</c:v>
                </c:pt>
                <c:pt idx="7057">
                  <c:v>28221</c:v>
                </c:pt>
                <c:pt idx="7058">
                  <c:v>28225</c:v>
                </c:pt>
                <c:pt idx="7059">
                  <c:v>28229</c:v>
                </c:pt>
                <c:pt idx="7060">
                  <c:v>28233</c:v>
                </c:pt>
                <c:pt idx="7061">
                  <c:v>28237</c:v>
                </c:pt>
                <c:pt idx="7062">
                  <c:v>28241</c:v>
                </c:pt>
                <c:pt idx="7063">
                  <c:v>28245</c:v>
                </c:pt>
                <c:pt idx="7064">
                  <c:v>28249</c:v>
                </c:pt>
                <c:pt idx="7065">
                  <c:v>28253</c:v>
                </c:pt>
                <c:pt idx="7066">
                  <c:v>28257</c:v>
                </c:pt>
                <c:pt idx="7067">
                  <c:v>28261</c:v>
                </c:pt>
                <c:pt idx="7068">
                  <c:v>28265</c:v>
                </c:pt>
                <c:pt idx="7069">
                  <c:v>28269</c:v>
                </c:pt>
                <c:pt idx="7070">
                  <c:v>28273</c:v>
                </c:pt>
                <c:pt idx="7071">
                  <c:v>28277</c:v>
                </c:pt>
                <c:pt idx="7072">
                  <c:v>28281</c:v>
                </c:pt>
                <c:pt idx="7073">
                  <c:v>28285</c:v>
                </c:pt>
                <c:pt idx="7074">
                  <c:v>28289</c:v>
                </c:pt>
                <c:pt idx="7075">
                  <c:v>28293</c:v>
                </c:pt>
                <c:pt idx="7076">
                  <c:v>28297</c:v>
                </c:pt>
                <c:pt idx="7077">
                  <c:v>28301</c:v>
                </c:pt>
                <c:pt idx="7078">
                  <c:v>28305</c:v>
                </c:pt>
                <c:pt idx="7079">
                  <c:v>28309</c:v>
                </c:pt>
                <c:pt idx="7080">
                  <c:v>28313</c:v>
                </c:pt>
                <c:pt idx="7081">
                  <c:v>28317</c:v>
                </c:pt>
                <c:pt idx="7082">
                  <c:v>28321</c:v>
                </c:pt>
                <c:pt idx="7083">
                  <c:v>28325</c:v>
                </c:pt>
                <c:pt idx="7084">
                  <c:v>28329</c:v>
                </c:pt>
                <c:pt idx="7085">
                  <c:v>28333</c:v>
                </c:pt>
                <c:pt idx="7086">
                  <c:v>28337</c:v>
                </c:pt>
                <c:pt idx="7087">
                  <c:v>28341</c:v>
                </c:pt>
                <c:pt idx="7088">
                  <c:v>28345</c:v>
                </c:pt>
                <c:pt idx="7089">
                  <c:v>28349</c:v>
                </c:pt>
                <c:pt idx="7090">
                  <c:v>28353</c:v>
                </c:pt>
                <c:pt idx="7091">
                  <c:v>28357</c:v>
                </c:pt>
                <c:pt idx="7092">
                  <c:v>28361</c:v>
                </c:pt>
                <c:pt idx="7093">
                  <c:v>28365</c:v>
                </c:pt>
                <c:pt idx="7094">
                  <c:v>28369</c:v>
                </c:pt>
                <c:pt idx="7095">
                  <c:v>28373</c:v>
                </c:pt>
                <c:pt idx="7096">
                  <c:v>28377</c:v>
                </c:pt>
                <c:pt idx="7097">
                  <c:v>28381</c:v>
                </c:pt>
                <c:pt idx="7098">
                  <c:v>28385</c:v>
                </c:pt>
                <c:pt idx="7099">
                  <c:v>28389</c:v>
                </c:pt>
                <c:pt idx="7100">
                  <c:v>28393</c:v>
                </c:pt>
                <c:pt idx="7101">
                  <c:v>28397</c:v>
                </c:pt>
                <c:pt idx="7102">
                  <c:v>28401</c:v>
                </c:pt>
                <c:pt idx="7103">
                  <c:v>28405</c:v>
                </c:pt>
                <c:pt idx="7104">
                  <c:v>28409</c:v>
                </c:pt>
                <c:pt idx="7105">
                  <c:v>28413</c:v>
                </c:pt>
                <c:pt idx="7106">
                  <c:v>28417</c:v>
                </c:pt>
                <c:pt idx="7107">
                  <c:v>28421</c:v>
                </c:pt>
                <c:pt idx="7108">
                  <c:v>28425</c:v>
                </c:pt>
                <c:pt idx="7109">
                  <c:v>28429</c:v>
                </c:pt>
                <c:pt idx="7110">
                  <c:v>28433</c:v>
                </c:pt>
                <c:pt idx="7111">
                  <c:v>28437</c:v>
                </c:pt>
                <c:pt idx="7112">
                  <c:v>28441</c:v>
                </c:pt>
                <c:pt idx="7113">
                  <c:v>28445</c:v>
                </c:pt>
                <c:pt idx="7114">
                  <c:v>28449</c:v>
                </c:pt>
                <c:pt idx="7115">
                  <c:v>28453</c:v>
                </c:pt>
                <c:pt idx="7116">
                  <c:v>28457</c:v>
                </c:pt>
                <c:pt idx="7117">
                  <c:v>28461</c:v>
                </c:pt>
                <c:pt idx="7118">
                  <c:v>28465</c:v>
                </c:pt>
                <c:pt idx="7119">
                  <c:v>28469</c:v>
                </c:pt>
                <c:pt idx="7120">
                  <c:v>28473</c:v>
                </c:pt>
                <c:pt idx="7121">
                  <c:v>28477</c:v>
                </c:pt>
                <c:pt idx="7122">
                  <c:v>28481</c:v>
                </c:pt>
                <c:pt idx="7123">
                  <c:v>28485</c:v>
                </c:pt>
                <c:pt idx="7124">
                  <c:v>28489</c:v>
                </c:pt>
                <c:pt idx="7125">
                  <c:v>28493</c:v>
                </c:pt>
                <c:pt idx="7126">
                  <c:v>28497</c:v>
                </c:pt>
                <c:pt idx="7127">
                  <c:v>28501</c:v>
                </c:pt>
                <c:pt idx="7128">
                  <c:v>28505</c:v>
                </c:pt>
                <c:pt idx="7129">
                  <c:v>28509</c:v>
                </c:pt>
                <c:pt idx="7130">
                  <c:v>28513</c:v>
                </c:pt>
                <c:pt idx="7131">
                  <c:v>28517</c:v>
                </c:pt>
                <c:pt idx="7132">
                  <c:v>28521</c:v>
                </c:pt>
                <c:pt idx="7133">
                  <c:v>28525</c:v>
                </c:pt>
                <c:pt idx="7134">
                  <c:v>28529</c:v>
                </c:pt>
                <c:pt idx="7135">
                  <c:v>28533</c:v>
                </c:pt>
                <c:pt idx="7136">
                  <c:v>28537</c:v>
                </c:pt>
                <c:pt idx="7137">
                  <c:v>28541</c:v>
                </c:pt>
                <c:pt idx="7138">
                  <c:v>28545</c:v>
                </c:pt>
                <c:pt idx="7139">
                  <c:v>28549</c:v>
                </c:pt>
                <c:pt idx="7140">
                  <c:v>28553</c:v>
                </c:pt>
                <c:pt idx="7141">
                  <c:v>28557</c:v>
                </c:pt>
                <c:pt idx="7142">
                  <c:v>28561</c:v>
                </c:pt>
                <c:pt idx="7143">
                  <c:v>28565</c:v>
                </c:pt>
                <c:pt idx="7144">
                  <c:v>28569</c:v>
                </c:pt>
                <c:pt idx="7145">
                  <c:v>28573</c:v>
                </c:pt>
                <c:pt idx="7146">
                  <c:v>28577</c:v>
                </c:pt>
                <c:pt idx="7147">
                  <c:v>28581</c:v>
                </c:pt>
                <c:pt idx="7148">
                  <c:v>28585</c:v>
                </c:pt>
                <c:pt idx="7149">
                  <c:v>28589</c:v>
                </c:pt>
                <c:pt idx="7150">
                  <c:v>28593</c:v>
                </c:pt>
                <c:pt idx="7151">
                  <c:v>28597</c:v>
                </c:pt>
                <c:pt idx="7152">
                  <c:v>28601</c:v>
                </c:pt>
                <c:pt idx="7153">
                  <c:v>28605</c:v>
                </c:pt>
                <c:pt idx="7154">
                  <c:v>28609</c:v>
                </c:pt>
                <c:pt idx="7155">
                  <c:v>28613</c:v>
                </c:pt>
                <c:pt idx="7156">
                  <c:v>28617</c:v>
                </c:pt>
                <c:pt idx="7157">
                  <c:v>28621</c:v>
                </c:pt>
                <c:pt idx="7158">
                  <c:v>28625</c:v>
                </c:pt>
                <c:pt idx="7159">
                  <c:v>28629</c:v>
                </c:pt>
                <c:pt idx="7160">
                  <c:v>28633</c:v>
                </c:pt>
                <c:pt idx="7161">
                  <c:v>28637</c:v>
                </c:pt>
                <c:pt idx="7162">
                  <c:v>28641</c:v>
                </c:pt>
                <c:pt idx="7163">
                  <c:v>28645</c:v>
                </c:pt>
                <c:pt idx="7164">
                  <c:v>28649</c:v>
                </c:pt>
                <c:pt idx="7165">
                  <c:v>28653</c:v>
                </c:pt>
                <c:pt idx="7166">
                  <c:v>28657</c:v>
                </c:pt>
                <c:pt idx="7167">
                  <c:v>28661</c:v>
                </c:pt>
                <c:pt idx="7168">
                  <c:v>28665</c:v>
                </c:pt>
                <c:pt idx="7169">
                  <c:v>28669</c:v>
                </c:pt>
                <c:pt idx="7170">
                  <c:v>28673</c:v>
                </c:pt>
                <c:pt idx="7171">
                  <c:v>28677</c:v>
                </c:pt>
                <c:pt idx="7172">
                  <c:v>28681</c:v>
                </c:pt>
                <c:pt idx="7173">
                  <c:v>28685</c:v>
                </c:pt>
                <c:pt idx="7174">
                  <c:v>28689</c:v>
                </c:pt>
                <c:pt idx="7175">
                  <c:v>28693</c:v>
                </c:pt>
                <c:pt idx="7176">
                  <c:v>28697</c:v>
                </c:pt>
                <c:pt idx="7177">
                  <c:v>28701</c:v>
                </c:pt>
                <c:pt idx="7178">
                  <c:v>28705</c:v>
                </c:pt>
                <c:pt idx="7179">
                  <c:v>28709</c:v>
                </c:pt>
                <c:pt idx="7180">
                  <c:v>28713</c:v>
                </c:pt>
                <c:pt idx="7181">
                  <c:v>28717</c:v>
                </c:pt>
                <c:pt idx="7182">
                  <c:v>28721</c:v>
                </c:pt>
                <c:pt idx="7183">
                  <c:v>28725</c:v>
                </c:pt>
                <c:pt idx="7184">
                  <c:v>28729</c:v>
                </c:pt>
                <c:pt idx="7185">
                  <c:v>28733</c:v>
                </c:pt>
                <c:pt idx="7186">
                  <c:v>28737</c:v>
                </c:pt>
                <c:pt idx="7187">
                  <c:v>28741</c:v>
                </c:pt>
                <c:pt idx="7188">
                  <c:v>28745</c:v>
                </c:pt>
                <c:pt idx="7189">
                  <c:v>28749</c:v>
                </c:pt>
                <c:pt idx="7190">
                  <c:v>28753</c:v>
                </c:pt>
                <c:pt idx="7191">
                  <c:v>28757</c:v>
                </c:pt>
                <c:pt idx="7192">
                  <c:v>28761</c:v>
                </c:pt>
                <c:pt idx="7193">
                  <c:v>28765</c:v>
                </c:pt>
                <c:pt idx="7194">
                  <c:v>28769</c:v>
                </c:pt>
                <c:pt idx="7195">
                  <c:v>28773</c:v>
                </c:pt>
                <c:pt idx="7196">
                  <c:v>28777</c:v>
                </c:pt>
                <c:pt idx="7197">
                  <c:v>28781</c:v>
                </c:pt>
                <c:pt idx="7198">
                  <c:v>28785</c:v>
                </c:pt>
                <c:pt idx="7199">
                  <c:v>28789</c:v>
                </c:pt>
                <c:pt idx="7200">
                  <c:v>28793</c:v>
                </c:pt>
                <c:pt idx="7201">
                  <c:v>28797</c:v>
                </c:pt>
                <c:pt idx="7202">
                  <c:v>28801</c:v>
                </c:pt>
                <c:pt idx="7203">
                  <c:v>28805</c:v>
                </c:pt>
                <c:pt idx="7204">
                  <c:v>28809</c:v>
                </c:pt>
                <c:pt idx="7205">
                  <c:v>28813</c:v>
                </c:pt>
                <c:pt idx="7206">
                  <c:v>28817</c:v>
                </c:pt>
                <c:pt idx="7207">
                  <c:v>28821</c:v>
                </c:pt>
                <c:pt idx="7208">
                  <c:v>28825</c:v>
                </c:pt>
                <c:pt idx="7209">
                  <c:v>28829</c:v>
                </c:pt>
                <c:pt idx="7210">
                  <c:v>28833</c:v>
                </c:pt>
                <c:pt idx="7211">
                  <c:v>28837</c:v>
                </c:pt>
                <c:pt idx="7212">
                  <c:v>28841</c:v>
                </c:pt>
                <c:pt idx="7213">
                  <c:v>28845</c:v>
                </c:pt>
                <c:pt idx="7214">
                  <c:v>28849</c:v>
                </c:pt>
                <c:pt idx="7215">
                  <c:v>28853</c:v>
                </c:pt>
                <c:pt idx="7216">
                  <c:v>28857</c:v>
                </c:pt>
                <c:pt idx="7217">
                  <c:v>28861</c:v>
                </c:pt>
                <c:pt idx="7218">
                  <c:v>28865</c:v>
                </c:pt>
                <c:pt idx="7219">
                  <c:v>28869</c:v>
                </c:pt>
                <c:pt idx="7220">
                  <c:v>28873</c:v>
                </c:pt>
                <c:pt idx="7221">
                  <c:v>28877</c:v>
                </c:pt>
                <c:pt idx="7222">
                  <c:v>28881</c:v>
                </c:pt>
                <c:pt idx="7223">
                  <c:v>28885</c:v>
                </c:pt>
                <c:pt idx="7224">
                  <c:v>28889</c:v>
                </c:pt>
                <c:pt idx="7225">
                  <c:v>28893</c:v>
                </c:pt>
                <c:pt idx="7226">
                  <c:v>28897</c:v>
                </c:pt>
                <c:pt idx="7227">
                  <c:v>28901</c:v>
                </c:pt>
                <c:pt idx="7228">
                  <c:v>28905</c:v>
                </c:pt>
                <c:pt idx="7229">
                  <c:v>28909</c:v>
                </c:pt>
                <c:pt idx="7230">
                  <c:v>28913</c:v>
                </c:pt>
                <c:pt idx="7231">
                  <c:v>28917</c:v>
                </c:pt>
                <c:pt idx="7232">
                  <c:v>28921</c:v>
                </c:pt>
                <c:pt idx="7233">
                  <c:v>28925</c:v>
                </c:pt>
                <c:pt idx="7234">
                  <c:v>28929</c:v>
                </c:pt>
                <c:pt idx="7235">
                  <c:v>28933</c:v>
                </c:pt>
                <c:pt idx="7236">
                  <c:v>28937</c:v>
                </c:pt>
                <c:pt idx="7237">
                  <c:v>28941</c:v>
                </c:pt>
                <c:pt idx="7238">
                  <c:v>28945</c:v>
                </c:pt>
                <c:pt idx="7239">
                  <c:v>28949</c:v>
                </c:pt>
                <c:pt idx="7240">
                  <c:v>28953</c:v>
                </c:pt>
                <c:pt idx="7241">
                  <c:v>28957</c:v>
                </c:pt>
                <c:pt idx="7242">
                  <c:v>28961</c:v>
                </c:pt>
                <c:pt idx="7243">
                  <c:v>28965</c:v>
                </c:pt>
                <c:pt idx="7244">
                  <c:v>28969</c:v>
                </c:pt>
                <c:pt idx="7245">
                  <c:v>28973</c:v>
                </c:pt>
                <c:pt idx="7246">
                  <c:v>28977</c:v>
                </c:pt>
                <c:pt idx="7247">
                  <c:v>28981</c:v>
                </c:pt>
                <c:pt idx="7248">
                  <c:v>28985</c:v>
                </c:pt>
                <c:pt idx="7249">
                  <c:v>28989</c:v>
                </c:pt>
                <c:pt idx="7250">
                  <c:v>28993</c:v>
                </c:pt>
                <c:pt idx="7251">
                  <c:v>28997</c:v>
                </c:pt>
                <c:pt idx="7252">
                  <c:v>29001</c:v>
                </c:pt>
                <c:pt idx="7253">
                  <c:v>29005</c:v>
                </c:pt>
                <c:pt idx="7254">
                  <c:v>29009</c:v>
                </c:pt>
                <c:pt idx="7255">
                  <c:v>29013</c:v>
                </c:pt>
                <c:pt idx="7256">
                  <c:v>29017</c:v>
                </c:pt>
                <c:pt idx="7257">
                  <c:v>29021</c:v>
                </c:pt>
                <c:pt idx="7258">
                  <c:v>29025</c:v>
                </c:pt>
                <c:pt idx="7259">
                  <c:v>29029</c:v>
                </c:pt>
                <c:pt idx="7260">
                  <c:v>29033</c:v>
                </c:pt>
                <c:pt idx="7261">
                  <c:v>29037</c:v>
                </c:pt>
                <c:pt idx="7262">
                  <c:v>29041</c:v>
                </c:pt>
                <c:pt idx="7263">
                  <c:v>29045</c:v>
                </c:pt>
                <c:pt idx="7264">
                  <c:v>29049</c:v>
                </c:pt>
                <c:pt idx="7265">
                  <c:v>29053</c:v>
                </c:pt>
                <c:pt idx="7266">
                  <c:v>29057</c:v>
                </c:pt>
                <c:pt idx="7267">
                  <c:v>29061</c:v>
                </c:pt>
                <c:pt idx="7268">
                  <c:v>29065</c:v>
                </c:pt>
                <c:pt idx="7269">
                  <c:v>29069</c:v>
                </c:pt>
                <c:pt idx="7270">
                  <c:v>29073</c:v>
                </c:pt>
                <c:pt idx="7271">
                  <c:v>29077</c:v>
                </c:pt>
                <c:pt idx="7272">
                  <c:v>29081</c:v>
                </c:pt>
                <c:pt idx="7273">
                  <c:v>29085</c:v>
                </c:pt>
                <c:pt idx="7274">
                  <c:v>29089</c:v>
                </c:pt>
                <c:pt idx="7275">
                  <c:v>29093</c:v>
                </c:pt>
                <c:pt idx="7276">
                  <c:v>29097</c:v>
                </c:pt>
                <c:pt idx="7277">
                  <c:v>29101</c:v>
                </c:pt>
                <c:pt idx="7278">
                  <c:v>29105</c:v>
                </c:pt>
                <c:pt idx="7279">
                  <c:v>29109</c:v>
                </c:pt>
                <c:pt idx="7280">
                  <c:v>29113</c:v>
                </c:pt>
                <c:pt idx="7281">
                  <c:v>29117</c:v>
                </c:pt>
                <c:pt idx="7282">
                  <c:v>29121</c:v>
                </c:pt>
                <c:pt idx="7283">
                  <c:v>29125</c:v>
                </c:pt>
                <c:pt idx="7284">
                  <c:v>29129</c:v>
                </c:pt>
                <c:pt idx="7285">
                  <c:v>29133</c:v>
                </c:pt>
                <c:pt idx="7286">
                  <c:v>29137</c:v>
                </c:pt>
                <c:pt idx="7287">
                  <c:v>29141</c:v>
                </c:pt>
                <c:pt idx="7288">
                  <c:v>29145</c:v>
                </c:pt>
                <c:pt idx="7289">
                  <c:v>29149</c:v>
                </c:pt>
                <c:pt idx="7290">
                  <c:v>29153</c:v>
                </c:pt>
                <c:pt idx="7291">
                  <c:v>29157</c:v>
                </c:pt>
                <c:pt idx="7292">
                  <c:v>29161</c:v>
                </c:pt>
                <c:pt idx="7293">
                  <c:v>29165</c:v>
                </c:pt>
                <c:pt idx="7294">
                  <c:v>29169</c:v>
                </c:pt>
                <c:pt idx="7295">
                  <c:v>29173</c:v>
                </c:pt>
                <c:pt idx="7296">
                  <c:v>29177</c:v>
                </c:pt>
                <c:pt idx="7297">
                  <c:v>29181</c:v>
                </c:pt>
                <c:pt idx="7298">
                  <c:v>29185</c:v>
                </c:pt>
                <c:pt idx="7299">
                  <c:v>29189</c:v>
                </c:pt>
                <c:pt idx="7300">
                  <c:v>29193</c:v>
                </c:pt>
                <c:pt idx="7301">
                  <c:v>29197</c:v>
                </c:pt>
                <c:pt idx="7302">
                  <c:v>29201</c:v>
                </c:pt>
                <c:pt idx="7303">
                  <c:v>29205</c:v>
                </c:pt>
                <c:pt idx="7304">
                  <c:v>29209</c:v>
                </c:pt>
                <c:pt idx="7305">
                  <c:v>29213</c:v>
                </c:pt>
                <c:pt idx="7306">
                  <c:v>29217</c:v>
                </c:pt>
                <c:pt idx="7307">
                  <c:v>29221</c:v>
                </c:pt>
                <c:pt idx="7308">
                  <c:v>29225</c:v>
                </c:pt>
                <c:pt idx="7309">
                  <c:v>29229</c:v>
                </c:pt>
                <c:pt idx="7310">
                  <c:v>29233</c:v>
                </c:pt>
                <c:pt idx="7311">
                  <c:v>29237</c:v>
                </c:pt>
                <c:pt idx="7312">
                  <c:v>29241</c:v>
                </c:pt>
                <c:pt idx="7313">
                  <c:v>29245</c:v>
                </c:pt>
                <c:pt idx="7314">
                  <c:v>29249</c:v>
                </c:pt>
                <c:pt idx="7315">
                  <c:v>29253</c:v>
                </c:pt>
                <c:pt idx="7316">
                  <c:v>29257</c:v>
                </c:pt>
                <c:pt idx="7317">
                  <c:v>29261</c:v>
                </c:pt>
                <c:pt idx="7318">
                  <c:v>29265</c:v>
                </c:pt>
                <c:pt idx="7319">
                  <c:v>29269</c:v>
                </c:pt>
                <c:pt idx="7320">
                  <c:v>29273</c:v>
                </c:pt>
                <c:pt idx="7321">
                  <c:v>29277</c:v>
                </c:pt>
                <c:pt idx="7322">
                  <c:v>29281</c:v>
                </c:pt>
                <c:pt idx="7323">
                  <c:v>29285</c:v>
                </c:pt>
                <c:pt idx="7324">
                  <c:v>29289</c:v>
                </c:pt>
                <c:pt idx="7325">
                  <c:v>29293</c:v>
                </c:pt>
                <c:pt idx="7326">
                  <c:v>29297</c:v>
                </c:pt>
                <c:pt idx="7327">
                  <c:v>29301</c:v>
                </c:pt>
                <c:pt idx="7328">
                  <c:v>29305</c:v>
                </c:pt>
                <c:pt idx="7329">
                  <c:v>29309</c:v>
                </c:pt>
                <c:pt idx="7330">
                  <c:v>29313</c:v>
                </c:pt>
                <c:pt idx="7331">
                  <c:v>29317</c:v>
                </c:pt>
                <c:pt idx="7332">
                  <c:v>29321</c:v>
                </c:pt>
                <c:pt idx="7333">
                  <c:v>29325</c:v>
                </c:pt>
                <c:pt idx="7334">
                  <c:v>29329</c:v>
                </c:pt>
                <c:pt idx="7335">
                  <c:v>29333</c:v>
                </c:pt>
                <c:pt idx="7336">
                  <c:v>29337</c:v>
                </c:pt>
                <c:pt idx="7337">
                  <c:v>29341</c:v>
                </c:pt>
                <c:pt idx="7338">
                  <c:v>29345</c:v>
                </c:pt>
                <c:pt idx="7339">
                  <c:v>29349</c:v>
                </c:pt>
                <c:pt idx="7340">
                  <c:v>29353</c:v>
                </c:pt>
                <c:pt idx="7341">
                  <c:v>29357</c:v>
                </c:pt>
                <c:pt idx="7342">
                  <c:v>29361</c:v>
                </c:pt>
                <c:pt idx="7343">
                  <c:v>29365</c:v>
                </c:pt>
                <c:pt idx="7344">
                  <c:v>29369</c:v>
                </c:pt>
                <c:pt idx="7345">
                  <c:v>29373</c:v>
                </c:pt>
                <c:pt idx="7346">
                  <c:v>29377</c:v>
                </c:pt>
                <c:pt idx="7347">
                  <c:v>29381</c:v>
                </c:pt>
                <c:pt idx="7348">
                  <c:v>29385</c:v>
                </c:pt>
                <c:pt idx="7349">
                  <c:v>29390</c:v>
                </c:pt>
                <c:pt idx="7350">
                  <c:v>29393</c:v>
                </c:pt>
                <c:pt idx="7351">
                  <c:v>29397</c:v>
                </c:pt>
                <c:pt idx="7352">
                  <c:v>29401</c:v>
                </c:pt>
                <c:pt idx="7353">
                  <c:v>29405</c:v>
                </c:pt>
                <c:pt idx="7354">
                  <c:v>29409</c:v>
                </c:pt>
                <c:pt idx="7355">
                  <c:v>29413</c:v>
                </c:pt>
                <c:pt idx="7356">
                  <c:v>29417</c:v>
                </c:pt>
                <c:pt idx="7357">
                  <c:v>29421</c:v>
                </c:pt>
                <c:pt idx="7358">
                  <c:v>29425</c:v>
                </c:pt>
                <c:pt idx="7359">
                  <c:v>29429</c:v>
                </c:pt>
                <c:pt idx="7360">
                  <c:v>29433</c:v>
                </c:pt>
                <c:pt idx="7361">
                  <c:v>29437</c:v>
                </c:pt>
                <c:pt idx="7362">
                  <c:v>29441</c:v>
                </c:pt>
                <c:pt idx="7363">
                  <c:v>29445</c:v>
                </c:pt>
                <c:pt idx="7364">
                  <c:v>29449</c:v>
                </c:pt>
                <c:pt idx="7365">
                  <c:v>29453</c:v>
                </c:pt>
                <c:pt idx="7366">
                  <c:v>29457</c:v>
                </c:pt>
                <c:pt idx="7367">
                  <c:v>29461</c:v>
                </c:pt>
                <c:pt idx="7368">
                  <c:v>29465</c:v>
                </c:pt>
                <c:pt idx="7369">
                  <c:v>29469</c:v>
                </c:pt>
                <c:pt idx="7370">
                  <c:v>29473</c:v>
                </c:pt>
                <c:pt idx="7371">
                  <c:v>29477</c:v>
                </c:pt>
                <c:pt idx="7372">
                  <c:v>29481</c:v>
                </c:pt>
                <c:pt idx="7373">
                  <c:v>29485</c:v>
                </c:pt>
                <c:pt idx="7374">
                  <c:v>29489</c:v>
                </c:pt>
                <c:pt idx="7375">
                  <c:v>29493</c:v>
                </c:pt>
                <c:pt idx="7376">
                  <c:v>29497</c:v>
                </c:pt>
                <c:pt idx="7377">
                  <c:v>29501</c:v>
                </c:pt>
                <c:pt idx="7378">
                  <c:v>29505</c:v>
                </c:pt>
                <c:pt idx="7379">
                  <c:v>29509</c:v>
                </c:pt>
                <c:pt idx="7380">
                  <c:v>29513</c:v>
                </c:pt>
                <c:pt idx="7381">
                  <c:v>29517</c:v>
                </c:pt>
                <c:pt idx="7382">
                  <c:v>29521</c:v>
                </c:pt>
                <c:pt idx="7383">
                  <c:v>29525</c:v>
                </c:pt>
                <c:pt idx="7384">
                  <c:v>29529</c:v>
                </c:pt>
                <c:pt idx="7385">
                  <c:v>29533</c:v>
                </c:pt>
                <c:pt idx="7386">
                  <c:v>29537</c:v>
                </c:pt>
                <c:pt idx="7387">
                  <c:v>29541</c:v>
                </c:pt>
                <c:pt idx="7388">
                  <c:v>29545</c:v>
                </c:pt>
                <c:pt idx="7389">
                  <c:v>29549</c:v>
                </c:pt>
                <c:pt idx="7390">
                  <c:v>29553</c:v>
                </c:pt>
                <c:pt idx="7391">
                  <c:v>29557</c:v>
                </c:pt>
                <c:pt idx="7392">
                  <c:v>29561</c:v>
                </c:pt>
                <c:pt idx="7393">
                  <c:v>29565</c:v>
                </c:pt>
                <c:pt idx="7394">
                  <c:v>29569</c:v>
                </c:pt>
                <c:pt idx="7395">
                  <c:v>29573</c:v>
                </c:pt>
                <c:pt idx="7396">
                  <c:v>29577</c:v>
                </c:pt>
                <c:pt idx="7397">
                  <c:v>29581</c:v>
                </c:pt>
                <c:pt idx="7398">
                  <c:v>29585</c:v>
                </c:pt>
                <c:pt idx="7399">
                  <c:v>29589</c:v>
                </c:pt>
                <c:pt idx="7400">
                  <c:v>29593</c:v>
                </c:pt>
                <c:pt idx="7401">
                  <c:v>29597</c:v>
                </c:pt>
                <c:pt idx="7402">
                  <c:v>29601</c:v>
                </c:pt>
                <c:pt idx="7403">
                  <c:v>29605</c:v>
                </c:pt>
                <c:pt idx="7404">
                  <c:v>29609</c:v>
                </c:pt>
                <c:pt idx="7405">
                  <c:v>29613</c:v>
                </c:pt>
                <c:pt idx="7406">
                  <c:v>29617</c:v>
                </c:pt>
                <c:pt idx="7407">
                  <c:v>29621</c:v>
                </c:pt>
                <c:pt idx="7408">
                  <c:v>29625</c:v>
                </c:pt>
                <c:pt idx="7409">
                  <c:v>29629</c:v>
                </c:pt>
                <c:pt idx="7410">
                  <c:v>29633</c:v>
                </c:pt>
                <c:pt idx="7411">
                  <c:v>29637</c:v>
                </c:pt>
                <c:pt idx="7412">
                  <c:v>29641</c:v>
                </c:pt>
                <c:pt idx="7413">
                  <c:v>29645</c:v>
                </c:pt>
                <c:pt idx="7414">
                  <c:v>29649</c:v>
                </c:pt>
                <c:pt idx="7415">
                  <c:v>29653</c:v>
                </c:pt>
                <c:pt idx="7416">
                  <c:v>29657</c:v>
                </c:pt>
                <c:pt idx="7417">
                  <c:v>29661</c:v>
                </c:pt>
                <c:pt idx="7418">
                  <c:v>29665</c:v>
                </c:pt>
                <c:pt idx="7419">
                  <c:v>29669</c:v>
                </c:pt>
                <c:pt idx="7420">
                  <c:v>29673</c:v>
                </c:pt>
                <c:pt idx="7421">
                  <c:v>29677</c:v>
                </c:pt>
                <c:pt idx="7422">
                  <c:v>29681</c:v>
                </c:pt>
                <c:pt idx="7423">
                  <c:v>29685</c:v>
                </c:pt>
                <c:pt idx="7424">
                  <c:v>29689</c:v>
                </c:pt>
                <c:pt idx="7425">
                  <c:v>29693</c:v>
                </c:pt>
                <c:pt idx="7426">
                  <c:v>29697</c:v>
                </c:pt>
                <c:pt idx="7427">
                  <c:v>29701</c:v>
                </c:pt>
                <c:pt idx="7428">
                  <c:v>29705</c:v>
                </c:pt>
                <c:pt idx="7429">
                  <c:v>29709</c:v>
                </c:pt>
                <c:pt idx="7430">
                  <c:v>29713</c:v>
                </c:pt>
                <c:pt idx="7431">
                  <c:v>29717</c:v>
                </c:pt>
                <c:pt idx="7432">
                  <c:v>29721</c:v>
                </c:pt>
                <c:pt idx="7433">
                  <c:v>29725</c:v>
                </c:pt>
                <c:pt idx="7434">
                  <c:v>29729</c:v>
                </c:pt>
                <c:pt idx="7435">
                  <c:v>29733</c:v>
                </c:pt>
                <c:pt idx="7436">
                  <c:v>29737</c:v>
                </c:pt>
                <c:pt idx="7437">
                  <c:v>29741</c:v>
                </c:pt>
                <c:pt idx="7438">
                  <c:v>29745</c:v>
                </c:pt>
                <c:pt idx="7439">
                  <c:v>29749</c:v>
                </c:pt>
                <c:pt idx="7440">
                  <c:v>29753</c:v>
                </c:pt>
                <c:pt idx="7441">
                  <c:v>29757</c:v>
                </c:pt>
                <c:pt idx="7442">
                  <c:v>29761</c:v>
                </c:pt>
                <c:pt idx="7443">
                  <c:v>29765</c:v>
                </c:pt>
                <c:pt idx="7444">
                  <c:v>29769</c:v>
                </c:pt>
                <c:pt idx="7445">
                  <c:v>29773</c:v>
                </c:pt>
                <c:pt idx="7446">
                  <c:v>29777</c:v>
                </c:pt>
                <c:pt idx="7447">
                  <c:v>29781</c:v>
                </c:pt>
                <c:pt idx="7448">
                  <c:v>29785</c:v>
                </c:pt>
                <c:pt idx="7449">
                  <c:v>29789</c:v>
                </c:pt>
                <c:pt idx="7450">
                  <c:v>29793</c:v>
                </c:pt>
                <c:pt idx="7451">
                  <c:v>29797</c:v>
                </c:pt>
                <c:pt idx="7452">
                  <c:v>29801</c:v>
                </c:pt>
                <c:pt idx="7453">
                  <c:v>29805</c:v>
                </c:pt>
                <c:pt idx="7454">
                  <c:v>29809</c:v>
                </c:pt>
                <c:pt idx="7455">
                  <c:v>29813</c:v>
                </c:pt>
                <c:pt idx="7456">
                  <c:v>29817</c:v>
                </c:pt>
                <c:pt idx="7457">
                  <c:v>29821</c:v>
                </c:pt>
                <c:pt idx="7458">
                  <c:v>29825</c:v>
                </c:pt>
                <c:pt idx="7459">
                  <c:v>29829</c:v>
                </c:pt>
                <c:pt idx="7460">
                  <c:v>29833</c:v>
                </c:pt>
                <c:pt idx="7461">
                  <c:v>29837</c:v>
                </c:pt>
                <c:pt idx="7462">
                  <c:v>29841</c:v>
                </c:pt>
                <c:pt idx="7463">
                  <c:v>29845</c:v>
                </c:pt>
                <c:pt idx="7464">
                  <c:v>29849</c:v>
                </c:pt>
                <c:pt idx="7465">
                  <c:v>29853</c:v>
                </c:pt>
                <c:pt idx="7466">
                  <c:v>29857</c:v>
                </c:pt>
                <c:pt idx="7467">
                  <c:v>29861</c:v>
                </c:pt>
                <c:pt idx="7468">
                  <c:v>29865</c:v>
                </c:pt>
                <c:pt idx="7469">
                  <c:v>29869</c:v>
                </c:pt>
                <c:pt idx="7470">
                  <c:v>29873</c:v>
                </c:pt>
                <c:pt idx="7471">
                  <c:v>29877</c:v>
                </c:pt>
                <c:pt idx="7472">
                  <c:v>29881</c:v>
                </c:pt>
                <c:pt idx="7473">
                  <c:v>29885</c:v>
                </c:pt>
                <c:pt idx="7474">
                  <c:v>29889</c:v>
                </c:pt>
                <c:pt idx="7475">
                  <c:v>29893</c:v>
                </c:pt>
                <c:pt idx="7476">
                  <c:v>29897</c:v>
                </c:pt>
                <c:pt idx="7477">
                  <c:v>29901</c:v>
                </c:pt>
                <c:pt idx="7478">
                  <c:v>29905</c:v>
                </c:pt>
                <c:pt idx="7479">
                  <c:v>29909</c:v>
                </c:pt>
                <c:pt idx="7480">
                  <c:v>29913</c:v>
                </c:pt>
                <c:pt idx="7481">
                  <c:v>29917</c:v>
                </c:pt>
                <c:pt idx="7482">
                  <c:v>29921</c:v>
                </c:pt>
                <c:pt idx="7483">
                  <c:v>29925</c:v>
                </c:pt>
                <c:pt idx="7484">
                  <c:v>29929</c:v>
                </c:pt>
                <c:pt idx="7485">
                  <c:v>29933</c:v>
                </c:pt>
                <c:pt idx="7486">
                  <c:v>29937</c:v>
                </c:pt>
                <c:pt idx="7487">
                  <c:v>29941</c:v>
                </c:pt>
                <c:pt idx="7488">
                  <c:v>29945</c:v>
                </c:pt>
                <c:pt idx="7489">
                  <c:v>29949</c:v>
                </c:pt>
                <c:pt idx="7490">
                  <c:v>29953</c:v>
                </c:pt>
                <c:pt idx="7491">
                  <c:v>29957</c:v>
                </c:pt>
                <c:pt idx="7492">
                  <c:v>29961</c:v>
                </c:pt>
                <c:pt idx="7493">
                  <c:v>29965</c:v>
                </c:pt>
                <c:pt idx="7494">
                  <c:v>29969</c:v>
                </c:pt>
                <c:pt idx="7495">
                  <c:v>29973</c:v>
                </c:pt>
                <c:pt idx="7496">
                  <c:v>29977</c:v>
                </c:pt>
                <c:pt idx="7497">
                  <c:v>29981</c:v>
                </c:pt>
                <c:pt idx="7498">
                  <c:v>29985</c:v>
                </c:pt>
                <c:pt idx="7499">
                  <c:v>29989</c:v>
                </c:pt>
                <c:pt idx="7500">
                  <c:v>29993</c:v>
                </c:pt>
                <c:pt idx="7501">
                  <c:v>29997</c:v>
                </c:pt>
                <c:pt idx="7502">
                  <c:v>30001</c:v>
                </c:pt>
                <c:pt idx="7503">
                  <c:v>30005</c:v>
                </c:pt>
                <c:pt idx="7504">
                  <c:v>30009</c:v>
                </c:pt>
                <c:pt idx="7505">
                  <c:v>30013</c:v>
                </c:pt>
                <c:pt idx="7506">
                  <c:v>30017</c:v>
                </c:pt>
                <c:pt idx="7507">
                  <c:v>30021</c:v>
                </c:pt>
                <c:pt idx="7508">
                  <c:v>30025</c:v>
                </c:pt>
                <c:pt idx="7509">
                  <c:v>30029</c:v>
                </c:pt>
                <c:pt idx="7510">
                  <c:v>30033</c:v>
                </c:pt>
                <c:pt idx="7511">
                  <c:v>30037</c:v>
                </c:pt>
                <c:pt idx="7512">
                  <c:v>30041</c:v>
                </c:pt>
                <c:pt idx="7513">
                  <c:v>30045</c:v>
                </c:pt>
                <c:pt idx="7514">
                  <c:v>30049</c:v>
                </c:pt>
                <c:pt idx="7515">
                  <c:v>30053</c:v>
                </c:pt>
                <c:pt idx="7516">
                  <c:v>30057</c:v>
                </c:pt>
                <c:pt idx="7517">
                  <c:v>30061</c:v>
                </c:pt>
                <c:pt idx="7518">
                  <c:v>30065</c:v>
                </c:pt>
                <c:pt idx="7519">
                  <c:v>30069</c:v>
                </c:pt>
                <c:pt idx="7520">
                  <c:v>30073</c:v>
                </c:pt>
                <c:pt idx="7521">
                  <c:v>30077</c:v>
                </c:pt>
                <c:pt idx="7522">
                  <c:v>30081</c:v>
                </c:pt>
                <c:pt idx="7523">
                  <c:v>30085</c:v>
                </c:pt>
                <c:pt idx="7524">
                  <c:v>30089</c:v>
                </c:pt>
                <c:pt idx="7525">
                  <c:v>30093</c:v>
                </c:pt>
                <c:pt idx="7526">
                  <c:v>30097</c:v>
                </c:pt>
                <c:pt idx="7527">
                  <c:v>30101</c:v>
                </c:pt>
                <c:pt idx="7528">
                  <c:v>30105</c:v>
                </c:pt>
                <c:pt idx="7529">
                  <c:v>30109</c:v>
                </c:pt>
                <c:pt idx="7530">
                  <c:v>30113</c:v>
                </c:pt>
                <c:pt idx="7531">
                  <c:v>30117</c:v>
                </c:pt>
                <c:pt idx="7532">
                  <c:v>30121</c:v>
                </c:pt>
                <c:pt idx="7533">
                  <c:v>30125</c:v>
                </c:pt>
                <c:pt idx="7534">
                  <c:v>30129</c:v>
                </c:pt>
                <c:pt idx="7535">
                  <c:v>30133</c:v>
                </c:pt>
                <c:pt idx="7536">
                  <c:v>30137</c:v>
                </c:pt>
                <c:pt idx="7537">
                  <c:v>30141</c:v>
                </c:pt>
                <c:pt idx="7538">
                  <c:v>30145</c:v>
                </c:pt>
                <c:pt idx="7539">
                  <c:v>30149</c:v>
                </c:pt>
                <c:pt idx="7540">
                  <c:v>30153</c:v>
                </c:pt>
                <c:pt idx="7541">
                  <c:v>30157</c:v>
                </c:pt>
                <c:pt idx="7542">
                  <c:v>30161</c:v>
                </c:pt>
                <c:pt idx="7543">
                  <c:v>30165</c:v>
                </c:pt>
                <c:pt idx="7544">
                  <c:v>30169</c:v>
                </c:pt>
                <c:pt idx="7545">
                  <c:v>30173</c:v>
                </c:pt>
                <c:pt idx="7546">
                  <c:v>30177</c:v>
                </c:pt>
                <c:pt idx="7547">
                  <c:v>30181</c:v>
                </c:pt>
                <c:pt idx="7548">
                  <c:v>30185</c:v>
                </c:pt>
                <c:pt idx="7549">
                  <c:v>30189</c:v>
                </c:pt>
                <c:pt idx="7550">
                  <c:v>30193</c:v>
                </c:pt>
                <c:pt idx="7551">
                  <c:v>30197</c:v>
                </c:pt>
                <c:pt idx="7552">
                  <c:v>30201</c:v>
                </c:pt>
                <c:pt idx="7553">
                  <c:v>30205</c:v>
                </c:pt>
                <c:pt idx="7554">
                  <c:v>30210</c:v>
                </c:pt>
                <c:pt idx="7555">
                  <c:v>30213</c:v>
                </c:pt>
                <c:pt idx="7556">
                  <c:v>30217</c:v>
                </c:pt>
                <c:pt idx="7557">
                  <c:v>30221</c:v>
                </c:pt>
                <c:pt idx="7558">
                  <c:v>30225</c:v>
                </c:pt>
                <c:pt idx="7559">
                  <c:v>30229</c:v>
                </c:pt>
                <c:pt idx="7560">
                  <c:v>30233</c:v>
                </c:pt>
                <c:pt idx="7561">
                  <c:v>30237</c:v>
                </c:pt>
                <c:pt idx="7562">
                  <c:v>30241</c:v>
                </c:pt>
                <c:pt idx="7563">
                  <c:v>30245</c:v>
                </c:pt>
                <c:pt idx="7564">
                  <c:v>30249</c:v>
                </c:pt>
                <c:pt idx="7565">
                  <c:v>30253</c:v>
                </c:pt>
                <c:pt idx="7566">
                  <c:v>30257</c:v>
                </c:pt>
                <c:pt idx="7567">
                  <c:v>30261</c:v>
                </c:pt>
                <c:pt idx="7568">
                  <c:v>30265</c:v>
                </c:pt>
                <c:pt idx="7569">
                  <c:v>30269</c:v>
                </c:pt>
                <c:pt idx="7570">
                  <c:v>30273</c:v>
                </c:pt>
                <c:pt idx="7571">
                  <c:v>30277</c:v>
                </c:pt>
                <c:pt idx="7572">
                  <c:v>30281</c:v>
                </c:pt>
                <c:pt idx="7573">
                  <c:v>30285</c:v>
                </c:pt>
                <c:pt idx="7574">
                  <c:v>30289</c:v>
                </c:pt>
                <c:pt idx="7575">
                  <c:v>30293</c:v>
                </c:pt>
                <c:pt idx="7576">
                  <c:v>30297</c:v>
                </c:pt>
                <c:pt idx="7577">
                  <c:v>30301</c:v>
                </c:pt>
                <c:pt idx="7578">
                  <c:v>30305</c:v>
                </c:pt>
                <c:pt idx="7579">
                  <c:v>30309</c:v>
                </c:pt>
                <c:pt idx="7580">
                  <c:v>30313</c:v>
                </c:pt>
                <c:pt idx="7581">
                  <c:v>30317</c:v>
                </c:pt>
                <c:pt idx="7582">
                  <c:v>30321</c:v>
                </c:pt>
                <c:pt idx="7583">
                  <c:v>30325</c:v>
                </c:pt>
                <c:pt idx="7584">
                  <c:v>30329</c:v>
                </c:pt>
                <c:pt idx="7585">
                  <c:v>30333</c:v>
                </c:pt>
                <c:pt idx="7586">
                  <c:v>30337</c:v>
                </c:pt>
                <c:pt idx="7587">
                  <c:v>30341</c:v>
                </c:pt>
                <c:pt idx="7588">
                  <c:v>30345</c:v>
                </c:pt>
                <c:pt idx="7589">
                  <c:v>30349</c:v>
                </c:pt>
                <c:pt idx="7590">
                  <c:v>30353</c:v>
                </c:pt>
                <c:pt idx="7591">
                  <c:v>30357</c:v>
                </c:pt>
                <c:pt idx="7592">
                  <c:v>30361</c:v>
                </c:pt>
                <c:pt idx="7593">
                  <c:v>30365</c:v>
                </c:pt>
                <c:pt idx="7594">
                  <c:v>30369</c:v>
                </c:pt>
                <c:pt idx="7595">
                  <c:v>30373</c:v>
                </c:pt>
                <c:pt idx="7596">
                  <c:v>30377</c:v>
                </c:pt>
                <c:pt idx="7597">
                  <c:v>30381</c:v>
                </c:pt>
                <c:pt idx="7598">
                  <c:v>30385</c:v>
                </c:pt>
                <c:pt idx="7599">
                  <c:v>30389</c:v>
                </c:pt>
                <c:pt idx="7600">
                  <c:v>30393</c:v>
                </c:pt>
                <c:pt idx="7601">
                  <c:v>30397</c:v>
                </c:pt>
                <c:pt idx="7602">
                  <c:v>30401</c:v>
                </c:pt>
                <c:pt idx="7603">
                  <c:v>30405</c:v>
                </c:pt>
                <c:pt idx="7604">
                  <c:v>30409</c:v>
                </c:pt>
                <c:pt idx="7605">
                  <c:v>30413</c:v>
                </c:pt>
                <c:pt idx="7606">
                  <c:v>30417</c:v>
                </c:pt>
                <c:pt idx="7607">
                  <c:v>30421</c:v>
                </c:pt>
                <c:pt idx="7608">
                  <c:v>30425</c:v>
                </c:pt>
                <c:pt idx="7609">
                  <c:v>30429</c:v>
                </c:pt>
                <c:pt idx="7610">
                  <c:v>30433</c:v>
                </c:pt>
                <c:pt idx="7611">
                  <c:v>30437</c:v>
                </c:pt>
                <c:pt idx="7612">
                  <c:v>30441</c:v>
                </c:pt>
                <c:pt idx="7613">
                  <c:v>30445</c:v>
                </c:pt>
                <c:pt idx="7614">
                  <c:v>30449</c:v>
                </c:pt>
                <c:pt idx="7615">
                  <c:v>30453</c:v>
                </c:pt>
                <c:pt idx="7616">
                  <c:v>30457</c:v>
                </c:pt>
                <c:pt idx="7617">
                  <c:v>30461</c:v>
                </c:pt>
                <c:pt idx="7618">
                  <c:v>30465</c:v>
                </c:pt>
                <c:pt idx="7619">
                  <c:v>30469</c:v>
                </c:pt>
                <c:pt idx="7620">
                  <c:v>30473</c:v>
                </c:pt>
                <c:pt idx="7621">
                  <c:v>30477</c:v>
                </c:pt>
                <c:pt idx="7622">
                  <c:v>30481</c:v>
                </c:pt>
                <c:pt idx="7623">
                  <c:v>30485</c:v>
                </c:pt>
                <c:pt idx="7624">
                  <c:v>30489</c:v>
                </c:pt>
                <c:pt idx="7625">
                  <c:v>30493</c:v>
                </c:pt>
                <c:pt idx="7626">
                  <c:v>30497</c:v>
                </c:pt>
                <c:pt idx="7627">
                  <c:v>30501</c:v>
                </c:pt>
                <c:pt idx="7628">
                  <c:v>30505</c:v>
                </c:pt>
                <c:pt idx="7629">
                  <c:v>30509</c:v>
                </c:pt>
                <c:pt idx="7630">
                  <c:v>30513</c:v>
                </c:pt>
                <c:pt idx="7631">
                  <c:v>30517</c:v>
                </c:pt>
                <c:pt idx="7632">
                  <c:v>30521</c:v>
                </c:pt>
                <c:pt idx="7633">
                  <c:v>30525</c:v>
                </c:pt>
                <c:pt idx="7634">
                  <c:v>30529</c:v>
                </c:pt>
                <c:pt idx="7635">
                  <c:v>30533</c:v>
                </c:pt>
                <c:pt idx="7636">
                  <c:v>30537</c:v>
                </c:pt>
                <c:pt idx="7637">
                  <c:v>30541</c:v>
                </c:pt>
                <c:pt idx="7638">
                  <c:v>30545</c:v>
                </c:pt>
                <c:pt idx="7639">
                  <c:v>30549</c:v>
                </c:pt>
                <c:pt idx="7640">
                  <c:v>30553</c:v>
                </c:pt>
                <c:pt idx="7641">
                  <c:v>30557</c:v>
                </c:pt>
                <c:pt idx="7642">
                  <c:v>30561</c:v>
                </c:pt>
                <c:pt idx="7643">
                  <c:v>30565</c:v>
                </c:pt>
                <c:pt idx="7644">
                  <c:v>30569</c:v>
                </c:pt>
                <c:pt idx="7645">
                  <c:v>30573</c:v>
                </c:pt>
                <c:pt idx="7646">
                  <c:v>30577</c:v>
                </c:pt>
                <c:pt idx="7647">
                  <c:v>30581</c:v>
                </c:pt>
                <c:pt idx="7648">
                  <c:v>30585</c:v>
                </c:pt>
                <c:pt idx="7649">
                  <c:v>30589</c:v>
                </c:pt>
                <c:pt idx="7650">
                  <c:v>30593</c:v>
                </c:pt>
                <c:pt idx="7651">
                  <c:v>30597</c:v>
                </c:pt>
                <c:pt idx="7652">
                  <c:v>30601</c:v>
                </c:pt>
                <c:pt idx="7653">
                  <c:v>30605</c:v>
                </c:pt>
                <c:pt idx="7654">
                  <c:v>30609</c:v>
                </c:pt>
                <c:pt idx="7655">
                  <c:v>30613</c:v>
                </c:pt>
                <c:pt idx="7656">
                  <c:v>30617</c:v>
                </c:pt>
                <c:pt idx="7657">
                  <c:v>30621</c:v>
                </c:pt>
                <c:pt idx="7658">
                  <c:v>30625</c:v>
                </c:pt>
                <c:pt idx="7659">
                  <c:v>30629</c:v>
                </c:pt>
                <c:pt idx="7660">
                  <c:v>30633</c:v>
                </c:pt>
                <c:pt idx="7661">
                  <c:v>30637</c:v>
                </c:pt>
                <c:pt idx="7662">
                  <c:v>30641</c:v>
                </c:pt>
                <c:pt idx="7663">
                  <c:v>30645</c:v>
                </c:pt>
                <c:pt idx="7664">
                  <c:v>30649</c:v>
                </c:pt>
                <c:pt idx="7665">
                  <c:v>30653</c:v>
                </c:pt>
                <c:pt idx="7666">
                  <c:v>30657</c:v>
                </c:pt>
                <c:pt idx="7667">
                  <c:v>30661</c:v>
                </c:pt>
                <c:pt idx="7668">
                  <c:v>30665</c:v>
                </c:pt>
                <c:pt idx="7669">
                  <c:v>30669</c:v>
                </c:pt>
                <c:pt idx="7670">
                  <c:v>30673</c:v>
                </c:pt>
                <c:pt idx="7671">
                  <c:v>30677</c:v>
                </c:pt>
                <c:pt idx="7672">
                  <c:v>30681</c:v>
                </c:pt>
                <c:pt idx="7673">
                  <c:v>30685</c:v>
                </c:pt>
                <c:pt idx="7674">
                  <c:v>30689</c:v>
                </c:pt>
                <c:pt idx="7675">
                  <c:v>30693</c:v>
                </c:pt>
                <c:pt idx="7676">
                  <c:v>30697</c:v>
                </c:pt>
                <c:pt idx="7677">
                  <c:v>30701</c:v>
                </c:pt>
                <c:pt idx="7678">
                  <c:v>30705</c:v>
                </c:pt>
                <c:pt idx="7679">
                  <c:v>30709</c:v>
                </c:pt>
                <c:pt idx="7680">
                  <c:v>30713</c:v>
                </c:pt>
                <c:pt idx="7681">
                  <c:v>30717</c:v>
                </c:pt>
                <c:pt idx="7682">
                  <c:v>30721</c:v>
                </c:pt>
                <c:pt idx="7683">
                  <c:v>30725</c:v>
                </c:pt>
                <c:pt idx="7684">
                  <c:v>30729</c:v>
                </c:pt>
                <c:pt idx="7685">
                  <c:v>30733</c:v>
                </c:pt>
                <c:pt idx="7686">
                  <c:v>30737</c:v>
                </c:pt>
                <c:pt idx="7687">
                  <c:v>30741</c:v>
                </c:pt>
                <c:pt idx="7688">
                  <c:v>30745</c:v>
                </c:pt>
                <c:pt idx="7689">
                  <c:v>30749</c:v>
                </c:pt>
                <c:pt idx="7690">
                  <c:v>30753</c:v>
                </c:pt>
                <c:pt idx="7691">
                  <c:v>30757</c:v>
                </c:pt>
                <c:pt idx="7692">
                  <c:v>30761</c:v>
                </c:pt>
                <c:pt idx="7693">
                  <c:v>30765</c:v>
                </c:pt>
                <c:pt idx="7694">
                  <c:v>30769</c:v>
                </c:pt>
                <c:pt idx="7695">
                  <c:v>30773</c:v>
                </c:pt>
                <c:pt idx="7696">
                  <c:v>30777</c:v>
                </c:pt>
                <c:pt idx="7697">
                  <c:v>30781</c:v>
                </c:pt>
                <c:pt idx="7698">
                  <c:v>30785</c:v>
                </c:pt>
                <c:pt idx="7699">
                  <c:v>30789</c:v>
                </c:pt>
                <c:pt idx="7700">
                  <c:v>30793</c:v>
                </c:pt>
                <c:pt idx="7701">
                  <c:v>30797</c:v>
                </c:pt>
                <c:pt idx="7702">
                  <c:v>30801</c:v>
                </c:pt>
                <c:pt idx="7703">
                  <c:v>30805</c:v>
                </c:pt>
                <c:pt idx="7704">
                  <c:v>30809</c:v>
                </c:pt>
                <c:pt idx="7705">
                  <c:v>30813</c:v>
                </c:pt>
                <c:pt idx="7706">
                  <c:v>30817</c:v>
                </c:pt>
                <c:pt idx="7707">
                  <c:v>30821</c:v>
                </c:pt>
                <c:pt idx="7708">
                  <c:v>30825</c:v>
                </c:pt>
                <c:pt idx="7709">
                  <c:v>30829</c:v>
                </c:pt>
                <c:pt idx="7710">
                  <c:v>30833</c:v>
                </c:pt>
                <c:pt idx="7711">
                  <c:v>30837</c:v>
                </c:pt>
                <c:pt idx="7712">
                  <c:v>30841</c:v>
                </c:pt>
                <c:pt idx="7713">
                  <c:v>30845</c:v>
                </c:pt>
                <c:pt idx="7714">
                  <c:v>30849</c:v>
                </c:pt>
                <c:pt idx="7715">
                  <c:v>30853</c:v>
                </c:pt>
                <c:pt idx="7716">
                  <c:v>30857</c:v>
                </c:pt>
                <c:pt idx="7717">
                  <c:v>30861</c:v>
                </c:pt>
                <c:pt idx="7718">
                  <c:v>30865</c:v>
                </c:pt>
                <c:pt idx="7719">
                  <c:v>30869</c:v>
                </c:pt>
                <c:pt idx="7720">
                  <c:v>30873</c:v>
                </c:pt>
                <c:pt idx="7721">
                  <c:v>30877</c:v>
                </c:pt>
                <c:pt idx="7722">
                  <c:v>30881</c:v>
                </c:pt>
                <c:pt idx="7723">
                  <c:v>30885</c:v>
                </c:pt>
                <c:pt idx="7724">
                  <c:v>30889</c:v>
                </c:pt>
                <c:pt idx="7725">
                  <c:v>30893</c:v>
                </c:pt>
                <c:pt idx="7726">
                  <c:v>30897</c:v>
                </c:pt>
                <c:pt idx="7727">
                  <c:v>30901</c:v>
                </c:pt>
                <c:pt idx="7728">
                  <c:v>30905</c:v>
                </c:pt>
                <c:pt idx="7729">
                  <c:v>30909</c:v>
                </c:pt>
                <c:pt idx="7730">
                  <c:v>30913</c:v>
                </c:pt>
                <c:pt idx="7731">
                  <c:v>30917</c:v>
                </c:pt>
                <c:pt idx="7732">
                  <c:v>30921</c:v>
                </c:pt>
                <c:pt idx="7733">
                  <c:v>30925</c:v>
                </c:pt>
                <c:pt idx="7734">
                  <c:v>30929</c:v>
                </c:pt>
                <c:pt idx="7735">
                  <c:v>30933</c:v>
                </c:pt>
                <c:pt idx="7736">
                  <c:v>30937</c:v>
                </c:pt>
                <c:pt idx="7737">
                  <c:v>30941</c:v>
                </c:pt>
                <c:pt idx="7738">
                  <c:v>30945</c:v>
                </c:pt>
                <c:pt idx="7739">
                  <c:v>30949</c:v>
                </c:pt>
                <c:pt idx="7740">
                  <c:v>30953</c:v>
                </c:pt>
                <c:pt idx="7741">
                  <c:v>30957</c:v>
                </c:pt>
                <c:pt idx="7742">
                  <c:v>30961</c:v>
                </c:pt>
                <c:pt idx="7743">
                  <c:v>30965</c:v>
                </c:pt>
                <c:pt idx="7744">
                  <c:v>30969</c:v>
                </c:pt>
                <c:pt idx="7745">
                  <c:v>30973</c:v>
                </c:pt>
                <c:pt idx="7746">
                  <c:v>30977</c:v>
                </c:pt>
                <c:pt idx="7747">
                  <c:v>30981</c:v>
                </c:pt>
                <c:pt idx="7748">
                  <c:v>30985</c:v>
                </c:pt>
                <c:pt idx="7749">
                  <c:v>30989</c:v>
                </c:pt>
                <c:pt idx="7750">
                  <c:v>30993</c:v>
                </c:pt>
                <c:pt idx="7751">
                  <c:v>30997</c:v>
                </c:pt>
                <c:pt idx="7752">
                  <c:v>31001</c:v>
                </c:pt>
                <c:pt idx="7753">
                  <c:v>31005</c:v>
                </c:pt>
                <c:pt idx="7754">
                  <c:v>31009</c:v>
                </c:pt>
                <c:pt idx="7755">
                  <c:v>31013</c:v>
                </c:pt>
                <c:pt idx="7756">
                  <c:v>31017</c:v>
                </c:pt>
                <c:pt idx="7757">
                  <c:v>31021</c:v>
                </c:pt>
                <c:pt idx="7758">
                  <c:v>31025</c:v>
                </c:pt>
                <c:pt idx="7759">
                  <c:v>31029</c:v>
                </c:pt>
                <c:pt idx="7760">
                  <c:v>31033</c:v>
                </c:pt>
                <c:pt idx="7761">
                  <c:v>31037</c:v>
                </c:pt>
                <c:pt idx="7762">
                  <c:v>31041</c:v>
                </c:pt>
                <c:pt idx="7763">
                  <c:v>31045</c:v>
                </c:pt>
                <c:pt idx="7764">
                  <c:v>31049</c:v>
                </c:pt>
                <c:pt idx="7765">
                  <c:v>31053</c:v>
                </c:pt>
                <c:pt idx="7766">
                  <c:v>31057</c:v>
                </c:pt>
                <c:pt idx="7767">
                  <c:v>31061</c:v>
                </c:pt>
                <c:pt idx="7768">
                  <c:v>31065</c:v>
                </c:pt>
                <c:pt idx="7769">
                  <c:v>31069</c:v>
                </c:pt>
                <c:pt idx="7770">
                  <c:v>31073</c:v>
                </c:pt>
                <c:pt idx="7771">
                  <c:v>31077</c:v>
                </c:pt>
                <c:pt idx="7772">
                  <c:v>31081</c:v>
                </c:pt>
                <c:pt idx="7773">
                  <c:v>31085</c:v>
                </c:pt>
                <c:pt idx="7774">
                  <c:v>31089</c:v>
                </c:pt>
                <c:pt idx="7775">
                  <c:v>31093</c:v>
                </c:pt>
                <c:pt idx="7776">
                  <c:v>31097</c:v>
                </c:pt>
                <c:pt idx="7777">
                  <c:v>31101</c:v>
                </c:pt>
                <c:pt idx="7778">
                  <c:v>31105</c:v>
                </c:pt>
                <c:pt idx="7779">
                  <c:v>31109</c:v>
                </c:pt>
                <c:pt idx="7780">
                  <c:v>31113</c:v>
                </c:pt>
                <c:pt idx="7781">
                  <c:v>31117</c:v>
                </c:pt>
                <c:pt idx="7782">
                  <c:v>31121</c:v>
                </c:pt>
                <c:pt idx="7783">
                  <c:v>31125</c:v>
                </c:pt>
                <c:pt idx="7784">
                  <c:v>31129</c:v>
                </c:pt>
                <c:pt idx="7785">
                  <c:v>31133</c:v>
                </c:pt>
                <c:pt idx="7786">
                  <c:v>31137</c:v>
                </c:pt>
                <c:pt idx="7787">
                  <c:v>31141</c:v>
                </c:pt>
                <c:pt idx="7788">
                  <c:v>31145</c:v>
                </c:pt>
                <c:pt idx="7789">
                  <c:v>31149</c:v>
                </c:pt>
                <c:pt idx="7790">
                  <c:v>31153</c:v>
                </c:pt>
                <c:pt idx="7791">
                  <c:v>31157</c:v>
                </c:pt>
                <c:pt idx="7792">
                  <c:v>31161</c:v>
                </c:pt>
                <c:pt idx="7793">
                  <c:v>31165</c:v>
                </c:pt>
                <c:pt idx="7794">
                  <c:v>31169</c:v>
                </c:pt>
                <c:pt idx="7795">
                  <c:v>31173</c:v>
                </c:pt>
                <c:pt idx="7796">
                  <c:v>31177</c:v>
                </c:pt>
                <c:pt idx="7797">
                  <c:v>31181</c:v>
                </c:pt>
                <c:pt idx="7798">
                  <c:v>31185</c:v>
                </c:pt>
                <c:pt idx="7799">
                  <c:v>31189</c:v>
                </c:pt>
                <c:pt idx="7800">
                  <c:v>31193</c:v>
                </c:pt>
                <c:pt idx="7801">
                  <c:v>31197</c:v>
                </c:pt>
                <c:pt idx="7802">
                  <c:v>31201</c:v>
                </c:pt>
                <c:pt idx="7803">
                  <c:v>31205</c:v>
                </c:pt>
                <c:pt idx="7804">
                  <c:v>31209</c:v>
                </c:pt>
                <c:pt idx="7805">
                  <c:v>31213</c:v>
                </c:pt>
                <c:pt idx="7806">
                  <c:v>31217</c:v>
                </c:pt>
                <c:pt idx="7807">
                  <c:v>31221</c:v>
                </c:pt>
                <c:pt idx="7808">
                  <c:v>31225</c:v>
                </c:pt>
                <c:pt idx="7809">
                  <c:v>31229</c:v>
                </c:pt>
                <c:pt idx="7810">
                  <c:v>31233</c:v>
                </c:pt>
                <c:pt idx="7811">
                  <c:v>31237</c:v>
                </c:pt>
                <c:pt idx="7812">
                  <c:v>31241</c:v>
                </c:pt>
                <c:pt idx="7813">
                  <c:v>31245</c:v>
                </c:pt>
                <c:pt idx="7814">
                  <c:v>31249</c:v>
                </c:pt>
                <c:pt idx="7815">
                  <c:v>31253</c:v>
                </c:pt>
                <c:pt idx="7816">
                  <c:v>31257</c:v>
                </c:pt>
                <c:pt idx="7817">
                  <c:v>31261</c:v>
                </c:pt>
                <c:pt idx="7818">
                  <c:v>31265</c:v>
                </c:pt>
                <c:pt idx="7819">
                  <c:v>31269</c:v>
                </c:pt>
                <c:pt idx="7820">
                  <c:v>31273</c:v>
                </c:pt>
                <c:pt idx="7821">
                  <c:v>31277</c:v>
                </c:pt>
                <c:pt idx="7822">
                  <c:v>31281</c:v>
                </c:pt>
                <c:pt idx="7823">
                  <c:v>31285</c:v>
                </c:pt>
                <c:pt idx="7824">
                  <c:v>31289</c:v>
                </c:pt>
                <c:pt idx="7825">
                  <c:v>31293</c:v>
                </c:pt>
                <c:pt idx="7826">
                  <c:v>31297</c:v>
                </c:pt>
                <c:pt idx="7827">
                  <c:v>31301</c:v>
                </c:pt>
                <c:pt idx="7828">
                  <c:v>31305</c:v>
                </c:pt>
                <c:pt idx="7829">
                  <c:v>31309</c:v>
                </c:pt>
                <c:pt idx="7830">
                  <c:v>31313</c:v>
                </c:pt>
                <c:pt idx="7831">
                  <c:v>31317</c:v>
                </c:pt>
                <c:pt idx="7832">
                  <c:v>31321</c:v>
                </c:pt>
                <c:pt idx="7833">
                  <c:v>31325</c:v>
                </c:pt>
                <c:pt idx="7834">
                  <c:v>31329</c:v>
                </c:pt>
                <c:pt idx="7835">
                  <c:v>31333</c:v>
                </c:pt>
                <c:pt idx="7836">
                  <c:v>31337</c:v>
                </c:pt>
                <c:pt idx="7837">
                  <c:v>31341</c:v>
                </c:pt>
                <c:pt idx="7838">
                  <c:v>31345</c:v>
                </c:pt>
                <c:pt idx="7839">
                  <c:v>31349</c:v>
                </c:pt>
                <c:pt idx="7840">
                  <c:v>31353</c:v>
                </c:pt>
                <c:pt idx="7841">
                  <c:v>31357</c:v>
                </c:pt>
                <c:pt idx="7842">
                  <c:v>31361</c:v>
                </c:pt>
                <c:pt idx="7843">
                  <c:v>31365</c:v>
                </c:pt>
                <c:pt idx="7844">
                  <c:v>31369</c:v>
                </c:pt>
                <c:pt idx="7845">
                  <c:v>31373</c:v>
                </c:pt>
                <c:pt idx="7846">
                  <c:v>31377</c:v>
                </c:pt>
                <c:pt idx="7847">
                  <c:v>31381</c:v>
                </c:pt>
                <c:pt idx="7848">
                  <c:v>31385</c:v>
                </c:pt>
                <c:pt idx="7849">
                  <c:v>31389</c:v>
                </c:pt>
                <c:pt idx="7850">
                  <c:v>31393</c:v>
                </c:pt>
                <c:pt idx="7851">
                  <c:v>31397</c:v>
                </c:pt>
                <c:pt idx="7852">
                  <c:v>31401</c:v>
                </c:pt>
                <c:pt idx="7853">
                  <c:v>31405</c:v>
                </c:pt>
                <c:pt idx="7854">
                  <c:v>31409</c:v>
                </c:pt>
                <c:pt idx="7855">
                  <c:v>31413</c:v>
                </c:pt>
                <c:pt idx="7856">
                  <c:v>31417</c:v>
                </c:pt>
                <c:pt idx="7857">
                  <c:v>31421</c:v>
                </c:pt>
                <c:pt idx="7858">
                  <c:v>31425</c:v>
                </c:pt>
                <c:pt idx="7859">
                  <c:v>31429</c:v>
                </c:pt>
                <c:pt idx="7860">
                  <c:v>31433</c:v>
                </c:pt>
                <c:pt idx="7861">
                  <c:v>31437</c:v>
                </c:pt>
                <c:pt idx="7862">
                  <c:v>31441</c:v>
                </c:pt>
                <c:pt idx="7863">
                  <c:v>31445</c:v>
                </c:pt>
                <c:pt idx="7864">
                  <c:v>31449</c:v>
                </c:pt>
                <c:pt idx="7865">
                  <c:v>31453</c:v>
                </c:pt>
                <c:pt idx="7866">
                  <c:v>31457</c:v>
                </c:pt>
                <c:pt idx="7867">
                  <c:v>31461</c:v>
                </c:pt>
                <c:pt idx="7868">
                  <c:v>31465</c:v>
                </c:pt>
                <c:pt idx="7869">
                  <c:v>31469</c:v>
                </c:pt>
                <c:pt idx="7870">
                  <c:v>31473</c:v>
                </c:pt>
                <c:pt idx="7871">
                  <c:v>31477</c:v>
                </c:pt>
                <c:pt idx="7872">
                  <c:v>31481</c:v>
                </c:pt>
                <c:pt idx="7873">
                  <c:v>31485</c:v>
                </c:pt>
                <c:pt idx="7874">
                  <c:v>31489</c:v>
                </c:pt>
                <c:pt idx="7875">
                  <c:v>31493</c:v>
                </c:pt>
                <c:pt idx="7876">
                  <c:v>31497</c:v>
                </c:pt>
                <c:pt idx="7877">
                  <c:v>31501</c:v>
                </c:pt>
                <c:pt idx="7878">
                  <c:v>31505</c:v>
                </c:pt>
                <c:pt idx="7879">
                  <c:v>31509</c:v>
                </c:pt>
                <c:pt idx="7880">
                  <c:v>31513</c:v>
                </c:pt>
                <c:pt idx="7881">
                  <c:v>31517</c:v>
                </c:pt>
                <c:pt idx="7882">
                  <c:v>31521</c:v>
                </c:pt>
                <c:pt idx="7883">
                  <c:v>31525</c:v>
                </c:pt>
                <c:pt idx="7884">
                  <c:v>31529</c:v>
                </c:pt>
                <c:pt idx="7885">
                  <c:v>31533</c:v>
                </c:pt>
                <c:pt idx="7886">
                  <c:v>31537</c:v>
                </c:pt>
                <c:pt idx="7887">
                  <c:v>31541</c:v>
                </c:pt>
                <c:pt idx="7888">
                  <c:v>31545</c:v>
                </c:pt>
                <c:pt idx="7889">
                  <c:v>31549</c:v>
                </c:pt>
                <c:pt idx="7890">
                  <c:v>31553</c:v>
                </c:pt>
                <c:pt idx="7891">
                  <c:v>31557</c:v>
                </c:pt>
                <c:pt idx="7892">
                  <c:v>31561</c:v>
                </c:pt>
                <c:pt idx="7893">
                  <c:v>31565</c:v>
                </c:pt>
                <c:pt idx="7894">
                  <c:v>31569</c:v>
                </c:pt>
                <c:pt idx="7895">
                  <c:v>31573</c:v>
                </c:pt>
                <c:pt idx="7896">
                  <c:v>31577</c:v>
                </c:pt>
                <c:pt idx="7897">
                  <c:v>31581</c:v>
                </c:pt>
                <c:pt idx="7898">
                  <c:v>31585</c:v>
                </c:pt>
                <c:pt idx="7899">
                  <c:v>31589</c:v>
                </c:pt>
                <c:pt idx="7900">
                  <c:v>31593</c:v>
                </c:pt>
                <c:pt idx="7901">
                  <c:v>31597</c:v>
                </c:pt>
                <c:pt idx="7902">
                  <c:v>31601</c:v>
                </c:pt>
                <c:pt idx="7903">
                  <c:v>31605</c:v>
                </c:pt>
                <c:pt idx="7904">
                  <c:v>31609</c:v>
                </c:pt>
                <c:pt idx="7905">
                  <c:v>31613</c:v>
                </c:pt>
                <c:pt idx="7906">
                  <c:v>31617</c:v>
                </c:pt>
                <c:pt idx="7907">
                  <c:v>31621</c:v>
                </c:pt>
                <c:pt idx="7908">
                  <c:v>31625</c:v>
                </c:pt>
                <c:pt idx="7909">
                  <c:v>31629</c:v>
                </c:pt>
                <c:pt idx="7910">
                  <c:v>31633</c:v>
                </c:pt>
                <c:pt idx="7911">
                  <c:v>31637</c:v>
                </c:pt>
                <c:pt idx="7912">
                  <c:v>31641</c:v>
                </c:pt>
                <c:pt idx="7913">
                  <c:v>31645</c:v>
                </c:pt>
                <c:pt idx="7914">
                  <c:v>31649</c:v>
                </c:pt>
                <c:pt idx="7915">
                  <c:v>31653</c:v>
                </c:pt>
                <c:pt idx="7916">
                  <c:v>31657</c:v>
                </c:pt>
                <c:pt idx="7917">
                  <c:v>31661</c:v>
                </c:pt>
                <c:pt idx="7918">
                  <c:v>31665</c:v>
                </c:pt>
                <c:pt idx="7919">
                  <c:v>31669</c:v>
                </c:pt>
                <c:pt idx="7920">
                  <c:v>31673</c:v>
                </c:pt>
                <c:pt idx="7921">
                  <c:v>31677</c:v>
                </c:pt>
                <c:pt idx="7922">
                  <c:v>31681</c:v>
                </c:pt>
                <c:pt idx="7923">
                  <c:v>31685</c:v>
                </c:pt>
                <c:pt idx="7924">
                  <c:v>31689</c:v>
                </c:pt>
                <c:pt idx="7925">
                  <c:v>31693</c:v>
                </c:pt>
                <c:pt idx="7926">
                  <c:v>31697</c:v>
                </c:pt>
                <c:pt idx="7927">
                  <c:v>31701</c:v>
                </c:pt>
                <c:pt idx="7928">
                  <c:v>31705</c:v>
                </c:pt>
                <c:pt idx="7929">
                  <c:v>31709</c:v>
                </c:pt>
                <c:pt idx="7930">
                  <c:v>31713</c:v>
                </c:pt>
                <c:pt idx="7931">
                  <c:v>31717</c:v>
                </c:pt>
                <c:pt idx="7932">
                  <c:v>31721</c:v>
                </c:pt>
                <c:pt idx="7933">
                  <c:v>31725</c:v>
                </c:pt>
                <c:pt idx="7934">
                  <c:v>31729</c:v>
                </c:pt>
                <c:pt idx="7935">
                  <c:v>31733</c:v>
                </c:pt>
                <c:pt idx="7936">
                  <c:v>31737</c:v>
                </c:pt>
                <c:pt idx="7937">
                  <c:v>31741</c:v>
                </c:pt>
                <c:pt idx="7938">
                  <c:v>31745</c:v>
                </c:pt>
                <c:pt idx="7939">
                  <c:v>31749</c:v>
                </c:pt>
                <c:pt idx="7940">
                  <c:v>31753</c:v>
                </c:pt>
                <c:pt idx="7941">
                  <c:v>31757</c:v>
                </c:pt>
                <c:pt idx="7942">
                  <c:v>31761</c:v>
                </c:pt>
                <c:pt idx="7943">
                  <c:v>31765</c:v>
                </c:pt>
                <c:pt idx="7944">
                  <c:v>31769</c:v>
                </c:pt>
                <c:pt idx="7945">
                  <c:v>31773</c:v>
                </c:pt>
                <c:pt idx="7946">
                  <c:v>31777</c:v>
                </c:pt>
                <c:pt idx="7947">
                  <c:v>31781</c:v>
                </c:pt>
                <c:pt idx="7948">
                  <c:v>31785</c:v>
                </c:pt>
                <c:pt idx="7949">
                  <c:v>31789</c:v>
                </c:pt>
                <c:pt idx="7950">
                  <c:v>31793</c:v>
                </c:pt>
                <c:pt idx="7951">
                  <c:v>31797</c:v>
                </c:pt>
                <c:pt idx="7952">
                  <c:v>31801</c:v>
                </c:pt>
                <c:pt idx="7953">
                  <c:v>31805</c:v>
                </c:pt>
                <c:pt idx="7954">
                  <c:v>31809</c:v>
                </c:pt>
                <c:pt idx="7955">
                  <c:v>31813</c:v>
                </c:pt>
                <c:pt idx="7956">
                  <c:v>31817</c:v>
                </c:pt>
                <c:pt idx="7957">
                  <c:v>31821</c:v>
                </c:pt>
                <c:pt idx="7958">
                  <c:v>31825</c:v>
                </c:pt>
                <c:pt idx="7959">
                  <c:v>31829</c:v>
                </c:pt>
                <c:pt idx="7960">
                  <c:v>31833</c:v>
                </c:pt>
                <c:pt idx="7961">
                  <c:v>31837</c:v>
                </c:pt>
                <c:pt idx="7962">
                  <c:v>31841</c:v>
                </c:pt>
                <c:pt idx="7963">
                  <c:v>31845</c:v>
                </c:pt>
                <c:pt idx="7964">
                  <c:v>31849</c:v>
                </c:pt>
                <c:pt idx="7965">
                  <c:v>31853</c:v>
                </c:pt>
                <c:pt idx="7966">
                  <c:v>31857</c:v>
                </c:pt>
                <c:pt idx="7967">
                  <c:v>31861</c:v>
                </c:pt>
                <c:pt idx="7968">
                  <c:v>31865</c:v>
                </c:pt>
                <c:pt idx="7969">
                  <c:v>31869</c:v>
                </c:pt>
                <c:pt idx="7970">
                  <c:v>31873</c:v>
                </c:pt>
                <c:pt idx="7971">
                  <c:v>31877</c:v>
                </c:pt>
                <c:pt idx="7972">
                  <c:v>31881</c:v>
                </c:pt>
                <c:pt idx="7973">
                  <c:v>31885</c:v>
                </c:pt>
                <c:pt idx="7974">
                  <c:v>31889</c:v>
                </c:pt>
                <c:pt idx="7975">
                  <c:v>31893</c:v>
                </c:pt>
                <c:pt idx="7976">
                  <c:v>31897</c:v>
                </c:pt>
                <c:pt idx="7977">
                  <c:v>31901</c:v>
                </c:pt>
                <c:pt idx="7978">
                  <c:v>31905</c:v>
                </c:pt>
                <c:pt idx="7979">
                  <c:v>31909</c:v>
                </c:pt>
                <c:pt idx="7980">
                  <c:v>31913</c:v>
                </c:pt>
                <c:pt idx="7981">
                  <c:v>31917</c:v>
                </c:pt>
                <c:pt idx="7982">
                  <c:v>31921</c:v>
                </c:pt>
                <c:pt idx="7983">
                  <c:v>31925</c:v>
                </c:pt>
                <c:pt idx="7984">
                  <c:v>31929</c:v>
                </c:pt>
                <c:pt idx="7985">
                  <c:v>31933</c:v>
                </c:pt>
                <c:pt idx="7986">
                  <c:v>31937</c:v>
                </c:pt>
                <c:pt idx="7987">
                  <c:v>31941</c:v>
                </c:pt>
                <c:pt idx="7988">
                  <c:v>31945</c:v>
                </c:pt>
                <c:pt idx="7989">
                  <c:v>31949</c:v>
                </c:pt>
                <c:pt idx="7990">
                  <c:v>31953</c:v>
                </c:pt>
                <c:pt idx="7991">
                  <c:v>31957</c:v>
                </c:pt>
                <c:pt idx="7992">
                  <c:v>31961</c:v>
                </c:pt>
                <c:pt idx="7993">
                  <c:v>31965</c:v>
                </c:pt>
                <c:pt idx="7994">
                  <c:v>31969</c:v>
                </c:pt>
                <c:pt idx="7995">
                  <c:v>31973</c:v>
                </c:pt>
                <c:pt idx="7996">
                  <c:v>31977</c:v>
                </c:pt>
                <c:pt idx="7997">
                  <c:v>31981</c:v>
                </c:pt>
                <c:pt idx="7998">
                  <c:v>31985</c:v>
                </c:pt>
                <c:pt idx="7999">
                  <c:v>31989</c:v>
                </c:pt>
                <c:pt idx="8000">
                  <c:v>31993</c:v>
                </c:pt>
                <c:pt idx="8001">
                  <c:v>31997</c:v>
                </c:pt>
                <c:pt idx="8002">
                  <c:v>32001</c:v>
                </c:pt>
                <c:pt idx="8003">
                  <c:v>32005</c:v>
                </c:pt>
                <c:pt idx="8004">
                  <c:v>32009</c:v>
                </c:pt>
                <c:pt idx="8005">
                  <c:v>32013</c:v>
                </c:pt>
                <c:pt idx="8006">
                  <c:v>32017</c:v>
                </c:pt>
                <c:pt idx="8007">
                  <c:v>32021</c:v>
                </c:pt>
                <c:pt idx="8008">
                  <c:v>32025</c:v>
                </c:pt>
                <c:pt idx="8009">
                  <c:v>32029</c:v>
                </c:pt>
                <c:pt idx="8010">
                  <c:v>32033</c:v>
                </c:pt>
                <c:pt idx="8011">
                  <c:v>32037</c:v>
                </c:pt>
                <c:pt idx="8012">
                  <c:v>32041</c:v>
                </c:pt>
                <c:pt idx="8013">
                  <c:v>32045</c:v>
                </c:pt>
                <c:pt idx="8014">
                  <c:v>32049</c:v>
                </c:pt>
                <c:pt idx="8015">
                  <c:v>32053</c:v>
                </c:pt>
                <c:pt idx="8016">
                  <c:v>32057</c:v>
                </c:pt>
                <c:pt idx="8017">
                  <c:v>32061</c:v>
                </c:pt>
                <c:pt idx="8018">
                  <c:v>32065</c:v>
                </c:pt>
                <c:pt idx="8019">
                  <c:v>32069</c:v>
                </c:pt>
                <c:pt idx="8020">
                  <c:v>32073</c:v>
                </c:pt>
                <c:pt idx="8021">
                  <c:v>32077</c:v>
                </c:pt>
                <c:pt idx="8022">
                  <c:v>32081</c:v>
                </c:pt>
                <c:pt idx="8023">
                  <c:v>32085</c:v>
                </c:pt>
                <c:pt idx="8024">
                  <c:v>32089</c:v>
                </c:pt>
                <c:pt idx="8025">
                  <c:v>32093</c:v>
                </c:pt>
                <c:pt idx="8026">
                  <c:v>32097</c:v>
                </c:pt>
                <c:pt idx="8027">
                  <c:v>32101</c:v>
                </c:pt>
                <c:pt idx="8028">
                  <c:v>32105</c:v>
                </c:pt>
                <c:pt idx="8029">
                  <c:v>32109</c:v>
                </c:pt>
                <c:pt idx="8030">
                  <c:v>32113</c:v>
                </c:pt>
                <c:pt idx="8031">
                  <c:v>32117</c:v>
                </c:pt>
                <c:pt idx="8032">
                  <c:v>32121</c:v>
                </c:pt>
                <c:pt idx="8033">
                  <c:v>32125</c:v>
                </c:pt>
                <c:pt idx="8034">
                  <c:v>32129</c:v>
                </c:pt>
                <c:pt idx="8035">
                  <c:v>32133</c:v>
                </c:pt>
                <c:pt idx="8036">
                  <c:v>32137</c:v>
                </c:pt>
                <c:pt idx="8037">
                  <c:v>32141</c:v>
                </c:pt>
                <c:pt idx="8038">
                  <c:v>32145</c:v>
                </c:pt>
                <c:pt idx="8039">
                  <c:v>32149</c:v>
                </c:pt>
                <c:pt idx="8040">
                  <c:v>32153</c:v>
                </c:pt>
                <c:pt idx="8041">
                  <c:v>32157</c:v>
                </c:pt>
                <c:pt idx="8042">
                  <c:v>32161</c:v>
                </c:pt>
                <c:pt idx="8043">
                  <c:v>32165</c:v>
                </c:pt>
                <c:pt idx="8044">
                  <c:v>32169</c:v>
                </c:pt>
                <c:pt idx="8045">
                  <c:v>32173</c:v>
                </c:pt>
                <c:pt idx="8046">
                  <c:v>32177</c:v>
                </c:pt>
                <c:pt idx="8047">
                  <c:v>32181</c:v>
                </c:pt>
                <c:pt idx="8048">
                  <c:v>32185</c:v>
                </c:pt>
                <c:pt idx="8049">
                  <c:v>32189</c:v>
                </c:pt>
                <c:pt idx="8050">
                  <c:v>32193</c:v>
                </c:pt>
                <c:pt idx="8051">
                  <c:v>32197</c:v>
                </c:pt>
                <c:pt idx="8052">
                  <c:v>32201</c:v>
                </c:pt>
                <c:pt idx="8053">
                  <c:v>32205</c:v>
                </c:pt>
                <c:pt idx="8054">
                  <c:v>32209</c:v>
                </c:pt>
                <c:pt idx="8055">
                  <c:v>32213</c:v>
                </c:pt>
                <c:pt idx="8056">
                  <c:v>32217</c:v>
                </c:pt>
                <c:pt idx="8057">
                  <c:v>32221</c:v>
                </c:pt>
                <c:pt idx="8058">
                  <c:v>32225</c:v>
                </c:pt>
                <c:pt idx="8059">
                  <c:v>32229</c:v>
                </c:pt>
                <c:pt idx="8060">
                  <c:v>32233</c:v>
                </c:pt>
                <c:pt idx="8061">
                  <c:v>32237</c:v>
                </c:pt>
                <c:pt idx="8062">
                  <c:v>32241</c:v>
                </c:pt>
                <c:pt idx="8063">
                  <c:v>32245</c:v>
                </c:pt>
                <c:pt idx="8064">
                  <c:v>32250</c:v>
                </c:pt>
                <c:pt idx="8065">
                  <c:v>32253</c:v>
                </c:pt>
                <c:pt idx="8066">
                  <c:v>32257</c:v>
                </c:pt>
                <c:pt idx="8067">
                  <c:v>32261</c:v>
                </c:pt>
                <c:pt idx="8068">
                  <c:v>32265</c:v>
                </c:pt>
                <c:pt idx="8069">
                  <c:v>32269</c:v>
                </c:pt>
                <c:pt idx="8070">
                  <c:v>32273</c:v>
                </c:pt>
                <c:pt idx="8071">
                  <c:v>32277</c:v>
                </c:pt>
                <c:pt idx="8072">
                  <c:v>32281</c:v>
                </c:pt>
                <c:pt idx="8073">
                  <c:v>32285</c:v>
                </c:pt>
                <c:pt idx="8074">
                  <c:v>32289</c:v>
                </c:pt>
                <c:pt idx="8075">
                  <c:v>32293</c:v>
                </c:pt>
                <c:pt idx="8076">
                  <c:v>32297</c:v>
                </c:pt>
                <c:pt idx="8077">
                  <c:v>32301</c:v>
                </c:pt>
                <c:pt idx="8078">
                  <c:v>32305</c:v>
                </c:pt>
                <c:pt idx="8079">
                  <c:v>32309</c:v>
                </c:pt>
                <c:pt idx="8080">
                  <c:v>32313</c:v>
                </c:pt>
                <c:pt idx="8081">
                  <c:v>32317</c:v>
                </c:pt>
                <c:pt idx="8082">
                  <c:v>32321</c:v>
                </c:pt>
                <c:pt idx="8083">
                  <c:v>32325</c:v>
                </c:pt>
                <c:pt idx="8084">
                  <c:v>32329</c:v>
                </c:pt>
                <c:pt idx="8085">
                  <c:v>32333</c:v>
                </c:pt>
                <c:pt idx="8086">
                  <c:v>32337</c:v>
                </c:pt>
                <c:pt idx="8087">
                  <c:v>32341</c:v>
                </c:pt>
                <c:pt idx="8088">
                  <c:v>32345</c:v>
                </c:pt>
                <c:pt idx="8089">
                  <c:v>32349</c:v>
                </c:pt>
                <c:pt idx="8090">
                  <c:v>32353</c:v>
                </c:pt>
                <c:pt idx="8091">
                  <c:v>32357</c:v>
                </c:pt>
                <c:pt idx="8092">
                  <c:v>32361</c:v>
                </c:pt>
                <c:pt idx="8093">
                  <c:v>32365</c:v>
                </c:pt>
                <c:pt idx="8094">
                  <c:v>32369</c:v>
                </c:pt>
                <c:pt idx="8095">
                  <c:v>32373</c:v>
                </c:pt>
                <c:pt idx="8096">
                  <c:v>32377</c:v>
                </c:pt>
                <c:pt idx="8097">
                  <c:v>32381</c:v>
                </c:pt>
                <c:pt idx="8098">
                  <c:v>32385</c:v>
                </c:pt>
                <c:pt idx="8099">
                  <c:v>32389</c:v>
                </c:pt>
                <c:pt idx="8100">
                  <c:v>32393</c:v>
                </c:pt>
                <c:pt idx="8101">
                  <c:v>32397</c:v>
                </c:pt>
                <c:pt idx="8102">
                  <c:v>32401</c:v>
                </c:pt>
                <c:pt idx="8103">
                  <c:v>32405</c:v>
                </c:pt>
                <c:pt idx="8104">
                  <c:v>32409</c:v>
                </c:pt>
                <c:pt idx="8105">
                  <c:v>32413</c:v>
                </c:pt>
                <c:pt idx="8106">
                  <c:v>32417</c:v>
                </c:pt>
                <c:pt idx="8107">
                  <c:v>32421</c:v>
                </c:pt>
                <c:pt idx="8108">
                  <c:v>32425</c:v>
                </c:pt>
                <c:pt idx="8109">
                  <c:v>32429</c:v>
                </c:pt>
                <c:pt idx="8110">
                  <c:v>32433</c:v>
                </c:pt>
                <c:pt idx="8111">
                  <c:v>32437</c:v>
                </c:pt>
                <c:pt idx="8112">
                  <c:v>32441</c:v>
                </c:pt>
                <c:pt idx="8113">
                  <c:v>32445</c:v>
                </c:pt>
                <c:pt idx="8114">
                  <c:v>32449</c:v>
                </c:pt>
                <c:pt idx="8115">
                  <c:v>32453</c:v>
                </c:pt>
                <c:pt idx="8116">
                  <c:v>32457</c:v>
                </c:pt>
                <c:pt idx="8117">
                  <c:v>32461</c:v>
                </c:pt>
                <c:pt idx="8118">
                  <c:v>32465</c:v>
                </c:pt>
                <c:pt idx="8119">
                  <c:v>32469</c:v>
                </c:pt>
                <c:pt idx="8120">
                  <c:v>32473</c:v>
                </c:pt>
                <c:pt idx="8121">
                  <c:v>32477</c:v>
                </c:pt>
                <c:pt idx="8122">
                  <c:v>32481</c:v>
                </c:pt>
                <c:pt idx="8123">
                  <c:v>32485</c:v>
                </c:pt>
                <c:pt idx="8124">
                  <c:v>32489</c:v>
                </c:pt>
                <c:pt idx="8125">
                  <c:v>32493</c:v>
                </c:pt>
                <c:pt idx="8126">
                  <c:v>32497</c:v>
                </c:pt>
                <c:pt idx="8127">
                  <c:v>32501</c:v>
                </c:pt>
                <c:pt idx="8128">
                  <c:v>32505</c:v>
                </c:pt>
                <c:pt idx="8129">
                  <c:v>32509</c:v>
                </c:pt>
                <c:pt idx="8130">
                  <c:v>32513</c:v>
                </c:pt>
                <c:pt idx="8131">
                  <c:v>32517</c:v>
                </c:pt>
                <c:pt idx="8132">
                  <c:v>32521</c:v>
                </c:pt>
                <c:pt idx="8133">
                  <c:v>32525</c:v>
                </c:pt>
                <c:pt idx="8134">
                  <c:v>32529</c:v>
                </c:pt>
                <c:pt idx="8135">
                  <c:v>32533</c:v>
                </c:pt>
                <c:pt idx="8136">
                  <c:v>32537</c:v>
                </c:pt>
                <c:pt idx="8137">
                  <c:v>32541</c:v>
                </c:pt>
                <c:pt idx="8138">
                  <c:v>32545</c:v>
                </c:pt>
                <c:pt idx="8139">
                  <c:v>32549</c:v>
                </c:pt>
                <c:pt idx="8140">
                  <c:v>32553</c:v>
                </c:pt>
                <c:pt idx="8141">
                  <c:v>32557</c:v>
                </c:pt>
                <c:pt idx="8142">
                  <c:v>32561</c:v>
                </c:pt>
                <c:pt idx="8143">
                  <c:v>32565</c:v>
                </c:pt>
                <c:pt idx="8144">
                  <c:v>32569</c:v>
                </c:pt>
                <c:pt idx="8145">
                  <c:v>32573</c:v>
                </c:pt>
                <c:pt idx="8146">
                  <c:v>32577</c:v>
                </c:pt>
                <c:pt idx="8147">
                  <c:v>32581</c:v>
                </c:pt>
                <c:pt idx="8148">
                  <c:v>32585</c:v>
                </c:pt>
                <c:pt idx="8149">
                  <c:v>32589</c:v>
                </c:pt>
                <c:pt idx="8150">
                  <c:v>32593</c:v>
                </c:pt>
                <c:pt idx="8151">
                  <c:v>32597</c:v>
                </c:pt>
                <c:pt idx="8152">
                  <c:v>32601</c:v>
                </c:pt>
                <c:pt idx="8153">
                  <c:v>32605</c:v>
                </c:pt>
                <c:pt idx="8154">
                  <c:v>32609</c:v>
                </c:pt>
                <c:pt idx="8155">
                  <c:v>32613</c:v>
                </c:pt>
                <c:pt idx="8156">
                  <c:v>32617</c:v>
                </c:pt>
                <c:pt idx="8157">
                  <c:v>32621</c:v>
                </c:pt>
                <c:pt idx="8158">
                  <c:v>32625</c:v>
                </c:pt>
                <c:pt idx="8159">
                  <c:v>32629</c:v>
                </c:pt>
                <c:pt idx="8160">
                  <c:v>32633</c:v>
                </c:pt>
                <c:pt idx="8161">
                  <c:v>32637</c:v>
                </c:pt>
                <c:pt idx="8162">
                  <c:v>32641</c:v>
                </c:pt>
                <c:pt idx="8163">
                  <c:v>32645</c:v>
                </c:pt>
                <c:pt idx="8164">
                  <c:v>32649</c:v>
                </c:pt>
                <c:pt idx="8165">
                  <c:v>32653</c:v>
                </c:pt>
                <c:pt idx="8166">
                  <c:v>32657</c:v>
                </c:pt>
                <c:pt idx="8167">
                  <c:v>32661</c:v>
                </c:pt>
                <c:pt idx="8168">
                  <c:v>32665</c:v>
                </c:pt>
                <c:pt idx="8169">
                  <c:v>32669</c:v>
                </c:pt>
                <c:pt idx="8170">
                  <c:v>32673</c:v>
                </c:pt>
                <c:pt idx="8171">
                  <c:v>32677</c:v>
                </c:pt>
                <c:pt idx="8172">
                  <c:v>32681</c:v>
                </c:pt>
                <c:pt idx="8173">
                  <c:v>32685</c:v>
                </c:pt>
                <c:pt idx="8174">
                  <c:v>32689</c:v>
                </c:pt>
                <c:pt idx="8175">
                  <c:v>32693</c:v>
                </c:pt>
                <c:pt idx="8176">
                  <c:v>32697</c:v>
                </c:pt>
                <c:pt idx="8177">
                  <c:v>32701</c:v>
                </c:pt>
                <c:pt idx="8178">
                  <c:v>32705</c:v>
                </c:pt>
                <c:pt idx="8179">
                  <c:v>32709</c:v>
                </c:pt>
                <c:pt idx="8180">
                  <c:v>32713</c:v>
                </c:pt>
                <c:pt idx="8181">
                  <c:v>32717</c:v>
                </c:pt>
                <c:pt idx="8182">
                  <c:v>32721</c:v>
                </c:pt>
                <c:pt idx="8183">
                  <c:v>32725</c:v>
                </c:pt>
                <c:pt idx="8184">
                  <c:v>32729</c:v>
                </c:pt>
                <c:pt idx="8185">
                  <c:v>32733</c:v>
                </c:pt>
                <c:pt idx="8186">
                  <c:v>32737</c:v>
                </c:pt>
                <c:pt idx="8187">
                  <c:v>32741</c:v>
                </c:pt>
                <c:pt idx="8188">
                  <c:v>32745</c:v>
                </c:pt>
                <c:pt idx="8189">
                  <c:v>32749</c:v>
                </c:pt>
                <c:pt idx="8190">
                  <c:v>32753</c:v>
                </c:pt>
                <c:pt idx="8191">
                  <c:v>32757</c:v>
                </c:pt>
                <c:pt idx="8192">
                  <c:v>32761</c:v>
                </c:pt>
                <c:pt idx="8193">
                  <c:v>32765</c:v>
                </c:pt>
                <c:pt idx="8194">
                  <c:v>32769</c:v>
                </c:pt>
                <c:pt idx="8195">
                  <c:v>32773</c:v>
                </c:pt>
                <c:pt idx="8196">
                  <c:v>32777</c:v>
                </c:pt>
                <c:pt idx="8197">
                  <c:v>32781</c:v>
                </c:pt>
                <c:pt idx="8198">
                  <c:v>32785</c:v>
                </c:pt>
                <c:pt idx="8199">
                  <c:v>32789</c:v>
                </c:pt>
                <c:pt idx="8200">
                  <c:v>32793</c:v>
                </c:pt>
                <c:pt idx="8201">
                  <c:v>32797</c:v>
                </c:pt>
                <c:pt idx="8202">
                  <c:v>32801</c:v>
                </c:pt>
                <c:pt idx="8203">
                  <c:v>32805</c:v>
                </c:pt>
                <c:pt idx="8204">
                  <c:v>32809</c:v>
                </c:pt>
                <c:pt idx="8205">
                  <c:v>32813</c:v>
                </c:pt>
                <c:pt idx="8206">
                  <c:v>32817</c:v>
                </c:pt>
                <c:pt idx="8207">
                  <c:v>32821</c:v>
                </c:pt>
                <c:pt idx="8208">
                  <c:v>32825</c:v>
                </c:pt>
                <c:pt idx="8209">
                  <c:v>32829</c:v>
                </c:pt>
                <c:pt idx="8210">
                  <c:v>32833</c:v>
                </c:pt>
                <c:pt idx="8211">
                  <c:v>32837</c:v>
                </c:pt>
                <c:pt idx="8212">
                  <c:v>32841</c:v>
                </c:pt>
                <c:pt idx="8213">
                  <c:v>32845</c:v>
                </c:pt>
                <c:pt idx="8214">
                  <c:v>32849</c:v>
                </c:pt>
                <c:pt idx="8215">
                  <c:v>32853</c:v>
                </c:pt>
                <c:pt idx="8216">
                  <c:v>32857</c:v>
                </c:pt>
                <c:pt idx="8217">
                  <c:v>32861</c:v>
                </c:pt>
                <c:pt idx="8218">
                  <c:v>32865</c:v>
                </c:pt>
                <c:pt idx="8219">
                  <c:v>32869</c:v>
                </c:pt>
                <c:pt idx="8220">
                  <c:v>32873</c:v>
                </c:pt>
                <c:pt idx="8221">
                  <c:v>32877</c:v>
                </c:pt>
                <c:pt idx="8222">
                  <c:v>32881</c:v>
                </c:pt>
                <c:pt idx="8223">
                  <c:v>32885</c:v>
                </c:pt>
                <c:pt idx="8224">
                  <c:v>32889</c:v>
                </c:pt>
                <c:pt idx="8225">
                  <c:v>32893</c:v>
                </c:pt>
                <c:pt idx="8226">
                  <c:v>32897</c:v>
                </c:pt>
                <c:pt idx="8227">
                  <c:v>32901</c:v>
                </c:pt>
                <c:pt idx="8228">
                  <c:v>32905</c:v>
                </c:pt>
                <c:pt idx="8229">
                  <c:v>32909</c:v>
                </c:pt>
                <c:pt idx="8230">
                  <c:v>32913</c:v>
                </c:pt>
                <c:pt idx="8231">
                  <c:v>32917</c:v>
                </c:pt>
                <c:pt idx="8232">
                  <c:v>32921</c:v>
                </c:pt>
                <c:pt idx="8233">
                  <c:v>32925</c:v>
                </c:pt>
                <c:pt idx="8234">
                  <c:v>32929</c:v>
                </c:pt>
                <c:pt idx="8235">
                  <c:v>32933</c:v>
                </c:pt>
                <c:pt idx="8236">
                  <c:v>32937</c:v>
                </c:pt>
                <c:pt idx="8237">
                  <c:v>32941</c:v>
                </c:pt>
                <c:pt idx="8238">
                  <c:v>32945</c:v>
                </c:pt>
                <c:pt idx="8239">
                  <c:v>32949</c:v>
                </c:pt>
                <c:pt idx="8240">
                  <c:v>32953</c:v>
                </c:pt>
                <c:pt idx="8241">
                  <c:v>32957</c:v>
                </c:pt>
                <c:pt idx="8242">
                  <c:v>32961</c:v>
                </c:pt>
                <c:pt idx="8243">
                  <c:v>32965</c:v>
                </c:pt>
                <c:pt idx="8244">
                  <c:v>32969</c:v>
                </c:pt>
                <c:pt idx="8245">
                  <c:v>32973</c:v>
                </c:pt>
                <c:pt idx="8246">
                  <c:v>32977</c:v>
                </c:pt>
                <c:pt idx="8247">
                  <c:v>32981</c:v>
                </c:pt>
                <c:pt idx="8248">
                  <c:v>32985</c:v>
                </c:pt>
                <c:pt idx="8249">
                  <c:v>32989</c:v>
                </c:pt>
                <c:pt idx="8250">
                  <c:v>32993</c:v>
                </c:pt>
                <c:pt idx="8251">
                  <c:v>32997</c:v>
                </c:pt>
                <c:pt idx="8252">
                  <c:v>33001</c:v>
                </c:pt>
                <c:pt idx="8253">
                  <c:v>33005</c:v>
                </c:pt>
                <c:pt idx="8254">
                  <c:v>33009</c:v>
                </c:pt>
                <c:pt idx="8255">
                  <c:v>33013</c:v>
                </c:pt>
                <c:pt idx="8256">
                  <c:v>33017</c:v>
                </c:pt>
                <c:pt idx="8257">
                  <c:v>33021</c:v>
                </c:pt>
                <c:pt idx="8258">
                  <c:v>33025</c:v>
                </c:pt>
                <c:pt idx="8259">
                  <c:v>33029</c:v>
                </c:pt>
                <c:pt idx="8260">
                  <c:v>33033</c:v>
                </c:pt>
                <c:pt idx="8261">
                  <c:v>33037</c:v>
                </c:pt>
                <c:pt idx="8262">
                  <c:v>33041</c:v>
                </c:pt>
                <c:pt idx="8263">
                  <c:v>33045</c:v>
                </c:pt>
                <c:pt idx="8264">
                  <c:v>33049</c:v>
                </c:pt>
                <c:pt idx="8265">
                  <c:v>33053</c:v>
                </c:pt>
                <c:pt idx="8266">
                  <c:v>33057</c:v>
                </c:pt>
                <c:pt idx="8267">
                  <c:v>33061</c:v>
                </c:pt>
                <c:pt idx="8268">
                  <c:v>33065</c:v>
                </c:pt>
                <c:pt idx="8269">
                  <c:v>33069</c:v>
                </c:pt>
                <c:pt idx="8270">
                  <c:v>33073</c:v>
                </c:pt>
                <c:pt idx="8271">
                  <c:v>33077</c:v>
                </c:pt>
                <c:pt idx="8272">
                  <c:v>33081</c:v>
                </c:pt>
                <c:pt idx="8273">
                  <c:v>33085</c:v>
                </c:pt>
                <c:pt idx="8274">
                  <c:v>33089</c:v>
                </c:pt>
                <c:pt idx="8275">
                  <c:v>33093</c:v>
                </c:pt>
                <c:pt idx="8276">
                  <c:v>33097</c:v>
                </c:pt>
                <c:pt idx="8277">
                  <c:v>33101</c:v>
                </c:pt>
                <c:pt idx="8278">
                  <c:v>33105</c:v>
                </c:pt>
                <c:pt idx="8279">
                  <c:v>33109</c:v>
                </c:pt>
                <c:pt idx="8280">
                  <c:v>33113</c:v>
                </c:pt>
                <c:pt idx="8281">
                  <c:v>33117</c:v>
                </c:pt>
                <c:pt idx="8282">
                  <c:v>33121</c:v>
                </c:pt>
                <c:pt idx="8283">
                  <c:v>33125</c:v>
                </c:pt>
                <c:pt idx="8284">
                  <c:v>33129</c:v>
                </c:pt>
                <c:pt idx="8285">
                  <c:v>33133</c:v>
                </c:pt>
                <c:pt idx="8286">
                  <c:v>33137</c:v>
                </c:pt>
                <c:pt idx="8287">
                  <c:v>33141</c:v>
                </c:pt>
                <c:pt idx="8288">
                  <c:v>33145</c:v>
                </c:pt>
                <c:pt idx="8289">
                  <c:v>33149</c:v>
                </c:pt>
                <c:pt idx="8290">
                  <c:v>33153</c:v>
                </c:pt>
                <c:pt idx="8291">
                  <c:v>33157</c:v>
                </c:pt>
                <c:pt idx="8292">
                  <c:v>33161</c:v>
                </c:pt>
                <c:pt idx="8293">
                  <c:v>33165</c:v>
                </c:pt>
                <c:pt idx="8294">
                  <c:v>33169</c:v>
                </c:pt>
                <c:pt idx="8295">
                  <c:v>33173</c:v>
                </c:pt>
                <c:pt idx="8296">
                  <c:v>33177</c:v>
                </c:pt>
                <c:pt idx="8297">
                  <c:v>33181</c:v>
                </c:pt>
                <c:pt idx="8298">
                  <c:v>33185</c:v>
                </c:pt>
                <c:pt idx="8299">
                  <c:v>33189</c:v>
                </c:pt>
                <c:pt idx="8300">
                  <c:v>33193</c:v>
                </c:pt>
                <c:pt idx="8301">
                  <c:v>33197</c:v>
                </c:pt>
                <c:pt idx="8302">
                  <c:v>33201</c:v>
                </c:pt>
                <c:pt idx="8303">
                  <c:v>33205</c:v>
                </c:pt>
                <c:pt idx="8304">
                  <c:v>33209</c:v>
                </c:pt>
                <c:pt idx="8305">
                  <c:v>33213</c:v>
                </c:pt>
                <c:pt idx="8306">
                  <c:v>33217</c:v>
                </c:pt>
                <c:pt idx="8307">
                  <c:v>33221</c:v>
                </c:pt>
                <c:pt idx="8308">
                  <c:v>33225</c:v>
                </c:pt>
                <c:pt idx="8309">
                  <c:v>33229</c:v>
                </c:pt>
                <c:pt idx="8310">
                  <c:v>33233</c:v>
                </c:pt>
                <c:pt idx="8311">
                  <c:v>33237</c:v>
                </c:pt>
                <c:pt idx="8312">
                  <c:v>33241</c:v>
                </c:pt>
                <c:pt idx="8313">
                  <c:v>33245</c:v>
                </c:pt>
                <c:pt idx="8314">
                  <c:v>33249</c:v>
                </c:pt>
                <c:pt idx="8315">
                  <c:v>33253</c:v>
                </c:pt>
                <c:pt idx="8316">
                  <c:v>33257</c:v>
                </c:pt>
                <c:pt idx="8317">
                  <c:v>33261</c:v>
                </c:pt>
                <c:pt idx="8318">
                  <c:v>33265</c:v>
                </c:pt>
                <c:pt idx="8319">
                  <c:v>33269</c:v>
                </c:pt>
                <c:pt idx="8320">
                  <c:v>33273</c:v>
                </c:pt>
                <c:pt idx="8321">
                  <c:v>33277</c:v>
                </c:pt>
                <c:pt idx="8322">
                  <c:v>33281</c:v>
                </c:pt>
                <c:pt idx="8323">
                  <c:v>33285</c:v>
                </c:pt>
                <c:pt idx="8324">
                  <c:v>33289</c:v>
                </c:pt>
                <c:pt idx="8325">
                  <c:v>33293</c:v>
                </c:pt>
                <c:pt idx="8326">
                  <c:v>33297</c:v>
                </c:pt>
                <c:pt idx="8327">
                  <c:v>33301</c:v>
                </c:pt>
                <c:pt idx="8328">
                  <c:v>33305</c:v>
                </c:pt>
                <c:pt idx="8329">
                  <c:v>33309</c:v>
                </c:pt>
                <c:pt idx="8330">
                  <c:v>33313</c:v>
                </c:pt>
                <c:pt idx="8331">
                  <c:v>33317</c:v>
                </c:pt>
                <c:pt idx="8332">
                  <c:v>33321</c:v>
                </c:pt>
                <c:pt idx="8333">
                  <c:v>33325</c:v>
                </c:pt>
                <c:pt idx="8334">
                  <c:v>33329</c:v>
                </c:pt>
                <c:pt idx="8335">
                  <c:v>33333</c:v>
                </c:pt>
                <c:pt idx="8336">
                  <c:v>33337</c:v>
                </c:pt>
                <c:pt idx="8337">
                  <c:v>33341</c:v>
                </c:pt>
                <c:pt idx="8338">
                  <c:v>33345</c:v>
                </c:pt>
                <c:pt idx="8339">
                  <c:v>33349</c:v>
                </c:pt>
                <c:pt idx="8340">
                  <c:v>33353</c:v>
                </c:pt>
                <c:pt idx="8341">
                  <c:v>33357</c:v>
                </c:pt>
                <c:pt idx="8342">
                  <c:v>33361</c:v>
                </c:pt>
                <c:pt idx="8343">
                  <c:v>33365</c:v>
                </c:pt>
                <c:pt idx="8344">
                  <c:v>33369</c:v>
                </c:pt>
                <c:pt idx="8345">
                  <c:v>33373</c:v>
                </c:pt>
                <c:pt idx="8346">
                  <c:v>33377</c:v>
                </c:pt>
                <c:pt idx="8347">
                  <c:v>33381</c:v>
                </c:pt>
                <c:pt idx="8348">
                  <c:v>33385</c:v>
                </c:pt>
                <c:pt idx="8349">
                  <c:v>33389</c:v>
                </c:pt>
                <c:pt idx="8350">
                  <c:v>33393</c:v>
                </c:pt>
                <c:pt idx="8351">
                  <c:v>33397</c:v>
                </c:pt>
                <c:pt idx="8352">
                  <c:v>33401</c:v>
                </c:pt>
                <c:pt idx="8353">
                  <c:v>33405</c:v>
                </c:pt>
                <c:pt idx="8354">
                  <c:v>33409</c:v>
                </c:pt>
                <c:pt idx="8355">
                  <c:v>33413</c:v>
                </c:pt>
                <c:pt idx="8356">
                  <c:v>33417</c:v>
                </c:pt>
                <c:pt idx="8357">
                  <c:v>33421</c:v>
                </c:pt>
                <c:pt idx="8358">
                  <c:v>33425</c:v>
                </c:pt>
                <c:pt idx="8359">
                  <c:v>33429</c:v>
                </c:pt>
                <c:pt idx="8360">
                  <c:v>33433</c:v>
                </c:pt>
                <c:pt idx="8361">
                  <c:v>33437</c:v>
                </c:pt>
                <c:pt idx="8362">
                  <c:v>33441</c:v>
                </c:pt>
                <c:pt idx="8363">
                  <c:v>33445</c:v>
                </c:pt>
                <c:pt idx="8364">
                  <c:v>33449</c:v>
                </c:pt>
                <c:pt idx="8365">
                  <c:v>33453</c:v>
                </c:pt>
                <c:pt idx="8366">
                  <c:v>33457</c:v>
                </c:pt>
                <c:pt idx="8367">
                  <c:v>33461</c:v>
                </c:pt>
                <c:pt idx="8368">
                  <c:v>33465</c:v>
                </c:pt>
                <c:pt idx="8369">
                  <c:v>33469</c:v>
                </c:pt>
                <c:pt idx="8370">
                  <c:v>33473</c:v>
                </c:pt>
                <c:pt idx="8371">
                  <c:v>33477</c:v>
                </c:pt>
                <c:pt idx="8372">
                  <c:v>33481</c:v>
                </c:pt>
                <c:pt idx="8373">
                  <c:v>33485</c:v>
                </c:pt>
                <c:pt idx="8374">
                  <c:v>33489</c:v>
                </c:pt>
                <c:pt idx="8375">
                  <c:v>33493</c:v>
                </c:pt>
                <c:pt idx="8376">
                  <c:v>33497</c:v>
                </c:pt>
                <c:pt idx="8377">
                  <c:v>33501</c:v>
                </c:pt>
                <c:pt idx="8378">
                  <c:v>33505</c:v>
                </c:pt>
                <c:pt idx="8379">
                  <c:v>33509</c:v>
                </c:pt>
                <c:pt idx="8380">
                  <c:v>33513</c:v>
                </c:pt>
                <c:pt idx="8381">
                  <c:v>33517</c:v>
                </c:pt>
                <c:pt idx="8382">
                  <c:v>33521</c:v>
                </c:pt>
                <c:pt idx="8383">
                  <c:v>33525</c:v>
                </c:pt>
                <c:pt idx="8384">
                  <c:v>33529</c:v>
                </c:pt>
                <c:pt idx="8385">
                  <c:v>33533</c:v>
                </c:pt>
                <c:pt idx="8386">
                  <c:v>33537</c:v>
                </c:pt>
                <c:pt idx="8387">
                  <c:v>33541</c:v>
                </c:pt>
                <c:pt idx="8388">
                  <c:v>33545</c:v>
                </c:pt>
                <c:pt idx="8389">
                  <c:v>33549</c:v>
                </c:pt>
                <c:pt idx="8390">
                  <c:v>33553</c:v>
                </c:pt>
                <c:pt idx="8391">
                  <c:v>33557</c:v>
                </c:pt>
                <c:pt idx="8392">
                  <c:v>33561</c:v>
                </c:pt>
                <c:pt idx="8393">
                  <c:v>33565</c:v>
                </c:pt>
                <c:pt idx="8394">
                  <c:v>33569</c:v>
                </c:pt>
                <c:pt idx="8395">
                  <c:v>33573</c:v>
                </c:pt>
                <c:pt idx="8396">
                  <c:v>33577</c:v>
                </c:pt>
                <c:pt idx="8397">
                  <c:v>33581</c:v>
                </c:pt>
                <c:pt idx="8398">
                  <c:v>33585</c:v>
                </c:pt>
                <c:pt idx="8399">
                  <c:v>33589</c:v>
                </c:pt>
                <c:pt idx="8400">
                  <c:v>33593</c:v>
                </c:pt>
                <c:pt idx="8401">
                  <c:v>33597</c:v>
                </c:pt>
                <c:pt idx="8402">
                  <c:v>33601</c:v>
                </c:pt>
                <c:pt idx="8403">
                  <c:v>33605</c:v>
                </c:pt>
                <c:pt idx="8404">
                  <c:v>33609</c:v>
                </c:pt>
                <c:pt idx="8405">
                  <c:v>33613</c:v>
                </c:pt>
                <c:pt idx="8406">
                  <c:v>33617</c:v>
                </c:pt>
                <c:pt idx="8407">
                  <c:v>33621</c:v>
                </c:pt>
                <c:pt idx="8408">
                  <c:v>33625</c:v>
                </c:pt>
                <c:pt idx="8409">
                  <c:v>33629</c:v>
                </c:pt>
                <c:pt idx="8410">
                  <c:v>33633</c:v>
                </c:pt>
                <c:pt idx="8411">
                  <c:v>33637</c:v>
                </c:pt>
                <c:pt idx="8412">
                  <c:v>33641</c:v>
                </c:pt>
                <c:pt idx="8413">
                  <c:v>33645</c:v>
                </c:pt>
                <c:pt idx="8414">
                  <c:v>33649</c:v>
                </c:pt>
                <c:pt idx="8415">
                  <c:v>33653</c:v>
                </c:pt>
                <c:pt idx="8416">
                  <c:v>33657</c:v>
                </c:pt>
                <c:pt idx="8417">
                  <c:v>33661</c:v>
                </c:pt>
                <c:pt idx="8418">
                  <c:v>33665</c:v>
                </c:pt>
                <c:pt idx="8419">
                  <c:v>33669</c:v>
                </c:pt>
                <c:pt idx="8420">
                  <c:v>33673</c:v>
                </c:pt>
                <c:pt idx="8421">
                  <c:v>33677</c:v>
                </c:pt>
                <c:pt idx="8422">
                  <c:v>33681</c:v>
                </c:pt>
                <c:pt idx="8423">
                  <c:v>33685</c:v>
                </c:pt>
                <c:pt idx="8424">
                  <c:v>33689</c:v>
                </c:pt>
                <c:pt idx="8425">
                  <c:v>33693</c:v>
                </c:pt>
                <c:pt idx="8426">
                  <c:v>33697</c:v>
                </c:pt>
                <c:pt idx="8427">
                  <c:v>33701</c:v>
                </c:pt>
                <c:pt idx="8428">
                  <c:v>33705</c:v>
                </c:pt>
                <c:pt idx="8429">
                  <c:v>33709</c:v>
                </c:pt>
                <c:pt idx="8430">
                  <c:v>33713</c:v>
                </c:pt>
                <c:pt idx="8431">
                  <c:v>33717</c:v>
                </c:pt>
                <c:pt idx="8432">
                  <c:v>33721</c:v>
                </c:pt>
                <c:pt idx="8433">
                  <c:v>33725</c:v>
                </c:pt>
                <c:pt idx="8434">
                  <c:v>33729</c:v>
                </c:pt>
                <c:pt idx="8435">
                  <c:v>33733</c:v>
                </c:pt>
                <c:pt idx="8436">
                  <c:v>33737</c:v>
                </c:pt>
                <c:pt idx="8437">
                  <c:v>33741</c:v>
                </c:pt>
                <c:pt idx="8438">
                  <c:v>33745</c:v>
                </c:pt>
                <c:pt idx="8439">
                  <c:v>33749</c:v>
                </c:pt>
                <c:pt idx="8440">
                  <c:v>33753</c:v>
                </c:pt>
                <c:pt idx="8441">
                  <c:v>33757</c:v>
                </c:pt>
                <c:pt idx="8442">
                  <c:v>33761</c:v>
                </c:pt>
                <c:pt idx="8443">
                  <c:v>33765</c:v>
                </c:pt>
                <c:pt idx="8444">
                  <c:v>33769</c:v>
                </c:pt>
                <c:pt idx="8445">
                  <c:v>33773</c:v>
                </c:pt>
                <c:pt idx="8446">
                  <c:v>33777</c:v>
                </c:pt>
                <c:pt idx="8447">
                  <c:v>33781</c:v>
                </c:pt>
                <c:pt idx="8448">
                  <c:v>33785</c:v>
                </c:pt>
                <c:pt idx="8449">
                  <c:v>33789</c:v>
                </c:pt>
                <c:pt idx="8450">
                  <c:v>33793</c:v>
                </c:pt>
                <c:pt idx="8451">
                  <c:v>33797</c:v>
                </c:pt>
                <c:pt idx="8452">
                  <c:v>33801</c:v>
                </c:pt>
                <c:pt idx="8453">
                  <c:v>33805</c:v>
                </c:pt>
                <c:pt idx="8454">
                  <c:v>33809</c:v>
                </c:pt>
                <c:pt idx="8455">
                  <c:v>33813</c:v>
                </c:pt>
                <c:pt idx="8456">
                  <c:v>33817</c:v>
                </c:pt>
                <c:pt idx="8457">
                  <c:v>33821</c:v>
                </c:pt>
                <c:pt idx="8458">
                  <c:v>33825</c:v>
                </c:pt>
                <c:pt idx="8459">
                  <c:v>33829</c:v>
                </c:pt>
                <c:pt idx="8460">
                  <c:v>33833</c:v>
                </c:pt>
                <c:pt idx="8461">
                  <c:v>33837</c:v>
                </c:pt>
                <c:pt idx="8462">
                  <c:v>33841</c:v>
                </c:pt>
                <c:pt idx="8463">
                  <c:v>33845</c:v>
                </c:pt>
                <c:pt idx="8464">
                  <c:v>33849</c:v>
                </c:pt>
                <c:pt idx="8465">
                  <c:v>33853</c:v>
                </c:pt>
                <c:pt idx="8466">
                  <c:v>33857</c:v>
                </c:pt>
                <c:pt idx="8467">
                  <c:v>33861</c:v>
                </c:pt>
                <c:pt idx="8468">
                  <c:v>33865</c:v>
                </c:pt>
                <c:pt idx="8469">
                  <c:v>33869</c:v>
                </c:pt>
                <c:pt idx="8470">
                  <c:v>33873</c:v>
                </c:pt>
                <c:pt idx="8471">
                  <c:v>33877</c:v>
                </c:pt>
                <c:pt idx="8472">
                  <c:v>33882</c:v>
                </c:pt>
                <c:pt idx="8473">
                  <c:v>33885</c:v>
                </c:pt>
                <c:pt idx="8474">
                  <c:v>33889</c:v>
                </c:pt>
                <c:pt idx="8475">
                  <c:v>33893</c:v>
                </c:pt>
                <c:pt idx="8476">
                  <c:v>33897</c:v>
                </c:pt>
                <c:pt idx="8477">
                  <c:v>33901</c:v>
                </c:pt>
                <c:pt idx="8478">
                  <c:v>33905</c:v>
                </c:pt>
                <c:pt idx="8479">
                  <c:v>33909</c:v>
                </c:pt>
                <c:pt idx="8480">
                  <c:v>33913</c:v>
                </c:pt>
                <c:pt idx="8481">
                  <c:v>33917</c:v>
                </c:pt>
                <c:pt idx="8482">
                  <c:v>33921</c:v>
                </c:pt>
                <c:pt idx="8483">
                  <c:v>33925</c:v>
                </c:pt>
                <c:pt idx="8484">
                  <c:v>33929</c:v>
                </c:pt>
                <c:pt idx="8485">
                  <c:v>33933</c:v>
                </c:pt>
                <c:pt idx="8486">
                  <c:v>33937</c:v>
                </c:pt>
                <c:pt idx="8487">
                  <c:v>33941</c:v>
                </c:pt>
                <c:pt idx="8488">
                  <c:v>33945</c:v>
                </c:pt>
                <c:pt idx="8489">
                  <c:v>33949</c:v>
                </c:pt>
                <c:pt idx="8490">
                  <c:v>33953</c:v>
                </c:pt>
                <c:pt idx="8491">
                  <c:v>33957</c:v>
                </c:pt>
                <c:pt idx="8492">
                  <c:v>33961</c:v>
                </c:pt>
                <c:pt idx="8493">
                  <c:v>33965</c:v>
                </c:pt>
                <c:pt idx="8494">
                  <c:v>33969</c:v>
                </c:pt>
                <c:pt idx="8495">
                  <c:v>33973</c:v>
                </c:pt>
                <c:pt idx="8496">
                  <c:v>33977</c:v>
                </c:pt>
                <c:pt idx="8497">
                  <c:v>33981</c:v>
                </c:pt>
                <c:pt idx="8498">
                  <c:v>33985</c:v>
                </c:pt>
                <c:pt idx="8499">
                  <c:v>33989</c:v>
                </c:pt>
                <c:pt idx="8500">
                  <c:v>33993</c:v>
                </c:pt>
                <c:pt idx="8501">
                  <c:v>33997</c:v>
                </c:pt>
                <c:pt idx="8502">
                  <c:v>34001</c:v>
                </c:pt>
                <c:pt idx="8503">
                  <c:v>34005</c:v>
                </c:pt>
                <c:pt idx="8504">
                  <c:v>34009</c:v>
                </c:pt>
                <c:pt idx="8505">
                  <c:v>34013</c:v>
                </c:pt>
                <c:pt idx="8506">
                  <c:v>34017</c:v>
                </c:pt>
                <c:pt idx="8507">
                  <c:v>34021</c:v>
                </c:pt>
                <c:pt idx="8508">
                  <c:v>34025</c:v>
                </c:pt>
                <c:pt idx="8509">
                  <c:v>34029</c:v>
                </c:pt>
                <c:pt idx="8510">
                  <c:v>34033</c:v>
                </c:pt>
                <c:pt idx="8511">
                  <c:v>34037</c:v>
                </c:pt>
                <c:pt idx="8512">
                  <c:v>34041</c:v>
                </c:pt>
                <c:pt idx="8513">
                  <c:v>34045</c:v>
                </c:pt>
                <c:pt idx="8514">
                  <c:v>34049</c:v>
                </c:pt>
                <c:pt idx="8515">
                  <c:v>34053</c:v>
                </c:pt>
                <c:pt idx="8516">
                  <c:v>34057</c:v>
                </c:pt>
                <c:pt idx="8517">
                  <c:v>34061</c:v>
                </c:pt>
                <c:pt idx="8518">
                  <c:v>34065</c:v>
                </c:pt>
                <c:pt idx="8519">
                  <c:v>34069</c:v>
                </c:pt>
                <c:pt idx="8520">
                  <c:v>34073</c:v>
                </c:pt>
                <c:pt idx="8521">
                  <c:v>34077</c:v>
                </c:pt>
                <c:pt idx="8522">
                  <c:v>34081</c:v>
                </c:pt>
                <c:pt idx="8523">
                  <c:v>34085</c:v>
                </c:pt>
                <c:pt idx="8524">
                  <c:v>34089</c:v>
                </c:pt>
                <c:pt idx="8525">
                  <c:v>34093</c:v>
                </c:pt>
                <c:pt idx="8526">
                  <c:v>34097</c:v>
                </c:pt>
                <c:pt idx="8527">
                  <c:v>34101</c:v>
                </c:pt>
                <c:pt idx="8528">
                  <c:v>34105</c:v>
                </c:pt>
                <c:pt idx="8529">
                  <c:v>34109</c:v>
                </c:pt>
                <c:pt idx="8530">
                  <c:v>34113</c:v>
                </c:pt>
                <c:pt idx="8531">
                  <c:v>34117</c:v>
                </c:pt>
                <c:pt idx="8532">
                  <c:v>34121</c:v>
                </c:pt>
                <c:pt idx="8533">
                  <c:v>34125</c:v>
                </c:pt>
                <c:pt idx="8534">
                  <c:v>34129</c:v>
                </c:pt>
                <c:pt idx="8535">
                  <c:v>34133</c:v>
                </c:pt>
                <c:pt idx="8536">
                  <c:v>34137</c:v>
                </c:pt>
                <c:pt idx="8537">
                  <c:v>34141</c:v>
                </c:pt>
                <c:pt idx="8538">
                  <c:v>34145</c:v>
                </c:pt>
                <c:pt idx="8539">
                  <c:v>34149</c:v>
                </c:pt>
                <c:pt idx="8540">
                  <c:v>34153</c:v>
                </c:pt>
                <c:pt idx="8541">
                  <c:v>34157</c:v>
                </c:pt>
                <c:pt idx="8542">
                  <c:v>34161</c:v>
                </c:pt>
                <c:pt idx="8543">
                  <c:v>34165</c:v>
                </c:pt>
                <c:pt idx="8544">
                  <c:v>34169</c:v>
                </c:pt>
                <c:pt idx="8545">
                  <c:v>34173</c:v>
                </c:pt>
                <c:pt idx="8546">
                  <c:v>34177</c:v>
                </c:pt>
                <c:pt idx="8547">
                  <c:v>34181</c:v>
                </c:pt>
                <c:pt idx="8548">
                  <c:v>34185</c:v>
                </c:pt>
                <c:pt idx="8549">
                  <c:v>34189</c:v>
                </c:pt>
                <c:pt idx="8550">
                  <c:v>34193</c:v>
                </c:pt>
                <c:pt idx="8551">
                  <c:v>34197</c:v>
                </c:pt>
                <c:pt idx="8552">
                  <c:v>34201</c:v>
                </c:pt>
                <c:pt idx="8553">
                  <c:v>34205</c:v>
                </c:pt>
                <c:pt idx="8554">
                  <c:v>34209</c:v>
                </c:pt>
                <c:pt idx="8555">
                  <c:v>34213</c:v>
                </c:pt>
                <c:pt idx="8556">
                  <c:v>34217</c:v>
                </c:pt>
                <c:pt idx="8557">
                  <c:v>34221</c:v>
                </c:pt>
                <c:pt idx="8558">
                  <c:v>34225</c:v>
                </c:pt>
                <c:pt idx="8559">
                  <c:v>34229</c:v>
                </c:pt>
                <c:pt idx="8560">
                  <c:v>34233</c:v>
                </c:pt>
                <c:pt idx="8561">
                  <c:v>34237</c:v>
                </c:pt>
                <c:pt idx="8562">
                  <c:v>34241</c:v>
                </c:pt>
                <c:pt idx="8563">
                  <c:v>34245</c:v>
                </c:pt>
                <c:pt idx="8564">
                  <c:v>34249</c:v>
                </c:pt>
                <c:pt idx="8565">
                  <c:v>34253</c:v>
                </c:pt>
                <c:pt idx="8566">
                  <c:v>34257</c:v>
                </c:pt>
                <c:pt idx="8567">
                  <c:v>34261</c:v>
                </c:pt>
                <c:pt idx="8568">
                  <c:v>34265</c:v>
                </c:pt>
                <c:pt idx="8569">
                  <c:v>34269</c:v>
                </c:pt>
                <c:pt idx="8570">
                  <c:v>34273</c:v>
                </c:pt>
                <c:pt idx="8571">
                  <c:v>34277</c:v>
                </c:pt>
                <c:pt idx="8572">
                  <c:v>34281</c:v>
                </c:pt>
                <c:pt idx="8573">
                  <c:v>34285</c:v>
                </c:pt>
                <c:pt idx="8574">
                  <c:v>34289</c:v>
                </c:pt>
                <c:pt idx="8575">
                  <c:v>34293</c:v>
                </c:pt>
                <c:pt idx="8576">
                  <c:v>34297</c:v>
                </c:pt>
                <c:pt idx="8577">
                  <c:v>34301</c:v>
                </c:pt>
                <c:pt idx="8578">
                  <c:v>34305</c:v>
                </c:pt>
                <c:pt idx="8579">
                  <c:v>34309</c:v>
                </c:pt>
                <c:pt idx="8580">
                  <c:v>34313</c:v>
                </c:pt>
                <c:pt idx="8581">
                  <c:v>34317</c:v>
                </c:pt>
                <c:pt idx="8582">
                  <c:v>34321</c:v>
                </c:pt>
                <c:pt idx="8583">
                  <c:v>34325</c:v>
                </c:pt>
                <c:pt idx="8584">
                  <c:v>34329</c:v>
                </c:pt>
                <c:pt idx="8585">
                  <c:v>34333</c:v>
                </c:pt>
                <c:pt idx="8586">
                  <c:v>34337</c:v>
                </c:pt>
                <c:pt idx="8587">
                  <c:v>34341</c:v>
                </c:pt>
                <c:pt idx="8588">
                  <c:v>34345</c:v>
                </c:pt>
                <c:pt idx="8589">
                  <c:v>34349</c:v>
                </c:pt>
                <c:pt idx="8590">
                  <c:v>34353</c:v>
                </c:pt>
                <c:pt idx="8591">
                  <c:v>34357</c:v>
                </c:pt>
                <c:pt idx="8592">
                  <c:v>34361</c:v>
                </c:pt>
                <c:pt idx="8593">
                  <c:v>34365</c:v>
                </c:pt>
                <c:pt idx="8594">
                  <c:v>34369</c:v>
                </c:pt>
                <c:pt idx="8595">
                  <c:v>34373</c:v>
                </c:pt>
                <c:pt idx="8596">
                  <c:v>34377</c:v>
                </c:pt>
                <c:pt idx="8597">
                  <c:v>34381</c:v>
                </c:pt>
                <c:pt idx="8598">
                  <c:v>34385</c:v>
                </c:pt>
                <c:pt idx="8599">
                  <c:v>34389</c:v>
                </c:pt>
                <c:pt idx="8600">
                  <c:v>34393</c:v>
                </c:pt>
                <c:pt idx="8601">
                  <c:v>34397</c:v>
                </c:pt>
                <c:pt idx="8602">
                  <c:v>34401</c:v>
                </c:pt>
                <c:pt idx="8603">
                  <c:v>34405</c:v>
                </c:pt>
                <c:pt idx="8604">
                  <c:v>34409</c:v>
                </c:pt>
                <c:pt idx="8605">
                  <c:v>34413</c:v>
                </c:pt>
                <c:pt idx="8606">
                  <c:v>34417</c:v>
                </c:pt>
                <c:pt idx="8607">
                  <c:v>34421</c:v>
                </c:pt>
                <c:pt idx="8608">
                  <c:v>34425</c:v>
                </c:pt>
                <c:pt idx="8609">
                  <c:v>34429</c:v>
                </c:pt>
                <c:pt idx="8610">
                  <c:v>34433</c:v>
                </c:pt>
                <c:pt idx="8611">
                  <c:v>34437</c:v>
                </c:pt>
                <c:pt idx="8612">
                  <c:v>34441</c:v>
                </c:pt>
                <c:pt idx="8613">
                  <c:v>34445</c:v>
                </c:pt>
                <c:pt idx="8614">
                  <c:v>34449</c:v>
                </c:pt>
                <c:pt idx="8615">
                  <c:v>34453</c:v>
                </c:pt>
                <c:pt idx="8616">
                  <c:v>34457</c:v>
                </c:pt>
                <c:pt idx="8617">
                  <c:v>34461</c:v>
                </c:pt>
                <c:pt idx="8618">
                  <c:v>34465</c:v>
                </c:pt>
                <c:pt idx="8619">
                  <c:v>34469</c:v>
                </c:pt>
                <c:pt idx="8620">
                  <c:v>34473</c:v>
                </c:pt>
                <c:pt idx="8621">
                  <c:v>34477</c:v>
                </c:pt>
                <c:pt idx="8622">
                  <c:v>34481</c:v>
                </c:pt>
                <c:pt idx="8623">
                  <c:v>34485</c:v>
                </c:pt>
                <c:pt idx="8624">
                  <c:v>34489</c:v>
                </c:pt>
                <c:pt idx="8625">
                  <c:v>34493</c:v>
                </c:pt>
                <c:pt idx="8626">
                  <c:v>34497</c:v>
                </c:pt>
                <c:pt idx="8627">
                  <c:v>34501</c:v>
                </c:pt>
                <c:pt idx="8628">
                  <c:v>34505</c:v>
                </c:pt>
                <c:pt idx="8629">
                  <c:v>34509</c:v>
                </c:pt>
                <c:pt idx="8630">
                  <c:v>34513</c:v>
                </c:pt>
                <c:pt idx="8631">
                  <c:v>34517</c:v>
                </c:pt>
                <c:pt idx="8632">
                  <c:v>34521</c:v>
                </c:pt>
                <c:pt idx="8633">
                  <c:v>34525</c:v>
                </c:pt>
                <c:pt idx="8634">
                  <c:v>34529</c:v>
                </c:pt>
                <c:pt idx="8635">
                  <c:v>34533</c:v>
                </c:pt>
                <c:pt idx="8636">
                  <c:v>34537</c:v>
                </c:pt>
                <c:pt idx="8637">
                  <c:v>34541</c:v>
                </c:pt>
                <c:pt idx="8638">
                  <c:v>34545</c:v>
                </c:pt>
                <c:pt idx="8639">
                  <c:v>34549</c:v>
                </c:pt>
                <c:pt idx="8640">
                  <c:v>34553</c:v>
                </c:pt>
                <c:pt idx="8641">
                  <c:v>34557</c:v>
                </c:pt>
                <c:pt idx="8642">
                  <c:v>34561</c:v>
                </c:pt>
                <c:pt idx="8643">
                  <c:v>34565</c:v>
                </c:pt>
                <c:pt idx="8644">
                  <c:v>34569</c:v>
                </c:pt>
                <c:pt idx="8645">
                  <c:v>34573</c:v>
                </c:pt>
                <c:pt idx="8646">
                  <c:v>34577</c:v>
                </c:pt>
                <c:pt idx="8647">
                  <c:v>34581</c:v>
                </c:pt>
                <c:pt idx="8648">
                  <c:v>34585</c:v>
                </c:pt>
                <c:pt idx="8649">
                  <c:v>34589</c:v>
                </c:pt>
                <c:pt idx="8650">
                  <c:v>34593</c:v>
                </c:pt>
                <c:pt idx="8651">
                  <c:v>34597</c:v>
                </c:pt>
                <c:pt idx="8652">
                  <c:v>34601</c:v>
                </c:pt>
                <c:pt idx="8653">
                  <c:v>34605</c:v>
                </c:pt>
                <c:pt idx="8654">
                  <c:v>34609</c:v>
                </c:pt>
                <c:pt idx="8655">
                  <c:v>34613</c:v>
                </c:pt>
                <c:pt idx="8656">
                  <c:v>34617</c:v>
                </c:pt>
                <c:pt idx="8657">
                  <c:v>34621</c:v>
                </c:pt>
                <c:pt idx="8658">
                  <c:v>34625</c:v>
                </c:pt>
                <c:pt idx="8659">
                  <c:v>34629</c:v>
                </c:pt>
                <c:pt idx="8660">
                  <c:v>34633</c:v>
                </c:pt>
                <c:pt idx="8661">
                  <c:v>34637</c:v>
                </c:pt>
                <c:pt idx="8662">
                  <c:v>34641</c:v>
                </c:pt>
                <c:pt idx="8663">
                  <c:v>34645</c:v>
                </c:pt>
                <c:pt idx="8664">
                  <c:v>34649</c:v>
                </c:pt>
                <c:pt idx="8665">
                  <c:v>34653</c:v>
                </c:pt>
                <c:pt idx="8666">
                  <c:v>34657</c:v>
                </c:pt>
                <c:pt idx="8667">
                  <c:v>34661</c:v>
                </c:pt>
                <c:pt idx="8668">
                  <c:v>34665</c:v>
                </c:pt>
                <c:pt idx="8669">
                  <c:v>34669</c:v>
                </c:pt>
                <c:pt idx="8670">
                  <c:v>34673</c:v>
                </c:pt>
                <c:pt idx="8671">
                  <c:v>34677</c:v>
                </c:pt>
                <c:pt idx="8672">
                  <c:v>34681</c:v>
                </c:pt>
                <c:pt idx="8673">
                  <c:v>34685</c:v>
                </c:pt>
                <c:pt idx="8674">
                  <c:v>34689</c:v>
                </c:pt>
                <c:pt idx="8675">
                  <c:v>34693</c:v>
                </c:pt>
                <c:pt idx="8676">
                  <c:v>34697</c:v>
                </c:pt>
                <c:pt idx="8677">
                  <c:v>34701</c:v>
                </c:pt>
                <c:pt idx="8678">
                  <c:v>34705</c:v>
                </c:pt>
                <c:pt idx="8679">
                  <c:v>34709</c:v>
                </c:pt>
                <c:pt idx="8680">
                  <c:v>34713</c:v>
                </c:pt>
                <c:pt idx="8681">
                  <c:v>34717</c:v>
                </c:pt>
                <c:pt idx="8682">
                  <c:v>34721</c:v>
                </c:pt>
                <c:pt idx="8683">
                  <c:v>34725</c:v>
                </c:pt>
                <c:pt idx="8684">
                  <c:v>34729</c:v>
                </c:pt>
                <c:pt idx="8685">
                  <c:v>34733</c:v>
                </c:pt>
                <c:pt idx="8686">
                  <c:v>34737</c:v>
                </c:pt>
                <c:pt idx="8687">
                  <c:v>34741</c:v>
                </c:pt>
                <c:pt idx="8688">
                  <c:v>34745</c:v>
                </c:pt>
                <c:pt idx="8689">
                  <c:v>34749</c:v>
                </c:pt>
                <c:pt idx="8690">
                  <c:v>34753</c:v>
                </c:pt>
                <c:pt idx="8691">
                  <c:v>34757</c:v>
                </c:pt>
                <c:pt idx="8692">
                  <c:v>34761</c:v>
                </c:pt>
                <c:pt idx="8693">
                  <c:v>34765</c:v>
                </c:pt>
                <c:pt idx="8694">
                  <c:v>34769</c:v>
                </c:pt>
                <c:pt idx="8695">
                  <c:v>34773</c:v>
                </c:pt>
                <c:pt idx="8696">
                  <c:v>34777</c:v>
                </c:pt>
                <c:pt idx="8697">
                  <c:v>34781</c:v>
                </c:pt>
                <c:pt idx="8698">
                  <c:v>34785</c:v>
                </c:pt>
                <c:pt idx="8699">
                  <c:v>34789</c:v>
                </c:pt>
                <c:pt idx="8700">
                  <c:v>34793</c:v>
                </c:pt>
                <c:pt idx="8701">
                  <c:v>34797</c:v>
                </c:pt>
                <c:pt idx="8702">
                  <c:v>34801</c:v>
                </c:pt>
                <c:pt idx="8703">
                  <c:v>34805</c:v>
                </c:pt>
                <c:pt idx="8704">
                  <c:v>34809</c:v>
                </c:pt>
                <c:pt idx="8705">
                  <c:v>34813</c:v>
                </c:pt>
                <c:pt idx="8706">
                  <c:v>34817</c:v>
                </c:pt>
                <c:pt idx="8707">
                  <c:v>34821</c:v>
                </c:pt>
                <c:pt idx="8708">
                  <c:v>34825</c:v>
                </c:pt>
                <c:pt idx="8709">
                  <c:v>34829</c:v>
                </c:pt>
                <c:pt idx="8710">
                  <c:v>34833</c:v>
                </c:pt>
                <c:pt idx="8711">
                  <c:v>34837</c:v>
                </c:pt>
                <c:pt idx="8712">
                  <c:v>34841</c:v>
                </c:pt>
                <c:pt idx="8713">
                  <c:v>34845</c:v>
                </c:pt>
                <c:pt idx="8714">
                  <c:v>34849</c:v>
                </c:pt>
                <c:pt idx="8715">
                  <c:v>34853</c:v>
                </c:pt>
                <c:pt idx="8716">
                  <c:v>34857</c:v>
                </c:pt>
                <c:pt idx="8717">
                  <c:v>34861</c:v>
                </c:pt>
                <c:pt idx="8718">
                  <c:v>34865</c:v>
                </c:pt>
                <c:pt idx="8719">
                  <c:v>34869</c:v>
                </c:pt>
                <c:pt idx="8720">
                  <c:v>34873</c:v>
                </c:pt>
                <c:pt idx="8721">
                  <c:v>34877</c:v>
                </c:pt>
                <c:pt idx="8722">
                  <c:v>34881</c:v>
                </c:pt>
                <c:pt idx="8723">
                  <c:v>34885</c:v>
                </c:pt>
                <c:pt idx="8724">
                  <c:v>34889</c:v>
                </c:pt>
                <c:pt idx="8725">
                  <c:v>34893</c:v>
                </c:pt>
                <c:pt idx="8726">
                  <c:v>34897</c:v>
                </c:pt>
                <c:pt idx="8727">
                  <c:v>34901</c:v>
                </c:pt>
                <c:pt idx="8728">
                  <c:v>34905</c:v>
                </c:pt>
                <c:pt idx="8729">
                  <c:v>34909</c:v>
                </c:pt>
                <c:pt idx="8730">
                  <c:v>34913</c:v>
                </c:pt>
                <c:pt idx="8731">
                  <c:v>34917</c:v>
                </c:pt>
                <c:pt idx="8732">
                  <c:v>34921</c:v>
                </c:pt>
                <c:pt idx="8733">
                  <c:v>34925</c:v>
                </c:pt>
                <c:pt idx="8734">
                  <c:v>34929</c:v>
                </c:pt>
                <c:pt idx="8735">
                  <c:v>34933</c:v>
                </c:pt>
                <c:pt idx="8736">
                  <c:v>34937</c:v>
                </c:pt>
                <c:pt idx="8737">
                  <c:v>34941</c:v>
                </c:pt>
                <c:pt idx="8738">
                  <c:v>34945</c:v>
                </c:pt>
                <c:pt idx="8739">
                  <c:v>34949</c:v>
                </c:pt>
                <c:pt idx="8740">
                  <c:v>34953</c:v>
                </c:pt>
                <c:pt idx="8741">
                  <c:v>34957</c:v>
                </c:pt>
                <c:pt idx="8742">
                  <c:v>34961</c:v>
                </c:pt>
                <c:pt idx="8743">
                  <c:v>34965</c:v>
                </c:pt>
                <c:pt idx="8744">
                  <c:v>34969</c:v>
                </c:pt>
                <c:pt idx="8745">
                  <c:v>34973</c:v>
                </c:pt>
                <c:pt idx="8746">
                  <c:v>34977</c:v>
                </c:pt>
                <c:pt idx="8747">
                  <c:v>34981</c:v>
                </c:pt>
                <c:pt idx="8748">
                  <c:v>34985</c:v>
                </c:pt>
                <c:pt idx="8749">
                  <c:v>34989</c:v>
                </c:pt>
                <c:pt idx="8750">
                  <c:v>34993</c:v>
                </c:pt>
                <c:pt idx="8751">
                  <c:v>34997</c:v>
                </c:pt>
                <c:pt idx="8752">
                  <c:v>35001</c:v>
                </c:pt>
                <c:pt idx="8753">
                  <c:v>35005</c:v>
                </c:pt>
                <c:pt idx="8754">
                  <c:v>35009</c:v>
                </c:pt>
                <c:pt idx="8755">
                  <c:v>35013</c:v>
                </c:pt>
                <c:pt idx="8756">
                  <c:v>35017</c:v>
                </c:pt>
                <c:pt idx="8757">
                  <c:v>35021</c:v>
                </c:pt>
                <c:pt idx="8758">
                  <c:v>35025</c:v>
                </c:pt>
                <c:pt idx="8759">
                  <c:v>35029</c:v>
                </c:pt>
                <c:pt idx="8760">
                  <c:v>35033</c:v>
                </c:pt>
                <c:pt idx="8761">
                  <c:v>35037</c:v>
                </c:pt>
                <c:pt idx="8762">
                  <c:v>35041</c:v>
                </c:pt>
                <c:pt idx="8763">
                  <c:v>35045</c:v>
                </c:pt>
                <c:pt idx="8764">
                  <c:v>35049</c:v>
                </c:pt>
                <c:pt idx="8765">
                  <c:v>35053</c:v>
                </c:pt>
                <c:pt idx="8766">
                  <c:v>35057</c:v>
                </c:pt>
                <c:pt idx="8767">
                  <c:v>35061</c:v>
                </c:pt>
                <c:pt idx="8768">
                  <c:v>35065</c:v>
                </c:pt>
                <c:pt idx="8769">
                  <c:v>35069</c:v>
                </c:pt>
                <c:pt idx="8770">
                  <c:v>35073</c:v>
                </c:pt>
                <c:pt idx="8771">
                  <c:v>35077</c:v>
                </c:pt>
                <c:pt idx="8772">
                  <c:v>35081</c:v>
                </c:pt>
                <c:pt idx="8773">
                  <c:v>35085</c:v>
                </c:pt>
                <c:pt idx="8774">
                  <c:v>35089</c:v>
                </c:pt>
                <c:pt idx="8775">
                  <c:v>35093</c:v>
                </c:pt>
                <c:pt idx="8776">
                  <c:v>35097</c:v>
                </c:pt>
                <c:pt idx="8777">
                  <c:v>35101</c:v>
                </c:pt>
                <c:pt idx="8778">
                  <c:v>35105</c:v>
                </c:pt>
                <c:pt idx="8779">
                  <c:v>35109</c:v>
                </c:pt>
                <c:pt idx="8780">
                  <c:v>35113</c:v>
                </c:pt>
                <c:pt idx="8781">
                  <c:v>35117</c:v>
                </c:pt>
                <c:pt idx="8782">
                  <c:v>35121</c:v>
                </c:pt>
                <c:pt idx="8783">
                  <c:v>35125</c:v>
                </c:pt>
                <c:pt idx="8784">
                  <c:v>35129</c:v>
                </c:pt>
                <c:pt idx="8785">
                  <c:v>35133</c:v>
                </c:pt>
                <c:pt idx="8786">
                  <c:v>35137</c:v>
                </c:pt>
                <c:pt idx="8787">
                  <c:v>35141</c:v>
                </c:pt>
                <c:pt idx="8788">
                  <c:v>35145</c:v>
                </c:pt>
                <c:pt idx="8789">
                  <c:v>35149</c:v>
                </c:pt>
                <c:pt idx="8790">
                  <c:v>35153</c:v>
                </c:pt>
                <c:pt idx="8791">
                  <c:v>35157</c:v>
                </c:pt>
                <c:pt idx="8792">
                  <c:v>35161</c:v>
                </c:pt>
                <c:pt idx="8793">
                  <c:v>35165</c:v>
                </c:pt>
                <c:pt idx="8794">
                  <c:v>35169</c:v>
                </c:pt>
                <c:pt idx="8795">
                  <c:v>35173</c:v>
                </c:pt>
                <c:pt idx="8796">
                  <c:v>35177</c:v>
                </c:pt>
                <c:pt idx="8797">
                  <c:v>35181</c:v>
                </c:pt>
                <c:pt idx="8798">
                  <c:v>35185</c:v>
                </c:pt>
                <c:pt idx="8799">
                  <c:v>35189</c:v>
                </c:pt>
                <c:pt idx="8800">
                  <c:v>35193</c:v>
                </c:pt>
                <c:pt idx="8801">
                  <c:v>35197</c:v>
                </c:pt>
                <c:pt idx="8802">
                  <c:v>35201</c:v>
                </c:pt>
                <c:pt idx="8803">
                  <c:v>35205</c:v>
                </c:pt>
                <c:pt idx="8804">
                  <c:v>35209</c:v>
                </c:pt>
                <c:pt idx="8805">
                  <c:v>35213</c:v>
                </c:pt>
                <c:pt idx="8806">
                  <c:v>35217</c:v>
                </c:pt>
                <c:pt idx="8807">
                  <c:v>35221</c:v>
                </c:pt>
                <c:pt idx="8808">
                  <c:v>35225</c:v>
                </c:pt>
                <c:pt idx="8809">
                  <c:v>35229</c:v>
                </c:pt>
                <c:pt idx="8810">
                  <c:v>35233</c:v>
                </c:pt>
                <c:pt idx="8811">
                  <c:v>35237</c:v>
                </c:pt>
                <c:pt idx="8812">
                  <c:v>35241</c:v>
                </c:pt>
                <c:pt idx="8813">
                  <c:v>35245</c:v>
                </c:pt>
                <c:pt idx="8814">
                  <c:v>35249</c:v>
                </c:pt>
                <c:pt idx="8815">
                  <c:v>35253</c:v>
                </c:pt>
                <c:pt idx="8816">
                  <c:v>35257</c:v>
                </c:pt>
                <c:pt idx="8817">
                  <c:v>35261</c:v>
                </c:pt>
                <c:pt idx="8818">
                  <c:v>35265</c:v>
                </c:pt>
                <c:pt idx="8819">
                  <c:v>35269</c:v>
                </c:pt>
                <c:pt idx="8820">
                  <c:v>35273</c:v>
                </c:pt>
                <c:pt idx="8821">
                  <c:v>35277</c:v>
                </c:pt>
                <c:pt idx="8822">
                  <c:v>35281</c:v>
                </c:pt>
                <c:pt idx="8823">
                  <c:v>35285</c:v>
                </c:pt>
                <c:pt idx="8824">
                  <c:v>35289</c:v>
                </c:pt>
                <c:pt idx="8825">
                  <c:v>35293</c:v>
                </c:pt>
                <c:pt idx="8826">
                  <c:v>35297</c:v>
                </c:pt>
                <c:pt idx="8827">
                  <c:v>35301</c:v>
                </c:pt>
                <c:pt idx="8828">
                  <c:v>35305</c:v>
                </c:pt>
                <c:pt idx="8829">
                  <c:v>35309</c:v>
                </c:pt>
                <c:pt idx="8830">
                  <c:v>35313</c:v>
                </c:pt>
                <c:pt idx="8831">
                  <c:v>35317</c:v>
                </c:pt>
                <c:pt idx="8832">
                  <c:v>35321</c:v>
                </c:pt>
                <c:pt idx="8833">
                  <c:v>35325</c:v>
                </c:pt>
                <c:pt idx="8834">
                  <c:v>35329</c:v>
                </c:pt>
                <c:pt idx="8835">
                  <c:v>35333</c:v>
                </c:pt>
                <c:pt idx="8836">
                  <c:v>35337</c:v>
                </c:pt>
                <c:pt idx="8837">
                  <c:v>35341</c:v>
                </c:pt>
                <c:pt idx="8838">
                  <c:v>35345</c:v>
                </c:pt>
                <c:pt idx="8839">
                  <c:v>35349</c:v>
                </c:pt>
                <c:pt idx="8840">
                  <c:v>35353</c:v>
                </c:pt>
                <c:pt idx="8841">
                  <c:v>35357</c:v>
                </c:pt>
                <c:pt idx="8842">
                  <c:v>35361</c:v>
                </c:pt>
                <c:pt idx="8843">
                  <c:v>35365</c:v>
                </c:pt>
                <c:pt idx="8844">
                  <c:v>35369</c:v>
                </c:pt>
                <c:pt idx="8845">
                  <c:v>35373</c:v>
                </c:pt>
                <c:pt idx="8846">
                  <c:v>35377</c:v>
                </c:pt>
                <c:pt idx="8847">
                  <c:v>35381</c:v>
                </c:pt>
                <c:pt idx="8848">
                  <c:v>35385</c:v>
                </c:pt>
                <c:pt idx="8849">
                  <c:v>35389</c:v>
                </c:pt>
                <c:pt idx="8850">
                  <c:v>35393</c:v>
                </c:pt>
                <c:pt idx="8851">
                  <c:v>35397</c:v>
                </c:pt>
                <c:pt idx="8852">
                  <c:v>35401</c:v>
                </c:pt>
                <c:pt idx="8853">
                  <c:v>35405</c:v>
                </c:pt>
                <c:pt idx="8854">
                  <c:v>35409</c:v>
                </c:pt>
                <c:pt idx="8855">
                  <c:v>35413</c:v>
                </c:pt>
                <c:pt idx="8856">
                  <c:v>35417</c:v>
                </c:pt>
                <c:pt idx="8857">
                  <c:v>35421</c:v>
                </c:pt>
                <c:pt idx="8858">
                  <c:v>35425</c:v>
                </c:pt>
                <c:pt idx="8859">
                  <c:v>35429</c:v>
                </c:pt>
                <c:pt idx="8860">
                  <c:v>35433</c:v>
                </c:pt>
                <c:pt idx="8861">
                  <c:v>35437</c:v>
                </c:pt>
                <c:pt idx="8862">
                  <c:v>35441</c:v>
                </c:pt>
                <c:pt idx="8863">
                  <c:v>35445</c:v>
                </c:pt>
                <c:pt idx="8864">
                  <c:v>35449</c:v>
                </c:pt>
                <c:pt idx="8865">
                  <c:v>35453</c:v>
                </c:pt>
                <c:pt idx="8866">
                  <c:v>35457</c:v>
                </c:pt>
                <c:pt idx="8867">
                  <c:v>35461</c:v>
                </c:pt>
                <c:pt idx="8868">
                  <c:v>35465</c:v>
                </c:pt>
                <c:pt idx="8869">
                  <c:v>35469</c:v>
                </c:pt>
                <c:pt idx="8870">
                  <c:v>35473</c:v>
                </c:pt>
                <c:pt idx="8871">
                  <c:v>35477</c:v>
                </c:pt>
                <c:pt idx="8872">
                  <c:v>35481</c:v>
                </c:pt>
                <c:pt idx="8873">
                  <c:v>35485</c:v>
                </c:pt>
                <c:pt idx="8874">
                  <c:v>35489</c:v>
                </c:pt>
                <c:pt idx="8875">
                  <c:v>35493</c:v>
                </c:pt>
                <c:pt idx="8876">
                  <c:v>35497</c:v>
                </c:pt>
                <c:pt idx="8877">
                  <c:v>35501</c:v>
                </c:pt>
                <c:pt idx="8878">
                  <c:v>35505</c:v>
                </c:pt>
                <c:pt idx="8879">
                  <c:v>35510</c:v>
                </c:pt>
                <c:pt idx="8880">
                  <c:v>35513</c:v>
                </c:pt>
                <c:pt idx="8881">
                  <c:v>35517</c:v>
                </c:pt>
                <c:pt idx="8882">
                  <c:v>35521</c:v>
                </c:pt>
                <c:pt idx="8883">
                  <c:v>35525</c:v>
                </c:pt>
                <c:pt idx="8884">
                  <c:v>35529</c:v>
                </c:pt>
                <c:pt idx="8885">
                  <c:v>35533</c:v>
                </c:pt>
                <c:pt idx="8886">
                  <c:v>35537</c:v>
                </c:pt>
                <c:pt idx="8887">
                  <c:v>35541</c:v>
                </c:pt>
                <c:pt idx="8888">
                  <c:v>35545</c:v>
                </c:pt>
                <c:pt idx="8889">
                  <c:v>35549</c:v>
                </c:pt>
                <c:pt idx="8890">
                  <c:v>35553</c:v>
                </c:pt>
                <c:pt idx="8891">
                  <c:v>35557</c:v>
                </c:pt>
                <c:pt idx="8892">
                  <c:v>35561</c:v>
                </c:pt>
                <c:pt idx="8893">
                  <c:v>35565</c:v>
                </c:pt>
                <c:pt idx="8894">
                  <c:v>35569</c:v>
                </c:pt>
                <c:pt idx="8895">
                  <c:v>35573</c:v>
                </c:pt>
                <c:pt idx="8896">
                  <c:v>35577</c:v>
                </c:pt>
                <c:pt idx="8897">
                  <c:v>35581</c:v>
                </c:pt>
                <c:pt idx="8898">
                  <c:v>35585</c:v>
                </c:pt>
                <c:pt idx="8899">
                  <c:v>35589</c:v>
                </c:pt>
                <c:pt idx="8900">
                  <c:v>35593</c:v>
                </c:pt>
                <c:pt idx="8901">
                  <c:v>35597</c:v>
                </c:pt>
                <c:pt idx="8902">
                  <c:v>35601</c:v>
                </c:pt>
                <c:pt idx="8903">
                  <c:v>35605</c:v>
                </c:pt>
                <c:pt idx="8904">
                  <c:v>35609</c:v>
                </c:pt>
                <c:pt idx="8905">
                  <c:v>35613</c:v>
                </c:pt>
                <c:pt idx="8906">
                  <c:v>35617</c:v>
                </c:pt>
                <c:pt idx="8907">
                  <c:v>35621</c:v>
                </c:pt>
                <c:pt idx="8908">
                  <c:v>35625</c:v>
                </c:pt>
                <c:pt idx="8909">
                  <c:v>35629</c:v>
                </c:pt>
                <c:pt idx="8910">
                  <c:v>35633</c:v>
                </c:pt>
                <c:pt idx="8911">
                  <c:v>35637</c:v>
                </c:pt>
                <c:pt idx="8912">
                  <c:v>35641</c:v>
                </c:pt>
                <c:pt idx="8913">
                  <c:v>35645</c:v>
                </c:pt>
                <c:pt idx="8914">
                  <c:v>35649</c:v>
                </c:pt>
                <c:pt idx="8915">
                  <c:v>35653</c:v>
                </c:pt>
                <c:pt idx="8916">
                  <c:v>35657</c:v>
                </c:pt>
                <c:pt idx="8917">
                  <c:v>35661</c:v>
                </c:pt>
                <c:pt idx="8918">
                  <c:v>35665</c:v>
                </c:pt>
                <c:pt idx="8919">
                  <c:v>35669</c:v>
                </c:pt>
                <c:pt idx="8920">
                  <c:v>35673</c:v>
                </c:pt>
                <c:pt idx="8921">
                  <c:v>35677</c:v>
                </c:pt>
                <c:pt idx="8922">
                  <c:v>35681</c:v>
                </c:pt>
                <c:pt idx="8923">
                  <c:v>35685</c:v>
                </c:pt>
                <c:pt idx="8924">
                  <c:v>35689</c:v>
                </c:pt>
                <c:pt idx="8925">
                  <c:v>35693</c:v>
                </c:pt>
                <c:pt idx="8926">
                  <c:v>35697</c:v>
                </c:pt>
                <c:pt idx="8927">
                  <c:v>35701</c:v>
                </c:pt>
                <c:pt idx="8928">
                  <c:v>35705</c:v>
                </c:pt>
                <c:pt idx="8929">
                  <c:v>35709</c:v>
                </c:pt>
                <c:pt idx="8930">
                  <c:v>35713</c:v>
                </c:pt>
                <c:pt idx="8931">
                  <c:v>35717</c:v>
                </c:pt>
                <c:pt idx="8932">
                  <c:v>35721</c:v>
                </c:pt>
                <c:pt idx="8933">
                  <c:v>35725</c:v>
                </c:pt>
                <c:pt idx="8934">
                  <c:v>35729</c:v>
                </c:pt>
                <c:pt idx="8935">
                  <c:v>35733</c:v>
                </c:pt>
                <c:pt idx="8936">
                  <c:v>35737</c:v>
                </c:pt>
                <c:pt idx="8937">
                  <c:v>35741</c:v>
                </c:pt>
                <c:pt idx="8938">
                  <c:v>35745</c:v>
                </c:pt>
                <c:pt idx="8939">
                  <c:v>35749</c:v>
                </c:pt>
                <c:pt idx="8940">
                  <c:v>35753</c:v>
                </c:pt>
                <c:pt idx="8941">
                  <c:v>35757</c:v>
                </c:pt>
                <c:pt idx="8942">
                  <c:v>35761</c:v>
                </c:pt>
                <c:pt idx="8943">
                  <c:v>35765</c:v>
                </c:pt>
                <c:pt idx="8944">
                  <c:v>35769</c:v>
                </c:pt>
                <c:pt idx="8945">
                  <c:v>35773</c:v>
                </c:pt>
                <c:pt idx="8946">
                  <c:v>35777</c:v>
                </c:pt>
                <c:pt idx="8947">
                  <c:v>35781</c:v>
                </c:pt>
                <c:pt idx="8948">
                  <c:v>35785</c:v>
                </c:pt>
                <c:pt idx="8949">
                  <c:v>35789</c:v>
                </c:pt>
                <c:pt idx="8950">
                  <c:v>35793</c:v>
                </c:pt>
                <c:pt idx="8951">
                  <c:v>35797</c:v>
                </c:pt>
                <c:pt idx="8952">
                  <c:v>35801</c:v>
                </c:pt>
                <c:pt idx="8953">
                  <c:v>35805</c:v>
                </c:pt>
                <c:pt idx="8954">
                  <c:v>35809</c:v>
                </c:pt>
                <c:pt idx="8955">
                  <c:v>35813</c:v>
                </c:pt>
                <c:pt idx="8956">
                  <c:v>35817</c:v>
                </c:pt>
                <c:pt idx="8957">
                  <c:v>35821</c:v>
                </c:pt>
                <c:pt idx="8958">
                  <c:v>35825</c:v>
                </c:pt>
                <c:pt idx="8959">
                  <c:v>35829</c:v>
                </c:pt>
                <c:pt idx="8960">
                  <c:v>35833</c:v>
                </c:pt>
                <c:pt idx="8961">
                  <c:v>35837</c:v>
                </c:pt>
                <c:pt idx="8962">
                  <c:v>35841</c:v>
                </c:pt>
                <c:pt idx="8963">
                  <c:v>35845</c:v>
                </c:pt>
                <c:pt idx="8964">
                  <c:v>35849</c:v>
                </c:pt>
                <c:pt idx="8965">
                  <c:v>35853</c:v>
                </c:pt>
                <c:pt idx="8966">
                  <c:v>35857</c:v>
                </c:pt>
                <c:pt idx="8967">
                  <c:v>35861</c:v>
                </c:pt>
                <c:pt idx="8968">
                  <c:v>35865</c:v>
                </c:pt>
                <c:pt idx="8969">
                  <c:v>35869</c:v>
                </c:pt>
                <c:pt idx="8970">
                  <c:v>35873</c:v>
                </c:pt>
                <c:pt idx="8971">
                  <c:v>35877</c:v>
                </c:pt>
                <c:pt idx="8972">
                  <c:v>35881</c:v>
                </c:pt>
                <c:pt idx="8973">
                  <c:v>35885</c:v>
                </c:pt>
                <c:pt idx="8974">
                  <c:v>35889</c:v>
                </c:pt>
                <c:pt idx="8975">
                  <c:v>35893</c:v>
                </c:pt>
                <c:pt idx="8976">
                  <c:v>35897</c:v>
                </c:pt>
                <c:pt idx="8977">
                  <c:v>35901</c:v>
                </c:pt>
                <c:pt idx="8978">
                  <c:v>35905</c:v>
                </c:pt>
                <c:pt idx="8979">
                  <c:v>35909</c:v>
                </c:pt>
                <c:pt idx="8980">
                  <c:v>35913</c:v>
                </c:pt>
                <c:pt idx="8981">
                  <c:v>35917</c:v>
                </c:pt>
                <c:pt idx="8982">
                  <c:v>35921</c:v>
                </c:pt>
                <c:pt idx="8983">
                  <c:v>35925</c:v>
                </c:pt>
                <c:pt idx="8984">
                  <c:v>35929</c:v>
                </c:pt>
                <c:pt idx="8985">
                  <c:v>35933</c:v>
                </c:pt>
                <c:pt idx="8986">
                  <c:v>35937</c:v>
                </c:pt>
                <c:pt idx="8987">
                  <c:v>35941</c:v>
                </c:pt>
                <c:pt idx="8988">
                  <c:v>35945</c:v>
                </c:pt>
                <c:pt idx="8989">
                  <c:v>35949</c:v>
                </c:pt>
                <c:pt idx="8990">
                  <c:v>35953</c:v>
                </c:pt>
                <c:pt idx="8991">
                  <c:v>35957</c:v>
                </c:pt>
                <c:pt idx="8992">
                  <c:v>35961</c:v>
                </c:pt>
                <c:pt idx="8993">
                  <c:v>35965</c:v>
                </c:pt>
                <c:pt idx="8994">
                  <c:v>35969</c:v>
                </c:pt>
                <c:pt idx="8995">
                  <c:v>35973</c:v>
                </c:pt>
                <c:pt idx="8996">
                  <c:v>35977</c:v>
                </c:pt>
                <c:pt idx="8997">
                  <c:v>35981</c:v>
                </c:pt>
                <c:pt idx="8998">
                  <c:v>35985</c:v>
                </c:pt>
                <c:pt idx="8999">
                  <c:v>35989</c:v>
                </c:pt>
                <c:pt idx="9000">
                  <c:v>35993</c:v>
                </c:pt>
                <c:pt idx="9001">
                  <c:v>35997</c:v>
                </c:pt>
                <c:pt idx="9002">
                  <c:v>36001</c:v>
                </c:pt>
                <c:pt idx="9003">
                  <c:v>36005</c:v>
                </c:pt>
                <c:pt idx="9004">
                  <c:v>36009</c:v>
                </c:pt>
                <c:pt idx="9005">
                  <c:v>36013</c:v>
                </c:pt>
                <c:pt idx="9006">
                  <c:v>36017</c:v>
                </c:pt>
                <c:pt idx="9007">
                  <c:v>36021</c:v>
                </c:pt>
                <c:pt idx="9008">
                  <c:v>36025</c:v>
                </c:pt>
                <c:pt idx="9009">
                  <c:v>36029</c:v>
                </c:pt>
                <c:pt idx="9010">
                  <c:v>36033</c:v>
                </c:pt>
                <c:pt idx="9011">
                  <c:v>36037</c:v>
                </c:pt>
                <c:pt idx="9012">
                  <c:v>36041</c:v>
                </c:pt>
                <c:pt idx="9013">
                  <c:v>36045</c:v>
                </c:pt>
                <c:pt idx="9014">
                  <c:v>36049</c:v>
                </c:pt>
                <c:pt idx="9015">
                  <c:v>36053</c:v>
                </c:pt>
                <c:pt idx="9016">
                  <c:v>36057</c:v>
                </c:pt>
                <c:pt idx="9017">
                  <c:v>36061</c:v>
                </c:pt>
                <c:pt idx="9018">
                  <c:v>36065</c:v>
                </c:pt>
                <c:pt idx="9019">
                  <c:v>36069</c:v>
                </c:pt>
                <c:pt idx="9020">
                  <c:v>36073</c:v>
                </c:pt>
                <c:pt idx="9021">
                  <c:v>36077</c:v>
                </c:pt>
                <c:pt idx="9022">
                  <c:v>36081</c:v>
                </c:pt>
                <c:pt idx="9023">
                  <c:v>36085</c:v>
                </c:pt>
                <c:pt idx="9024">
                  <c:v>36089</c:v>
                </c:pt>
                <c:pt idx="9025">
                  <c:v>36093</c:v>
                </c:pt>
                <c:pt idx="9026">
                  <c:v>36097</c:v>
                </c:pt>
                <c:pt idx="9027">
                  <c:v>36101</c:v>
                </c:pt>
                <c:pt idx="9028">
                  <c:v>36105</c:v>
                </c:pt>
                <c:pt idx="9029">
                  <c:v>36109</c:v>
                </c:pt>
                <c:pt idx="9030">
                  <c:v>36113</c:v>
                </c:pt>
                <c:pt idx="9031">
                  <c:v>36117</c:v>
                </c:pt>
                <c:pt idx="9032">
                  <c:v>36121</c:v>
                </c:pt>
                <c:pt idx="9033">
                  <c:v>36125</c:v>
                </c:pt>
                <c:pt idx="9034">
                  <c:v>36129</c:v>
                </c:pt>
                <c:pt idx="9035">
                  <c:v>36133</c:v>
                </c:pt>
                <c:pt idx="9036">
                  <c:v>36137</c:v>
                </c:pt>
                <c:pt idx="9037">
                  <c:v>36141</c:v>
                </c:pt>
                <c:pt idx="9038">
                  <c:v>36145</c:v>
                </c:pt>
                <c:pt idx="9039">
                  <c:v>36149</c:v>
                </c:pt>
                <c:pt idx="9040">
                  <c:v>36153</c:v>
                </c:pt>
                <c:pt idx="9041">
                  <c:v>36157</c:v>
                </c:pt>
                <c:pt idx="9042">
                  <c:v>36161</c:v>
                </c:pt>
                <c:pt idx="9043">
                  <c:v>36165</c:v>
                </c:pt>
                <c:pt idx="9044">
                  <c:v>36169</c:v>
                </c:pt>
                <c:pt idx="9045">
                  <c:v>36173</c:v>
                </c:pt>
                <c:pt idx="9046">
                  <c:v>36177</c:v>
                </c:pt>
                <c:pt idx="9047">
                  <c:v>36181</c:v>
                </c:pt>
                <c:pt idx="9048">
                  <c:v>36185</c:v>
                </c:pt>
                <c:pt idx="9049">
                  <c:v>36189</c:v>
                </c:pt>
                <c:pt idx="9050">
                  <c:v>36193</c:v>
                </c:pt>
                <c:pt idx="9051">
                  <c:v>36197</c:v>
                </c:pt>
                <c:pt idx="9052">
                  <c:v>36201</c:v>
                </c:pt>
                <c:pt idx="9053">
                  <c:v>36205</c:v>
                </c:pt>
                <c:pt idx="9054">
                  <c:v>36209</c:v>
                </c:pt>
                <c:pt idx="9055">
                  <c:v>36213</c:v>
                </c:pt>
                <c:pt idx="9056">
                  <c:v>36217</c:v>
                </c:pt>
                <c:pt idx="9057">
                  <c:v>36221</c:v>
                </c:pt>
                <c:pt idx="9058">
                  <c:v>36225</c:v>
                </c:pt>
                <c:pt idx="9059">
                  <c:v>36229</c:v>
                </c:pt>
                <c:pt idx="9060">
                  <c:v>36233</c:v>
                </c:pt>
                <c:pt idx="9061">
                  <c:v>36237</c:v>
                </c:pt>
                <c:pt idx="9062">
                  <c:v>36241</c:v>
                </c:pt>
                <c:pt idx="9063">
                  <c:v>36245</c:v>
                </c:pt>
                <c:pt idx="9064">
                  <c:v>36249</c:v>
                </c:pt>
                <c:pt idx="9065">
                  <c:v>36253</c:v>
                </c:pt>
                <c:pt idx="9066">
                  <c:v>36257</c:v>
                </c:pt>
                <c:pt idx="9067">
                  <c:v>36261</c:v>
                </c:pt>
                <c:pt idx="9068">
                  <c:v>36265</c:v>
                </c:pt>
                <c:pt idx="9069">
                  <c:v>36269</c:v>
                </c:pt>
                <c:pt idx="9070">
                  <c:v>36273</c:v>
                </c:pt>
                <c:pt idx="9071">
                  <c:v>36277</c:v>
                </c:pt>
                <c:pt idx="9072">
                  <c:v>36281</c:v>
                </c:pt>
                <c:pt idx="9073">
                  <c:v>36285</c:v>
                </c:pt>
                <c:pt idx="9074">
                  <c:v>36289</c:v>
                </c:pt>
                <c:pt idx="9075">
                  <c:v>36293</c:v>
                </c:pt>
                <c:pt idx="9076">
                  <c:v>36297</c:v>
                </c:pt>
                <c:pt idx="9077">
                  <c:v>36301</c:v>
                </c:pt>
                <c:pt idx="9078">
                  <c:v>36305</c:v>
                </c:pt>
                <c:pt idx="9079">
                  <c:v>36309</c:v>
                </c:pt>
                <c:pt idx="9080">
                  <c:v>36313</c:v>
                </c:pt>
                <c:pt idx="9081">
                  <c:v>36317</c:v>
                </c:pt>
                <c:pt idx="9082">
                  <c:v>36321</c:v>
                </c:pt>
                <c:pt idx="9083">
                  <c:v>36326</c:v>
                </c:pt>
                <c:pt idx="9084">
                  <c:v>36329</c:v>
                </c:pt>
                <c:pt idx="9085">
                  <c:v>36333</c:v>
                </c:pt>
                <c:pt idx="9086">
                  <c:v>36337</c:v>
                </c:pt>
                <c:pt idx="9087">
                  <c:v>36341</c:v>
                </c:pt>
                <c:pt idx="9088">
                  <c:v>36345</c:v>
                </c:pt>
                <c:pt idx="9089">
                  <c:v>36349</c:v>
                </c:pt>
                <c:pt idx="9090">
                  <c:v>36353</c:v>
                </c:pt>
                <c:pt idx="9091">
                  <c:v>36357</c:v>
                </c:pt>
                <c:pt idx="9092">
                  <c:v>36361</c:v>
                </c:pt>
                <c:pt idx="9093">
                  <c:v>36365</c:v>
                </c:pt>
                <c:pt idx="9094">
                  <c:v>36369</c:v>
                </c:pt>
                <c:pt idx="9095">
                  <c:v>36373</c:v>
                </c:pt>
                <c:pt idx="9096">
                  <c:v>36377</c:v>
                </c:pt>
                <c:pt idx="9097">
                  <c:v>36381</c:v>
                </c:pt>
                <c:pt idx="9098">
                  <c:v>36385</c:v>
                </c:pt>
                <c:pt idx="9099">
                  <c:v>36389</c:v>
                </c:pt>
                <c:pt idx="9100">
                  <c:v>36393</c:v>
                </c:pt>
                <c:pt idx="9101">
                  <c:v>36397</c:v>
                </c:pt>
                <c:pt idx="9102">
                  <c:v>36401</c:v>
                </c:pt>
                <c:pt idx="9103">
                  <c:v>36405</c:v>
                </c:pt>
                <c:pt idx="9104">
                  <c:v>36409</c:v>
                </c:pt>
                <c:pt idx="9105">
                  <c:v>36413</c:v>
                </c:pt>
                <c:pt idx="9106">
                  <c:v>36417</c:v>
                </c:pt>
                <c:pt idx="9107">
                  <c:v>36421</c:v>
                </c:pt>
                <c:pt idx="9108">
                  <c:v>36425</c:v>
                </c:pt>
                <c:pt idx="9109">
                  <c:v>36429</c:v>
                </c:pt>
                <c:pt idx="9110">
                  <c:v>36433</c:v>
                </c:pt>
                <c:pt idx="9111">
                  <c:v>36437</c:v>
                </c:pt>
                <c:pt idx="9112">
                  <c:v>36441</c:v>
                </c:pt>
                <c:pt idx="9113">
                  <c:v>36445</c:v>
                </c:pt>
                <c:pt idx="9114">
                  <c:v>36449</c:v>
                </c:pt>
                <c:pt idx="9115">
                  <c:v>36453</c:v>
                </c:pt>
                <c:pt idx="9116">
                  <c:v>36457</c:v>
                </c:pt>
                <c:pt idx="9117">
                  <c:v>36461</c:v>
                </c:pt>
                <c:pt idx="9118">
                  <c:v>36465</c:v>
                </c:pt>
                <c:pt idx="9119">
                  <c:v>36469</c:v>
                </c:pt>
                <c:pt idx="9120">
                  <c:v>36473</c:v>
                </c:pt>
                <c:pt idx="9121">
                  <c:v>36477</c:v>
                </c:pt>
                <c:pt idx="9122">
                  <c:v>36481</c:v>
                </c:pt>
                <c:pt idx="9123">
                  <c:v>36485</c:v>
                </c:pt>
                <c:pt idx="9124">
                  <c:v>36489</c:v>
                </c:pt>
                <c:pt idx="9125">
                  <c:v>36493</c:v>
                </c:pt>
                <c:pt idx="9126">
                  <c:v>36497</c:v>
                </c:pt>
                <c:pt idx="9127">
                  <c:v>36501</c:v>
                </c:pt>
                <c:pt idx="9128">
                  <c:v>36505</c:v>
                </c:pt>
                <c:pt idx="9129">
                  <c:v>36509</c:v>
                </c:pt>
                <c:pt idx="9130">
                  <c:v>36513</c:v>
                </c:pt>
                <c:pt idx="9131">
                  <c:v>36517</c:v>
                </c:pt>
                <c:pt idx="9132">
                  <c:v>36521</c:v>
                </c:pt>
                <c:pt idx="9133">
                  <c:v>36525</c:v>
                </c:pt>
                <c:pt idx="9134">
                  <c:v>36529</c:v>
                </c:pt>
                <c:pt idx="9135">
                  <c:v>36533</c:v>
                </c:pt>
                <c:pt idx="9136">
                  <c:v>36537</c:v>
                </c:pt>
                <c:pt idx="9137">
                  <c:v>36541</c:v>
                </c:pt>
                <c:pt idx="9138">
                  <c:v>36545</c:v>
                </c:pt>
                <c:pt idx="9139">
                  <c:v>36549</c:v>
                </c:pt>
                <c:pt idx="9140">
                  <c:v>36553</c:v>
                </c:pt>
                <c:pt idx="9141">
                  <c:v>36557</c:v>
                </c:pt>
                <c:pt idx="9142">
                  <c:v>36561</c:v>
                </c:pt>
                <c:pt idx="9143">
                  <c:v>36565</c:v>
                </c:pt>
                <c:pt idx="9144">
                  <c:v>36569</c:v>
                </c:pt>
                <c:pt idx="9145">
                  <c:v>36573</c:v>
                </c:pt>
                <c:pt idx="9146">
                  <c:v>36577</c:v>
                </c:pt>
                <c:pt idx="9147">
                  <c:v>36581</c:v>
                </c:pt>
                <c:pt idx="9148">
                  <c:v>36585</c:v>
                </c:pt>
                <c:pt idx="9149">
                  <c:v>36589</c:v>
                </c:pt>
                <c:pt idx="9150">
                  <c:v>36593</c:v>
                </c:pt>
                <c:pt idx="9151">
                  <c:v>36597</c:v>
                </c:pt>
                <c:pt idx="9152">
                  <c:v>36601</c:v>
                </c:pt>
                <c:pt idx="9153">
                  <c:v>36605</c:v>
                </c:pt>
                <c:pt idx="9154">
                  <c:v>36609</c:v>
                </c:pt>
                <c:pt idx="9155">
                  <c:v>36613</c:v>
                </c:pt>
                <c:pt idx="9156">
                  <c:v>36617</c:v>
                </c:pt>
                <c:pt idx="9157">
                  <c:v>36621</c:v>
                </c:pt>
                <c:pt idx="9158">
                  <c:v>36625</c:v>
                </c:pt>
                <c:pt idx="9159">
                  <c:v>36629</c:v>
                </c:pt>
                <c:pt idx="9160">
                  <c:v>36633</c:v>
                </c:pt>
                <c:pt idx="9161">
                  <c:v>36637</c:v>
                </c:pt>
                <c:pt idx="9162">
                  <c:v>36641</c:v>
                </c:pt>
                <c:pt idx="9163">
                  <c:v>36645</c:v>
                </c:pt>
                <c:pt idx="9164">
                  <c:v>36649</c:v>
                </c:pt>
                <c:pt idx="9165">
                  <c:v>36653</c:v>
                </c:pt>
                <c:pt idx="9166">
                  <c:v>36657</c:v>
                </c:pt>
                <c:pt idx="9167">
                  <c:v>36661</c:v>
                </c:pt>
                <c:pt idx="9168">
                  <c:v>36665</c:v>
                </c:pt>
                <c:pt idx="9169">
                  <c:v>36669</c:v>
                </c:pt>
                <c:pt idx="9170">
                  <c:v>36673</c:v>
                </c:pt>
                <c:pt idx="9171">
                  <c:v>36677</c:v>
                </c:pt>
                <c:pt idx="9172">
                  <c:v>36681</c:v>
                </c:pt>
                <c:pt idx="9173">
                  <c:v>36685</c:v>
                </c:pt>
                <c:pt idx="9174">
                  <c:v>36689</c:v>
                </c:pt>
                <c:pt idx="9175">
                  <c:v>36693</c:v>
                </c:pt>
                <c:pt idx="9176">
                  <c:v>36697</c:v>
                </c:pt>
                <c:pt idx="9177">
                  <c:v>36701</c:v>
                </c:pt>
                <c:pt idx="9178">
                  <c:v>36705</c:v>
                </c:pt>
                <c:pt idx="9179">
                  <c:v>36709</c:v>
                </c:pt>
                <c:pt idx="9180">
                  <c:v>36713</c:v>
                </c:pt>
                <c:pt idx="9181">
                  <c:v>36717</c:v>
                </c:pt>
                <c:pt idx="9182">
                  <c:v>36721</c:v>
                </c:pt>
                <c:pt idx="9183">
                  <c:v>36725</c:v>
                </c:pt>
                <c:pt idx="9184">
                  <c:v>36729</c:v>
                </c:pt>
                <c:pt idx="9185">
                  <c:v>36733</c:v>
                </c:pt>
                <c:pt idx="9186">
                  <c:v>36737</c:v>
                </c:pt>
                <c:pt idx="9187">
                  <c:v>36741</c:v>
                </c:pt>
                <c:pt idx="9188">
                  <c:v>36745</c:v>
                </c:pt>
                <c:pt idx="9189">
                  <c:v>36749</c:v>
                </c:pt>
                <c:pt idx="9190">
                  <c:v>36753</c:v>
                </c:pt>
                <c:pt idx="9191">
                  <c:v>36757</c:v>
                </c:pt>
                <c:pt idx="9192">
                  <c:v>36761</c:v>
                </c:pt>
                <c:pt idx="9193">
                  <c:v>36765</c:v>
                </c:pt>
                <c:pt idx="9194">
                  <c:v>36769</c:v>
                </c:pt>
                <c:pt idx="9195">
                  <c:v>36773</c:v>
                </c:pt>
                <c:pt idx="9196">
                  <c:v>36777</c:v>
                </c:pt>
                <c:pt idx="9197">
                  <c:v>36781</c:v>
                </c:pt>
                <c:pt idx="9198">
                  <c:v>36785</c:v>
                </c:pt>
                <c:pt idx="9199">
                  <c:v>36789</c:v>
                </c:pt>
                <c:pt idx="9200">
                  <c:v>36793</c:v>
                </c:pt>
                <c:pt idx="9201">
                  <c:v>36797</c:v>
                </c:pt>
                <c:pt idx="9202">
                  <c:v>36801</c:v>
                </c:pt>
                <c:pt idx="9203">
                  <c:v>36805</c:v>
                </c:pt>
                <c:pt idx="9204">
                  <c:v>36809</c:v>
                </c:pt>
                <c:pt idx="9205">
                  <c:v>36813</c:v>
                </c:pt>
                <c:pt idx="9206">
                  <c:v>36817</c:v>
                </c:pt>
                <c:pt idx="9207">
                  <c:v>36821</c:v>
                </c:pt>
                <c:pt idx="9208">
                  <c:v>36825</c:v>
                </c:pt>
                <c:pt idx="9209">
                  <c:v>36829</c:v>
                </c:pt>
                <c:pt idx="9210">
                  <c:v>36833</c:v>
                </c:pt>
                <c:pt idx="9211">
                  <c:v>36837</c:v>
                </c:pt>
                <c:pt idx="9212">
                  <c:v>36841</c:v>
                </c:pt>
                <c:pt idx="9213">
                  <c:v>36845</c:v>
                </c:pt>
                <c:pt idx="9214">
                  <c:v>36849</c:v>
                </c:pt>
                <c:pt idx="9215">
                  <c:v>36853</c:v>
                </c:pt>
                <c:pt idx="9216">
                  <c:v>36857</c:v>
                </c:pt>
                <c:pt idx="9217">
                  <c:v>36861</c:v>
                </c:pt>
                <c:pt idx="9218">
                  <c:v>36865</c:v>
                </c:pt>
                <c:pt idx="9219">
                  <c:v>36869</c:v>
                </c:pt>
                <c:pt idx="9220">
                  <c:v>36873</c:v>
                </c:pt>
                <c:pt idx="9221">
                  <c:v>36877</c:v>
                </c:pt>
                <c:pt idx="9222">
                  <c:v>36881</c:v>
                </c:pt>
                <c:pt idx="9223">
                  <c:v>36885</c:v>
                </c:pt>
                <c:pt idx="9224">
                  <c:v>36889</c:v>
                </c:pt>
                <c:pt idx="9225">
                  <c:v>36893</c:v>
                </c:pt>
                <c:pt idx="9226">
                  <c:v>36897</c:v>
                </c:pt>
                <c:pt idx="9227">
                  <c:v>36901</c:v>
                </c:pt>
                <c:pt idx="9228">
                  <c:v>36905</c:v>
                </c:pt>
                <c:pt idx="9229">
                  <c:v>36909</c:v>
                </c:pt>
                <c:pt idx="9230">
                  <c:v>36913</c:v>
                </c:pt>
                <c:pt idx="9231">
                  <c:v>36917</c:v>
                </c:pt>
                <c:pt idx="9232">
                  <c:v>36921</c:v>
                </c:pt>
                <c:pt idx="9233">
                  <c:v>36925</c:v>
                </c:pt>
                <c:pt idx="9234">
                  <c:v>36929</c:v>
                </c:pt>
                <c:pt idx="9235">
                  <c:v>36933</c:v>
                </c:pt>
                <c:pt idx="9236">
                  <c:v>36937</c:v>
                </c:pt>
                <c:pt idx="9237">
                  <c:v>36941</c:v>
                </c:pt>
                <c:pt idx="9238">
                  <c:v>36945</c:v>
                </c:pt>
                <c:pt idx="9239">
                  <c:v>36949</c:v>
                </c:pt>
                <c:pt idx="9240">
                  <c:v>36953</c:v>
                </c:pt>
                <c:pt idx="9241">
                  <c:v>36957</c:v>
                </c:pt>
                <c:pt idx="9242">
                  <c:v>36961</c:v>
                </c:pt>
                <c:pt idx="9243">
                  <c:v>36965</c:v>
                </c:pt>
                <c:pt idx="9244">
                  <c:v>36969</c:v>
                </c:pt>
                <c:pt idx="9245">
                  <c:v>36973</c:v>
                </c:pt>
                <c:pt idx="9246">
                  <c:v>36977</c:v>
                </c:pt>
                <c:pt idx="9247">
                  <c:v>36981</c:v>
                </c:pt>
                <c:pt idx="9248">
                  <c:v>36985</c:v>
                </c:pt>
                <c:pt idx="9249">
                  <c:v>36989</c:v>
                </c:pt>
                <c:pt idx="9250">
                  <c:v>36993</c:v>
                </c:pt>
                <c:pt idx="9251">
                  <c:v>36997</c:v>
                </c:pt>
                <c:pt idx="9252">
                  <c:v>37001</c:v>
                </c:pt>
                <c:pt idx="9253">
                  <c:v>37005</c:v>
                </c:pt>
                <c:pt idx="9254">
                  <c:v>37009</c:v>
                </c:pt>
                <c:pt idx="9255">
                  <c:v>37013</c:v>
                </c:pt>
                <c:pt idx="9256">
                  <c:v>37017</c:v>
                </c:pt>
                <c:pt idx="9257">
                  <c:v>37021</c:v>
                </c:pt>
                <c:pt idx="9258">
                  <c:v>37025</c:v>
                </c:pt>
                <c:pt idx="9259">
                  <c:v>37029</c:v>
                </c:pt>
                <c:pt idx="9260">
                  <c:v>37033</c:v>
                </c:pt>
                <c:pt idx="9261">
                  <c:v>37037</c:v>
                </c:pt>
                <c:pt idx="9262">
                  <c:v>37041</c:v>
                </c:pt>
                <c:pt idx="9263">
                  <c:v>37045</c:v>
                </c:pt>
                <c:pt idx="9264">
                  <c:v>37049</c:v>
                </c:pt>
                <c:pt idx="9265">
                  <c:v>37053</c:v>
                </c:pt>
                <c:pt idx="9266">
                  <c:v>37057</c:v>
                </c:pt>
                <c:pt idx="9267">
                  <c:v>37061</c:v>
                </c:pt>
                <c:pt idx="9268">
                  <c:v>37065</c:v>
                </c:pt>
                <c:pt idx="9269">
                  <c:v>37069</c:v>
                </c:pt>
                <c:pt idx="9270">
                  <c:v>37073</c:v>
                </c:pt>
                <c:pt idx="9271">
                  <c:v>37077</c:v>
                </c:pt>
                <c:pt idx="9272">
                  <c:v>37081</c:v>
                </c:pt>
                <c:pt idx="9273">
                  <c:v>37085</c:v>
                </c:pt>
                <c:pt idx="9274">
                  <c:v>37089</c:v>
                </c:pt>
                <c:pt idx="9275">
                  <c:v>37093</c:v>
                </c:pt>
                <c:pt idx="9276">
                  <c:v>37097</c:v>
                </c:pt>
                <c:pt idx="9277">
                  <c:v>37101</c:v>
                </c:pt>
                <c:pt idx="9278">
                  <c:v>37105</c:v>
                </c:pt>
                <c:pt idx="9279">
                  <c:v>37109</c:v>
                </c:pt>
                <c:pt idx="9280">
                  <c:v>37113</c:v>
                </c:pt>
                <c:pt idx="9281">
                  <c:v>37117</c:v>
                </c:pt>
                <c:pt idx="9282">
                  <c:v>37121</c:v>
                </c:pt>
                <c:pt idx="9283">
                  <c:v>37125</c:v>
                </c:pt>
                <c:pt idx="9284">
                  <c:v>37129</c:v>
                </c:pt>
                <c:pt idx="9285">
                  <c:v>37133</c:v>
                </c:pt>
                <c:pt idx="9286">
                  <c:v>37137</c:v>
                </c:pt>
                <c:pt idx="9287">
                  <c:v>37141</c:v>
                </c:pt>
                <c:pt idx="9288">
                  <c:v>37145</c:v>
                </c:pt>
                <c:pt idx="9289">
                  <c:v>37149</c:v>
                </c:pt>
                <c:pt idx="9290">
                  <c:v>37153</c:v>
                </c:pt>
                <c:pt idx="9291">
                  <c:v>37157</c:v>
                </c:pt>
                <c:pt idx="9292">
                  <c:v>37161</c:v>
                </c:pt>
                <c:pt idx="9293">
                  <c:v>37165</c:v>
                </c:pt>
                <c:pt idx="9294">
                  <c:v>37169</c:v>
                </c:pt>
                <c:pt idx="9295">
                  <c:v>37173</c:v>
                </c:pt>
                <c:pt idx="9296">
                  <c:v>37177</c:v>
                </c:pt>
                <c:pt idx="9297">
                  <c:v>37181</c:v>
                </c:pt>
                <c:pt idx="9298">
                  <c:v>37185</c:v>
                </c:pt>
                <c:pt idx="9299">
                  <c:v>37189</c:v>
                </c:pt>
                <c:pt idx="9300">
                  <c:v>37193</c:v>
                </c:pt>
                <c:pt idx="9301">
                  <c:v>37197</c:v>
                </c:pt>
                <c:pt idx="9302">
                  <c:v>37201</c:v>
                </c:pt>
                <c:pt idx="9303">
                  <c:v>37205</c:v>
                </c:pt>
                <c:pt idx="9304">
                  <c:v>37209</c:v>
                </c:pt>
                <c:pt idx="9305">
                  <c:v>37213</c:v>
                </c:pt>
                <c:pt idx="9306">
                  <c:v>37217</c:v>
                </c:pt>
                <c:pt idx="9307">
                  <c:v>37221</c:v>
                </c:pt>
                <c:pt idx="9308">
                  <c:v>37225</c:v>
                </c:pt>
                <c:pt idx="9309">
                  <c:v>37229</c:v>
                </c:pt>
                <c:pt idx="9310">
                  <c:v>37233</c:v>
                </c:pt>
                <c:pt idx="9311">
                  <c:v>37237</c:v>
                </c:pt>
                <c:pt idx="9312">
                  <c:v>37241</c:v>
                </c:pt>
                <c:pt idx="9313">
                  <c:v>37245</c:v>
                </c:pt>
                <c:pt idx="9314">
                  <c:v>37249</c:v>
                </c:pt>
                <c:pt idx="9315">
                  <c:v>37253</c:v>
                </c:pt>
                <c:pt idx="9316">
                  <c:v>37257</c:v>
                </c:pt>
                <c:pt idx="9317">
                  <c:v>37261</c:v>
                </c:pt>
                <c:pt idx="9318">
                  <c:v>37265</c:v>
                </c:pt>
                <c:pt idx="9319">
                  <c:v>37269</c:v>
                </c:pt>
                <c:pt idx="9320">
                  <c:v>37273</c:v>
                </c:pt>
                <c:pt idx="9321">
                  <c:v>37277</c:v>
                </c:pt>
                <c:pt idx="9322">
                  <c:v>37281</c:v>
                </c:pt>
                <c:pt idx="9323">
                  <c:v>37285</c:v>
                </c:pt>
                <c:pt idx="9324">
                  <c:v>37289</c:v>
                </c:pt>
                <c:pt idx="9325">
                  <c:v>37293</c:v>
                </c:pt>
                <c:pt idx="9326">
                  <c:v>37297</c:v>
                </c:pt>
                <c:pt idx="9327">
                  <c:v>37301</c:v>
                </c:pt>
                <c:pt idx="9328">
                  <c:v>37305</c:v>
                </c:pt>
                <c:pt idx="9329">
                  <c:v>37309</c:v>
                </c:pt>
                <c:pt idx="9330">
                  <c:v>37313</c:v>
                </c:pt>
                <c:pt idx="9331">
                  <c:v>37317</c:v>
                </c:pt>
                <c:pt idx="9332">
                  <c:v>37321</c:v>
                </c:pt>
                <c:pt idx="9333">
                  <c:v>37325</c:v>
                </c:pt>
                <c:pt idx="9334">
                  <c:v>37329</c:v>
                </c:pt>
                <c:pt idx="9335">
                  <c:v>37333</c:v>
                </c:pt>
                <c:pt idx="9336">
                  <c:v>37337</c:v>
                </c:pt>
                <c:pt idx="9337">
                  <c:v>37341</c:v>
                </c:pt>
                <c:pt idx="9338">
                  <c:v>37345</c:v>
                </c:pt>
                <c:pt idx="9339">
                  <c:v>37349</c:v>
                </c:pt>
                <c:pt idx="9340">
                  <c:v>37353</c:v>
                </c:pt>
                <c:pt idx="9341">
                  <c:v>37357</c:v>
                </c:pt>
                <c:pt idx="9342">
                  <c:v>37361</c:v>
                </c:pt>
                <c:pt idx="9343">
                  <c:v>37365</c:v>
                </c:pt>
                <c:pt idx="9344">
                  <c:v>37369</c:v>
                </c:pt>
                <c:pt idx="9345">
                  <c:v>37373</c:v>
                </c:pt>
                <c:pt idx="9346">
                  <c:v>37377</c:v>
                </c:pt>
                <c:pt idx="9347">
                  <c:v>37381</c:v>
                </c:pt>
                <c:pt idx="9348">
                  <c:v>37385</c:v>
                </c:pt>
                <c:pt idx="9349">
                  <c:v>37389</c:v>
                </c:pt>
                <c:pt idx="9350">
                  <c:v>37393</c:v>
                </c:pt>
                <c:pt idx="9351">
                  <c:v>37397</c:v>
                </c:pt>
                <c:pt idx="9352">
                  <c:v>37401</c:v>
                </c:pt>
                <c:pt idx="9353">
                  <c:v>37405</c:v>
                </c:pt>
                <c:pt idx="9354">
                  <c:v>37409</c:v>
                </c:pt>
                <c:pt idx="9355">
                  <c:v>37413</c:v>
                </c:pt>
                <c:pt idx="9356">
                  <c:v>37417</c:v>
                </c:pt>
                <c:pt idx="9357">
                  <c:v>37421</c:v>
                </c:pt>
                <c:pt idx="9358">
                  <c:v>37425</c:v>
                </c:pt>
                <c:pt idx="9359">
                  <c:v>37429</c:v>
                </c:pt>
                <c:pt idx="9360">
                  <c:v>37433</c:v>
                </c:pt>
                <c:pt idx="9361">
                  <c:v>37437</c:v>
                </c:pt>
                <c:pt idx="9362">
                  <c:v>37441</c:v>
                </c:pt>
                <c:pt idx="9363">
                  <c:v>37445</c:v>
                </c:pt>
                <c:pt idx="9364">
                  <c:v>37449</c:v>
                </c:pt>
                <c:pt idx="9365">
                  <c:v>37453</c:v>
                </c:pt>
                <c:pt idx="9366">
                  <c:v>37457</c:v>
                </c:pt>
                <c:pt idx="9367">
                  <c:v>37461</c:v>
                </c:pt>
                <c:pt idx="9368">
                  <c:v>37465</c:v>
                </c:pt>
                <c:pt idx="9369">
                  <c:v>37469</c:v>
                </c:pt>
                <c:pt idx="9370">
                  <c:v>37473</c:v>
                </c:pt>
                <c:pt idx="9371">
                  <c:v>37477</c:v>
                </c:pt>
                <c:pt idx="9372">
                  <c:v>37481</c:v>
                </c:pt>
                <c:pt idx="9373">
                  <c:v>37485</c:v>
                </c:pt>
                <c:pt idx="9374">
                  <c:v>37489</c:v>
                </c:pt>
                <c:pt idx="9375">
                  <c:v>37493</c:v>
                </c:pt>
                <c:pt idx="9376">
                  <c:v>37497</c:v>
                </c:pt>
                <c:pt idx="9377">
                  <c:v>37501</c:v>
                </c:pt>
                <c:pt idx="9378">
                  <c:v>37505</c:v>
                </c:pt>
                <c:pt idx="9379">
                  <c:v>37509</c:v>
                </c:pt>
                <c:pt idx="9380">
                  <c:v>37513</c:v>
                </c:pt>
                <c:pt idx="9381">
                  <c:v>37517</c:v>
                </c:pt>
                <c:pt idx="9382">
                  <c:v>37521</c:v>
                </c:pt>
                <c:pt idx="9383">
                  <c:v>37525</c:v>
                </c:pt>
                <c:pt idx="9384">
                  <c:v>37529</c:v>
                </c:pt>
                <c:pt idx="9385">
                  <c:v>37533</c:v>
                </c:pt>
                <c:pt idx="9386">
                  <c:v>37537</c:v>
                </c:pt>
                <c:pt idx="9387">
                  <c:v>37541</c:v>
                </c:pt>
                <c:pt idx="9388">
                  <c:v>37545</c:v>
                </c:pt>
                <c:pt idx="9389">
                  <c:v>37549</c:v>
                </c:pt>
                <c:pt idx="9390">
                  <c:v>37553</c:v>
                </c:pt>
                <c:pt idx="9391">
                  <c:v>37557</c:v>
                </c:pt>
                <c:pt idx="9392">
                  <c:v>37561</c:v>
                </c:pt>
                <c:pt idx="9393">
                  <c:v>37565</c:v>
                </c:pt>
                <c:pt idx="9394">
                  <c:v>37569</c:v>
                </c:pt>
                <c:pt idx="9395">
                  <c:v>37573</c:v>
                </c:pt>
                <c:pt idx="9396">
                  <c:v>37577</c:v>
                </c:pt>
                <c:pt idx="9397">
                  <c:v>37581</c:v>
                </c:pt>
                <c:pt idx="9398">
                  <c:v>37585</c:v>
                </c:pt>
                <c:pt idx="9399">
                  <c:v>37589</c:v>
                </c:pt>
                <c:pt idx="9400">
                  <c:v>37593</c:v>
                </c:pt>
                <c:pt idx="9401">
                  <c:v>37597</c:v>
                </c:pt>
                <c:pt idx="9402">
                  <c:v>37601</c:v>
                </c:pt>
                <c:pt idx="9403">
                  <c:v>37605</c:v>
                </c:pt>
                <c:pt idx="9404">
                  <c:v>37609</c:v>
                </c:pt>
                <c:pt idx="9405">
                  <c:v>37613</c:v>
                </c:pt>
                <c:pt idx="9406">
                  <c:v>37617</c:v>
                </c:pt>
                <c:pt idx="9407">
                  <c:v>37621</c:v>
                </c:pt>
                <c:pt idx="9408">
                  <c:v>37625</c:v>
                </c:pt>
                <c:pt idx="9409">
                  <c:v>37629</c:v>
                </c:pt>
                <c:pt idx="9410">
                  <c:v>37633</c:v>
                </c:pt>
                <c:pt idx="9411">
                  <c:v>37637</c:v>
                </c:pt>
                <c:pt idx="9412">
                  <c:v>37641</c:v>
                </c:pt>
                <c:pt idx="9413">
                  <c:v>37645</c:v>
                </c:pt>
                <c:pt idx="9414">
                  <c:v>37649</c:v>
                </c:pt>
                <c:pt idx="9415">
                  <c:v>37653</c:v>
                </c:pt>
                <c:pt idx="9416">
                  <c:v>37657</c:v>
                </c:pt>
                <c:pt idx="9417">
                  <c:v>37661</c:v>
                </c:pt>
                <c:pt idx="9418">
                  <c:v>37665</c:v>
                </c:pt>
                <c:pt idx="9419">
                  <c:v>37669</c:v>
                </c:pt>
                <c:pt idx="9420">
                  <c:v>37673</c:v>
                </c:pt>
                <c:pt idx="9421">
                  <c:v>37677</c:v>
                </c:pt>
                <c:pt idx="9422">
                  <c:v>37681</c:v>
                </c:pt>
                <c:pt idx="9423">
                  <c:v>37685</c:v>
                </c:pt>
                <c:pt idx="9424">
                  <c:v>37689</c:v>
                </c:pt>
                <c:pt idx="9425">
                  <c:v>37693</c:v>
                </c:pt>
                <c:pt idx="9426">
                  <c:v>37697</c:v>
                </c:pt>
                <c:pt idx="9427">
                  <c:v>37701</c:v>
                </c:pt>
                <c:pt idx="9428">
                  <c:v>37705</c:v>
                </c:pt>
                <c:pt idx="9429">
                  <c:v>37709</c:v>
                </c:pt>
                <c:pt idx="9430">
                  <c:v>37713</c:v>
                </c:pt>
                <c:pt idx="9431">
                  <c:v>37717</c:v>
                </c:pt>
                <c:pt idx="9432">
                  <c:v>37721</c:v>
                </c:pt>
                <c:pt idx="9433">
                  <c:v>37725</c:v>
                </c:pt>
                <c:pt idx="9434">
                  <c:v>37729</c:v>
                </c:pt>
                <c:pt idx="9435">
                  <c:v>37733</c:v>
                </c:pt>
                <c:pt idx="9436">
                  <c:v>37737</c:v>
                </c:pt>
                <c:pt idx="9437">
                  <c:v>37741</c:v>
                </c:pt>
                <c:pt idx="9438">
                  <c:v>37745</c:v>
                </c:pt>
                <c:pt idx="9439">
                  <c:v>37749</c:v>
                </c:pt>
                <c:pt idx="9440">
                  <c:v>37753</c:v>
                </c:pt>
                <c:pt idx="9441">
                  <c:v>37757</c:v>
                </c:pt>
                <c:pt idx="9442">
                  <c:v>37761</c:v>
                </c:pt>
                <c:pt idx="9443">
                  <c:v>37765</c:v>
                </c:pt>
                <c:pt idx="9444">
                  <c:v>37769</c:v>
                </c:pt>
                <c:pt idx="9445">
                  <c:v>37773</c:v>
                </c:pt>
                <c:pt idx="9446">
                  <c:v>37777</c:v>
                </c:pt>
                <c:pt idx="9447">
                  <c:v>37781</c:v>
                </c:pt>
                <c:pt idx="9448">
                  <c:v>37785</c:v>
                </c:pt>
                <c:pt idx="9449">
                  <c:v>37789</c:v>
                </c:pt>
                <c:pt idx="9450">
                  <c:v>37793</c:v>
                </c:pt>
                <c:pt idx="9451">
                  <c:v>37797</c:v>
                </c:pt>
                <c:pt idx="9452">
                  <c:v>37801</c:v>
                </c:pt>
                <c:pt idx="9453">
                  <c:v>37805</c:v>
                </c:pt>
                <c:pt idx="9454">
                  <c:v>37809</c:v>
                </c:pt>
                <c:pt idx="9455">
                  <c:v>37813</c:v>
                </c:pt>
                <c:pt idx="9456">
                  <c:v>37817</c:v>
                </c:pt>
                <c:pt idx="9457">
                  <c:v>37821</c:v>
                </c:pt>
                <c:pt idx="9458">
                  <c:v>37825</c:v>
                </c:pt>
                <c:pt idx="9459">
                  <c:v>37829</c:v>
                </c:pt>
                <c:pt idx="9460">
                  <c:v>37833</c:v>
                </c:pt>
                <c:pt idx="9461">
                  <c:v>37837</c:v>
                </c:pt>
                <c:pt idx="9462">
                  <c:v>37841</c:v>
                </c:pt>
                <c:pt idx="9463">
                  <c:v>37845</c:v>
                </c:pt>
                <c:pt idx="9464">
                  <c:v>37849</c:v>
                </c:pt>
                <c:pt idx="9465">
                  <c:v>37853</c:v>
                </c:pt>
                <c:pt idx="9466">
                  <c:v>37857</c:v>
                </c:pt>
                <c:pt idx="9467">
                  <c:v>37861</c:v>
                </c:pt>
                <c:pt idx="9468">
                  <c:v>37865</c:v>
                </c:pt>
                <c:pt idx="9469">
                  <c:v>37869</c:v>
                </c:pt>
                <c:pt idx="9470">
                  <c:v>37873</c:v>
                </c:pt>
                <c:pt idx="9471">
                  <c:v>37877</c:v>
                </c:pt>
                <c:pt idx="9472">
                  <c:v>37881</c:v>
                </c:pt>
                <c:pt idx="9473">
                  <c:v>37885</c:v>
                </c:pt>
                <c:pt idx="9474">
                  <c:v>37889</c:v>
                </c:pt>
                <c:pt idx="9475">
                  <c:v>37893</c:v>
                </c:pt>
                <c:pt idx="9476">
                  <c:v>37897</c:v>
                </c:pt>
                <c:pt idx="9477">
                  <c:v>37901</c:v>
                </c:pt>
                <c:pt idx="9478">
                  <c:v>37905</c:v>
                </c:pt>
                <c:pt idx="9479">
                  <c:v>37909</c:v>
                </c:pt>
                <c:pt idx="9480">
                  <c:v>37913</c:v>
                </c:pt>
                <c:pt idx="9481">
                  <c:v>37917</c:v>
                </c:pt>
                <c:pt idx="9482">
                  <c:v>37921</c:v>
                </c:pt>
                <c:pt idx="9483">
                  <c:v>37925</c:v>
                </c:pt>
                <c:pt idx="9484">
                  <c:v>37929</c:v>
                </c:pt>
                <c:pt idx="9485">
                  <c:v>37933</c:v>
                </c:pt>
                <c:pt idx="9486">
                  <c:v>37937</c:v>
                </c:pt>
                <c:pt idx="9487">
                  <c:v>37941</c:v>
                </c:pt>
                <c:pt idx="9488">
                  <c:v>37945</c:v>
                </c:pt>
                <c:pt idx="9489">
                  <c:v>37949</c:v>
                </c:pt>
                <c:pt idx="9490">
                  <c:v>37953</c:v>
                </c:pt>
                <c:pt idx="9491">
                  <c:v>37957</c:v>
                </c:pt>
                <c:pt idx="9492">
                  <c:v>37962</c:v>
                </c:pt>
                <c:pt idx="9493">
                  <c:v>37965</c:v>
                </c:pt>
                <c:pt idx="9494">
                  <c:v>37969</c:v>
                </c:pt>
                <c:pt idx="9495">
                  <c:v>37973</c:v>
                </c:pt>
                <c:pt idx="9496">
                  <c:v>37977</c:v>
                </c:pt>
                <c:pt idx="9497">
                  <c:v>37981</c:v>
                </c:pt>
                <c:pt idx="9498">
                  <c:v>37985</c:v>
                </c:pt>
                <c:pt idx="9499">
                  <c:v>37989</c:v>
                </c:pt>
                <c:pt idx="9500">
                  <c:v>37993</c:v>
                </c:pt>
                <c:pt idx="9501">
                  <c:v>37997</c:v>
                </c:pt>
                <c:pt idx="9502">
                  <c:v>38001</c:v>
                </c:pt>
                <c:pt idx="9503">
                  <c:v>38005</c:v>
                </c:pt>
                <c:pt idx="9504">
                  <c:v>38009</c:v>
                </c:pt>
                <c:pt idx="9505">
                  <c:v>38013</c:v>
                </c:pt>
                <c:pt idx="9506">
                  <c:v>38017</c:v>
                </c:pt>
                <c:pt idx="9507">
                  <c:v>38021</c:v>
                </c:pt>
                <c:pt idx="9508">
                  <c:v>38025</c:v>
                </c:pt>
                <c:pt idx="9509">
                  <c:v>38029</c:v>
                </c:pt>
                <c:pt idx="9510">
                  <c:v>38033</c:v>
                </c:pt>
                <c:pt idx="9511">
                  <c:v>38037</c:v>
                </c:pt>
                <c:pt idx="9512">
                  <c:v>38041</c:v>
                </c:pt>
                <c:pt idx="9513">
                  <c:v>38045</c:v>
                </c:pt>
                <c:pt idx="9514">
                  <c:v>38049</c:v>
                </c:pt>
                <c:pt idx="9515">
                  <c:v>38053</c:v>
                </c:pt>
                <c:pt idx="9516">
                  <c:v>38057</c:v>
                </c:pt>
                <c:pt idx="9517">
                  <c:v>38061</c:v>
                </c:pt>
                <c:pt idx="9518">
                  <c:v>38065</c:v>
                </c:pt>
                <c:pt idx="9519">
                  <c:v>38069</c:v>
                </c:pt>
                <c:pt idx="9520">
                  <c:v>38073</c:v>
                </c:pt>
                <c:pt idx="9521">
                  <c:v>38077</c:v>
                </c:pt>
                <c:pt idx="9522">
                  <c:v>38081</c:v>
                </c:pt>
                <c:pt idx="9523">
                  <c:v>38085</c:v>
                </c:pt>
                <c:pt idx="9524">
                  <c:v>38089</c:v>
                </c:pt>
                <c:pt idx="9525">
                  <c:v>38093</c:v>
                </c:pt>
                <c:pt idx="9526">
                  <c:v>38097</c:v>
                </c:pt>
                <c:pt idx="9527">
                  <c:v>38101</c:v>
                </c:pt>
                <c:pt idx="9528">
                  <c:v>38105</c:v>
                </c:pt>
                <c:pt idx="9529">
                  <c:v>38109</c:v>
                </c:pt>
                <c:pt idx="9530">
                  <c:v>38113</c:v>
                </c:pt>
                <c:pt idx="9531">
                  <c:v>38117</c:v>
                </c:pt>
                <c:pt idx="9532">
                  <c:v>38121</c:v>
                </c:pt>
                <c:pt idx="9533">
                  <c:v>38125</c:v>
                </c:pt>
                <c:pt idx="9534">
                  <c:v>38129</c:v>
                </c:pt>
                <c:pt idx="9535">
                  <c:v>38133</c:v>
                </c:pt>
                <c:pt idx="9536">
                  <c:v>38137</c:v>
                </c:pt>
                <c:pt idx="9537">
                  <c:v>38141</c:v>
                </c:pt>
                <c:pt idx="9538">
                  <c:v>38145</c:v>
                </c:pt>
                <c:pt idx="9539">
                  <c:v>38149</c:v>
                </c:pt>
                <c:pt idx="9540">
                  <c:v>38153</c:v>
                </c:pt>
                <c:pt idx="9541">
                  <c:v>38157</c:v>
                </c:pt>
                <c:pt idx="9542">
                  <c:v>38161</c:v>
                </c:pt>
                <c:pt idx="9543">
                  <c:v>38165</c:v>
                </c:pt>
                <c:pt idx="9544">
                  <c:v>38169</c:v>
                </c:pt>
                <c:pt idx="9545">
                  <c:v>38173</c:v>
                </c:pt>
                <c:pt idx="9546">
                  <c:v>38177</c:v>
                </c:pt>
                <c:pt idx="9547">
                  <c:v>38181</c:v>
                </c:pt>
                <c:pt idx="9548">
                  <c:v>38185</c:v>
                </c:pt>
                <c:pt idx="9549">
                  <c:v>38189</c:v>
                </c:pt>
                <c:pt idx="9550">
                  <c:v>38193</c:v>
                </c:pt>
                <c:pt idx="9551">
                  <c:v>38197</c:v>
                </c:pt>
                <c:pt idx="9552">
                  <c:v>38201</c:v>
                </c:pt>
                <c:pt idx="9553">
                  <c:v>38205</c:v>
                </c:pt>
                <c:pt idx="9554">
                  <c:v>38209</c:v>
                </c:pt>
                <c:pt idx="9555">
                  <c:v>38213</c:v>
                </c:pt>
                <c:pt idx="9556">
                  <c:v>38217</c:v>
                </c:pt>
                <c:pt idx="9557">
                  <c:v>38221</c:v>
                </c:pt>
                <c:pt idx="9558">
                  <c:v>38225</c:v>
                </c:pt>
                <c:pt idx="9559">
                  <c:v>38229</c:v>
                </c:pt>
                <c:pt idx="9560">
                  <c:v>38233</c:v>
                </c:pt>
                <c:pt idx="9561">
                  <c:v>38237</c:v>
                </c:pt>
                <c:pt idx="9562">
                  <c:v>38241</c:v>
                </c:pt>
                <c:pt idx="9563">
                  <c:v>38245</c:v>
                </c:pt>
                <c:pt idx="9564">
                  <c:v>38249</c:v>
                </c:pt>
                <c:pt idx="9565">
                  <c:v>38253</c:v>
                </c:pt>
                <c:pt idx="9566">
                  <c:v>38257</c:v>
                </c:pt>
                <c:pt idx="9567">
                  <c:v>38261</c:v>
                </c:pt>
                <c:pt idx="9568">
                  <c:v>38265</c:v>
                </c:pt>
                <c:pt idx="9569">
                  <c:v>38269</c:v>
                </c:pt>
                <c:pt idx="9570">
                  <c:v>38273</c:v>
                </c:pt>
                <c:pt idx="9571">
                  <c:v>38277</c:v>
                </c:pt>
                <c:pt idx="9572">
                  <c:v>38281</c:v>
                </c:pt>
                <c:pt idx="9573">
                  <c:v>38285</c:v>
                </c:pt>
                <c:pt idx="9574">
                  <c:v>38289</c:v>
                </c:pt>
                <c:pt idx="9575">
                  <c:v>38293</c:v>
                </c:pt>
                <c:pt idx="9576">
                  <c:v>38297</c:v>
                </c:pt>
                <c:pt idx="9577">
                  <c:v>38301</c:v>
                </c:pt>
                <c:pt idx="9578">
                  <c:v>38305</c:v>
                </c:pt>
                <c:pt idx="9579">
                  <c:v>38309</c:v>
                </c:pt>
                <c:pt idx="9580">
                  <c:v>38313</c:v>
                </c:pt>
                <c:pt idx="9581">
                  <c:v>38317</c:v>
                </c:pt>
                <c:pt idx="9582">
                  <c:v>38321</c:v>
                </c:pt>
                <c:pt idx="9583">
                  <c:v>38325</c:v>
                </c:pt>
                <c:pt idx="9584">
                  <c:v>38329</c:v>
                </c:pt>
                <c:pt idx="9585">
                  <c:v>38333</c:v>
                </c:pt>
                <c:pt idx="9586">
                  <c:v>38337</c:v>
                </c:pt>
                <c:pt idx="9587">
                  <c:v>38341</c:v>
                </c:pt>
                <c:pt idx="9588">
                  <c:v>38345</c:v>
                </c:pt>
                <c:pt idx="9589">
                  <c:v>38349</c:v>
                </c:pt>
                <c:pt idx="9590">
                  <c:v>38353</c:v>
                </c:pt>
                <c:pt idx="9591">
                  <c:v>38357</c:v>
                </c:pt>
                <c:pt idx="9592">
                  <c:v>38361</c:v>
                </c:pt>
                <c:pt idx="9593">
                  <c:v>38365</c:v>
                </c:pt>
                <c:pt idx="9594">
                  <c:v>38369</c:v>
                </c:pt>
                <c:pt idx="9595">
                  <c:v>38373</c:v>
                </c:pt>
                <c:pt idx="9596">
                  <c:v>38377</c:v>
                </c:pt>
                <c:pt idx="9597">
                  <c:v>38381</c:v>
                </c:pt>
                <c:pt idx="9598">
                  <c:v>38385</c:v>
                </c:pt>
                <c:pt idx="9599">
                  <c:v>38389</c:v>
                </c:pt>
                <c:pt idx="9600">
                  <c:v>38393</c:v>
                </c:pt>
                <c:pt idx="9601">
                  <c:v>38397</c:v>
                </c:pt>
                <c:pt idx="9602">
                  <c:v>38401</c:v>
                </c:pt>
                <c:pt idx="9603">
                  <c:v>38405</c:v>
                </c:pt>
                <c:pt idx="9604">
                  <c:v>38409</c:v>
                </c:pt>
                <c:pt idx="9605">
                  <c:v>38413</c:v>
                </c:pt>
                <c:pt idx="9606">
                  <c:v>38417</c:v>
                </c:pt>
                <c:pt idx="9607">
                  <c:v>38421</c:v>
                </c:pt>
                <c:pt idx="9608">
                  <c:v>38425</c:v>
                </c:pt>
                <c:pt idx="9609">
                  <c:v>38429</c:v>
                </c:pt>
                <c:pt idx="9610">
                  <c:v>38433</c:v>
                </c:pt>
                <c:pt idx="9611">
                  <c:v>38437</c:v>
                </c:pt>
                <c:pt idx="9612">
                  <c:v>38441</c:v>
                </c:pt>
                <c:pt idx="9613">
                  <c:v>38445</c:v>
                </c:pt>
                <c:pt idx="9614">
                  <c:v>38449</c:v>
                </c:pt>
                <c:pt idx="9615">
                  <c:v>38453</c:v>
                </c:pt>
                <c:pt idx="9616">
                  <c:v>38457</c:v>
                </c:pt>
                <c:pt idx="9617">
                  <c:v>38461</c:v>
                </c:pt>
                <c:pt idx="9618">
                  <c:v>38465</c:v>
                </c:pt>
                <c:pt idx="9619">
                  <c:v>38469</c:v>
                </c:pt>
                <c:pt idx="9620">
                  <c:v>38473</c:v>
                </c:pt>
                <c:pt idx="9621">
                  <c:v>38477</c:v>
                </c:pt>
                <c:pt idx="9622">
                  <c:v>38481</c:v>
                </c:pt>
                <c:pt idx="9623">
                  <c:v>38485</c:v>
                </c:pt>
                <c:pt idx="9624">
                  <c:v>38489</c:v>
                </c:pt>
                <c:pt idx="9625">
                  <c:v>38493</c:v>
                </c:pt>
                <c:pt idx="9626">
                  <c:v>38497</c:v>
                </c:pt>
                <c:pt idx="9627">
                  <c:v>38501</c:v>
                </c:pt>
                <c:pt idx="9628">
                  <c:v>38505</c:v>
                </c:pt>
                <c:pt idx="9629">
                  <c:v>38509</c:v>
                </c:pt>
                <c:pt idx="9630">
                  <c:v>38513</c:v>
                </c:pt>
                <c:pt idx="9631">
                  <c:v>38517</c:v>
                </c:pt>
                <c:pt idx="9632">
                  <c:v>38521</c:v>
                </c:pt>
                <c:pt idx="9633">
                  <c:v>38525</c:v>
                </c:pt>
                <c:pt idx="9634">
                  <c:v>38529</c:v>
                </c:pt>
                <c:pt idx="9635">
                  <c:v>38533</c:v>
                </c:pt>
                <c:pt idx="9636">
                  <c:v>38537</c:v>
                </c:pt>
                <c:pt idx="9637">
                  <c:v>38541</c:v>
                </c:pt>
                <c:pt idx="9638">
                  <c:v>38545</c:v>
                </c:pt>
                <c:pt idx="9639">
                  <c:v>38549</c:v>
                </c:pt>
                <c:pt idx="9640">
                  <c:v>38553</c:v>
                </c:pt>
                <c:pt idx="9641">
                  <c:v>38557</c:v>
                </c:pt>
                <c:pt idx="9642">
                  <c:v>38561</c:v>
                </c:pt>
                <c:pt idx="9643">
                  <c:v>38565</c:v>
                </c:pt>
                <c:pt idx="9644">
                  <c:v>38569</c:v>
                </c:pt>
                <c:pt idx="9645">
                  <c:v>38573</c:v>
                </c:pt>
                <c:pt idx="9646">
                  <c:v>38577</c:v>
                </c:pt>
                <c:pt idx="9647">
                  <c:v>38581</c:v>
                </c:pt>
                <c:pt idx="9648">
                  <c:v>38585</c:v>
                </c:pt>
                <c:pt idx="9649">
                  <c:v>38589</c:v>
                </c:pt>
                <c:pt idx="9650">
                  <c:v>38593</c:v>
                </c:pt>
                <c:pt idx="9651">
                  <c:v>38597</c:v>
                </c:pt>
                <c:pt idx="9652">
                  <c:v>38601</c:v>
                </c:pt>
                <c:pt idx="9653">
                  <c:v>38605</c:v>
                </c:pt>
                <c:pt idx="9654">
                  <c:v>38609</c:v>
                </c:pt>
                <c:pt idx="9655">
                  <c:v>38613</c:v>
                </c:pt>
                <c:pt idx="9656">
                  <c:v>38617</c:v>
                </c:pt>
                <c:pt idx="9657">
                  <c:v>38621</c:v>
                </c:pt>
                <c:pt idx="9658">
                  <c:v>38625</c:v>
                </c:pt>
                <c:pt idx="9659">
                  <c:v>38629</c:v>
                </c:pt>
                <c:pt idx="9660">
                  <c:v>38633</c:v>
                </c:pt>
                <c:pt idx="9661">
                  <c:v>38637</c:v>
                </c:pt>
                <c:pt idx="9662">
                  <c:v>38641</c:v>
                </c:pt>
                <c:pt idx="9663">
                  <c:v>38645</c:v>
                </c:pt>
                <c:pt idx="9664">
                  <c:v>38649</c:v>
                </c:pt>
                <c:pt idx="9665">
                  <c:v>38653</c:v>
                </c:pt>
                <c:pt idx="9666">
                  <c:v>38657</c:v>
                </c:pt>
                <c:pt idx="9667">
                  <c:v>38661</c:v>
                </c:pt>
                <c:pt idx="9668">
                  <c:v>38665</c:v>
                </c:pt>
                <c:pt idx="9669">
                  <c:v>38669</c:v>
                </c:pt>
                <c:pt idx="9670">
                  <c:v>38673</c:v>
                </c:pt>
                <c:pt idx="9671">
                  <c:v>38677</c:v>
                </c:pt>
                <c:pt idx="9672">
                  <c:v>38681</c:v>
                </c:pt>
                <c:pt idx="9673">
                  <c:v>38685</c:v>
                </c:pt>
                <c:pt idx="9674">
                  <c:v>38689</c:v>
                </c:pt>
                <c:pt idx="9675">
                  <c:v>38693</c:v>
                </c:pt>
                <c:pt idx="9676">
                  <c:v>38697</c:v>
                </c:pt>
                <c:pt idx="9677">
                  <c:v>38701</c:v>
                </c:pt>
                <c:pt idx="9678">
                  <c:v>38705</c:v>
                </c:pt>
                <c:pt idx="9679">
                  <c:v>38709</c:v>
                </c:pt>
                <c:pt idx="9680">
                  <c:v>38713</c:v>
                </c:pt>
                <c:pt idx="9681">
                  <c:v>38717</c:v>
                </c:pt>
                <c:pt idx="9682">
                  <c:v>38721</c:v>
                </c:pt>
                <c:pt idx="9683">
                  <c:v>38725</c:v>
                </c:pt>
                <c:pt idx="9684">
                  <c:v>38729</c:v>
                </c:pt>
                <c:pt idx="9685">
                  <c:v>38733</c:v>
                </c:pt>
                <c:pt idx="9686">
                  <c:v>38737</c:v>
                </c:pt>
                <c:pt idx="9687">
                  <c:v>38741</c:v>
                </c:pt>
                <c:pt idx="9688">
                  <c:v>38745</c:v>
                </c:pt>
                <c:pt idx="9689">
                  <c:v>38749</c:v>
                </c:pt>
                <c:pt idx="9690">
                  <c:v>38753</c:v>
                </c:pt>
                <c:pt idx="9691">
                  <c:v>38757</c:v>
                </c:pt>
                <c:pt idx="9692">
                  <c:v>38761</c:v>
                </c:pt>
                <c:pt idx="9693">
                  <c:v>38765</c:v>
                </c:pt>
                <c:pt idx="9694">
                  <c:v>38769</c:v>
                </c:pt>
                <c:pt idx="9695">
                  <c:v>38773</c:v>
                </c:pt>
                <c:pt idx="9696">
                  <c:v>38777</c:v>
                </c:pt>
                <c:pt idx="9697">
                  <c:v>38781</c:v>
                </c:pt>
                <c:pt idx="9698">
                  <c:v>38785</c:v>
                </c:pt>
                <c:pt idx="9699">
                  <c:v>38789</c:v>
                </c:pt>
                <c:pt idx="9700">
                  <c:v>38793</c:v>
                </c:pt>
                <c:pt idx="9701">
                  <c:v>38797</c:v>
                </c:pt>
                <c:pt idx="9702">
                  <c:v>38801</c:v>
                </c:pt>
                <c:pt idx="9703">
                  <c:v>38805</c:v>
                </c:pt>
                <c:pt idx="9704">
                  <c:v>38809</c:v>
                </c:pt>
                <c:pt idx="9705">
                  <c:v>38813</c:v>
                </c:pt>
                <c:pt idx="9706">
                  <c:v>38817</c:v>
                </c:pt>
                <c:pt idx="9707">
                  <c:v>38821</c:v>
                </c:pt>
                <c:pt idx="9708">
                  <c:v>38825</c:v>
                </c:pt>
                <c:pt idx="9709">
                  <c:v>38829</c:v>
                </c:pt>
                <c:pt idx="9710">
                  <c:v>38833</c:v>
                </c:pt>
                <c:pt idx="9711">
                  <c:v>38837</c:v>
                </c:pt>
                <c:pt idx="9712">
                  <c:v>38841</c:v>
                </c:pt>
                <c:pt idx="9713">
                  <c:v>38845</c:v>
                </c:pt>
                <c:pt idx="9714">
                  <c:v>38849</c:v>
                </c:pt>
                <c:pt idx="9715">
                  <c:v>38853</c:v>
                </c:pt>
                <c:pt idx="9716">
                  <c:v>38857</c:v>
                </c:pt>
                <c:pt idx="9717">
                  <c:v>38861</c:v>
                </c:pt>
                <c:pt idx="9718">
                  <c:v>38865</c:v>
                </c:pt>
                <c:pt idx="9719">
                  <c:v>38869</c:v>
                </c:pt>
                <c:pt idx="9720">
                  <c:v>38873</c:v>
                </c:pt>
                <c:pt idx="9721">
                  <c:v>38877</c:v>
                </c:pt>
                <c:pt idx="9722">
                  <c:v>38881</c:v>
                </c:pt>
                <c:pt idx="9723">
                  <c:v>38885</c:v>
                </c:pt>
                <c:pt idx="9724">
                  <c:v>38889</c:v>
                </c:pt>
                <c:pt idx="9725">
                  <c:v>38893</c:v>
                </c:pt>
                <c:pt idx="9726">
                  <c:v>38897</c:v>
                </c:pt>
                <c:pt idx="9727">
                  <c:v>38901</c:v>
                </c:pt>
                <c:pt idx="9728">
                  <c:v>38905</c:v>
                </c:pt>
                <c:pt idx="9729">
                  <c:v>38909</c:v>
                </c:pt>
                <c:pt idx="9730">
                  <c:v>38913</c:v>
                </c:pt>
                <c:pt idx="9731">
                  <c:v>38917</c:v>
                </c:pt>
                <c:pt idx="9732">
                  <c:v>38921</c:v>
                </c:pt>
                <c:pt idx="9733">
                  <c:v>38925</c:v>
                </c:pt>
                <c:pt idx="9734">
                  <c:v>38929</c:v>
                </c:pt>
                <c:pt idx="9735">
                  <c:v>38933</c:v>
                </c:pt>
                <c:pt idx="9736">
                  <c:v>38937</c:v>
                </c:pt>
                <c:pt idx="9737">
                  <c:v>38941</c:v>
                </c:pt>
                <c:pt idx="9738">
                  <c:v>38945</c:v>
                </c:pt>
                <c:pt idx="9739">
                  <c:v>38949</c:v>
                </c:pt>
                <c:pt idx="9740">
                  <c:v>38953</c:v>
                </c:pt>
                <c:pt idx="9741">
                  <c:v>38957</c:v>
                </c:pt>
                <c:pt idx="9742">
                  <c:v>38961</c:v>
                </c:pt>
                <c:pt idx="9743">
                  <c:v>38965</c:v>
                </c:pt>
                <c:pt idx="9744">
                  <c:v>38969</c:v>
                </c:pt>
                <c:pt idx="9745">
                  <c:v>38973</c:v>
                </c:pt>
                <c:pt idx="9746">
                  <c:v>38977</c:v>
                </c:pt>
                <c:pt idx="9747">
                  <c:v>38981</c:v>
                </c:pt>
                <c:pt idx="9748">
                  <c:v>38985</c:v>
                </c:pt>
                <c:pt idx="9749">
                  <c:v>38989</c:v>
                </c:pt>
                <c:pt idx="9750">
                  <c:v>38993</c:v>
                </c:pt>
                <c:pt idx="9751">
                  <c:v>38997</c:v>
                </c:pt>
                <c:pt idx="9752">
                  <c:v>39001</c:v>
                </c:pt>
                <c:pt idx="9753">
                  <c:v>39005</c:v>
                </c:pt>
                <c:pt idx="9754">
                  <c:v>39009</c:v>
                </c:pt>
                <c:pt idx="9755">
                  <c:v>39013</c:v>
                </c:pt>
                <c:pt idx="9756">
                  <c:v>39017</c:v>
                </c:pt>
                <c:pt idx="9757">
                  <c:v>39021</c:v>
                </c:pt>
                <c:pt idx="9758">
                  <c:v>39025</c:v>
                </c:pt>
                <c:pt idx="9759">
                  <c:v>39029</c:v>
                </c:pt>
                <c:pt idx="9760">
                  <c:v>39033</c:v>
                </c:pt>
                <c:pt idx="9761">
                  <c:v>39037</c:v>
                </c:pt>
                <c:pt idx="9762">
                  <c:v>39041</c:v>
                </c:pt>
                <c:pt idx="9763">
                  <c:v>39045</c:v>
                </c:pt>
                <c:pt idx="9764">
                  <c:v>39049</c:v>
                </c:pt>
                <c:pt idx="9765">
                  <c:v>39053</c:v>
                </c:pt>
                <c:pt idx="9766">
                  <c:v>39057</c:v>
                </c:pt>
                <c:pt idx="9767">
                  <c:v>39061</c:v>
                </c:pt>
                <c:pt idx="9768">
                  <c:v>39065</c:v>
                </c:pt>
                <c:pt idx="9769">
                  <c:v>39069</c:v>
                </c:pt>
                <c:pt idx="9770">
                  <c:v>39073</c:v>
                </c:pt>
                <c:pt idx="9771">
                  <c:v>39077</c:v>
                </c:pt>
                <c:pt idx="9772">
                  <c:v>39081</c:v>
                </c:pt>
                <c:pt idx="9773">
                  <c:v>39085</c:v>
                </c:pt>
                <c:pt idx="9774">
                  <c:v>39089</c:v>
                </c:pt>
                <c:pt idx="9775">
                  <c:v>39093</c:v>
                </c:pt>
                <c:pt idx="9776">
                  <c:v>39097</c:v>
                </c:pt>
                <c:pt idx="9777">
                  <c:v>39101</c:v>
                </c:pt>
                <c:pt idx="9778">
                  <c:v>39105</c:v>
                </c:pt>
                <c:pt idx="9779">
                  <c:v>39109</c:v>
                </c:pt>
                <c:pt idx="9780">
                  <c:v>39113</c:v>
                </c:pt>
                <c:pt idx="9781">
                  <c:v>39117</c:v>
                </c:pt>
                <c:pt idx="9782">
                  <c:v>39121</c:v>
                </c:pt>
                <c:pt idx="9783">
                  <c:v>39125</c:v>
                </c:pt>
                <c:pt idx="9784">
                  <c:v>39129</c:v>
                </c:pt>
                <c:pt idx="9785">
                  <c:v>39133</c:v>
                </c:pt>
                <c:pt idx="9786">
                  <c:v>39137</c:v>
                </c:pt>
                <c:pt idx="9787">
                  <c:v>39141</c:v>
                </c:pt>
                <c:pt idx="9788">
                  <c:v>39145</c:v>
                </c:pt>
                <c:pt idx="9789">
                  <c:v>39149</c:v>
                </c:pt>
                <c:pt idx="9790">
                  <c:v>39153</c:v>
                </c:pt>
                <c:pt idx="9791">
                  <c:v>39157</c:v>
                </c:pt>
                <c:pt idx="9792">
                  <c:v>39161</c:v>
                </c:pt>
                <c:pt idx="9793">
                  <c:v>39165</c:v>
                </c:pt>
                <c:pt idx="9794">
                  <c:v>39169</c:v>
                </c:pt>
                <c:pt idx="9795">
                  <c:v>39173</c:v>
                </c:pt>
                <c:pt idx="9796">
                  <c:v>39177</c:v>
                </c:pt>
                <c:pt idx="9797">
                  <c:v>39181</c:v>
                </c:pt>
                <c:pt idx="9798">
                  <c:v>39185</c:v>
                </c:pt>
                <c:pt idx="9799">
                  <c:v>39189</c:v>
                </c:pt>
                <c:pt idx="9800">
                  <c:v>39193</c:v>
                </c:pt>
                <c:pt idx="9801">
                  <c:v>39197</c:v>
                </c:pt>
                <c:pt idx="9802">
                  <c:v>39201</c:v>
                </c:pt>
                <c:pt idx="9803">
                  <c:v>39205</c:v>
                </c:pt>
                <c:pt idx="9804">
                  <c:v>39209</c:v>
                </c:pt>
                <c:pt idx="9805">
                  <c:v>39213</c:v>
                </c:pt>
                <c:pt idx="9806">
                  <c:v>39217</c:v>
                </c:pt>
                <c:pt idx="9807">
                  <c:v>39221</c:v>
                </c:pt>
                <c:pt idx="9808">
                  <c:v>39225</c:v>
                </c:pt>
                <c:pt idx="9809">
                  <c:v>39229</c:v>
                </c:pt>
                <c:pt idx="9810">
                  <c:v>39233</c:v>
                </c:pt>
                <c:pt idx="9811">
                  <c:v>39237</c:v>
                </c:pt>
                <c:pt idx="9812">
                  <c:v>39241</c:v>
                </c:pt>
                <c:pt idx="9813">
                  <c:v>39245</c:v>
                </c:pt>
                <c:pt idx="9814">
                  <c:v>39249</c:v>
                </c:pt>
                <c:pt idx="9815">
                  <c:v>39253</c:v>
                </c:pt>
                <c:pt idx="9816">
                  <c:v>39257</c:v>
                </c:pt>
                <c:pt idx="9817">
                  <c:v>39261</c:v>
                </c:pt>
                <c:pt idx="9818">
                  <c:v>39265</c:v>
                </c:pt>
                <c:pt idx="9819">
                  <c:v>39269</c:v>
                </c:pt>
                <c:pt idx="9820">
                  <c:v>39273</c:v>
                </c:pt>
                <c:pt idx="9821">
                  <c:v>39277</c:v>
                </c:pt>
                <c:pt idx="9822">
                  <c:v>39281</c:v>
                </c:pt>
                <c:pt idx="9823">
                  <c:v>39285</c:v>
                </c:pt>
                <c:pt idx="9824">
                  <c:v>39289</c:v>
                </c:pt>
                <c:pt idx="9825">
                  <c:v>39293</c:v>
                </c:pt>
                <c:pt idx="9826">
                  <c:v>39297</c:v>
                </c:pt>
                <c:pt idx="9827">
                  <c:v>39301</c:v>
                </c:pt>
                <c:pt idx="9828">
                  <c:v>39305</c:v>
                </c:pt>
                <c:pt idx="9829">
                  <c:v>39309</c:v>
                </c:pt>
                <c:pt idx="9830">
                  <c:v>39313</c:v>
                </c:pt>
                <c:pt idx="9831">
                  <c:v>39317</c:v>
                </c:pt>
                <c:pt idx="9832">
                  <c:v>39321</c:v>
                </c:pt>
                <c:pt idx="9833">
                  <c:v>39325</c:v>
                </c:pt>
                <c:pt idx="9834">
                  <c:v>39329</c:v>
                </c:pt>
                <c:pt idx="9835">
                  <c:v>39333</c:v>
                </c:pt>
                <c:pt idx="9836">
                  <c:v>39337</c:v>
                </c:pt>
                <c:pt idx="9837">
                  <c:v>39341</c:v>
                </c:pt>
                <c:pt idx="9838">
                  <c:v>39345</c:v>
                </c:pt>
                <c:pt idx="9839">
                  <c:v>39349</c:v>
                </c:pt>
                <c:pt idx="9840">
                  <c:v>39353</c:v>
                </c:pt>
                <c:pt idx="9841">
                  <c:v>39357</c:v>
                </c:pt>
                <c:pt idx="9842">
                  <c:v>39361</c:v>
                </c:pt>
                <c:pt idx="9843">
                  <c:v>39365</c:v>
                </c:pt>
                <c:pt idx="9844">
                  <c:v>39369</c:v>
                </c:pt>
                <c:pt idx="9845">
                  <c:v>39373</c:v>
                </c:pt>
                <c:pt idx="9846">
                  <c:v>39377</c:v>
                </c:pt>
                <c:pt idx="9847">
                  <c:v>39381</c:v>
                </c:pt>
                <c:pt idx="9848">
                  <c:v>39385</c:v>
                </c:pt>
                <c:pt idx="9849">
                  <c:v>39389</c:v>
                </c:pt>
                <c:pt idx="9850">
                  <c:v>39393</c:v>
                </c:pt>
                <c:pt idx="9851">
                  <c:v>39397</c:v>
                </c:pt>
                <c:pt idx="9852">
                  <c:v>39401</c:v>
                </c:pt>
                <c:pt idx="9853">
                  <c:v>39405</c:v>
                </c:pt>
                <c:pt idx="9854">
                  <c:v>39409</c:v>
                </c:pt>
                <c:pt idx="9855">
                  <c:v>39413</c:v>
                </c:pt>
                <c:pt idx="9856">
                  <c:v>39417</c:v>
                </c:pt>
                <c:pt idx="9857">
                  <c:v>39421</c:v>
                </c:pt>
                <c:pt idx="9858">
                  <c:v>39425</c:v>
                </c:pt>
                <c:pt idx="9859">
                  <c:v>39429</c:v>
                </c:pt>
                <c:pt idx="9860">
                  <c:v>39433</c:v>
                </c:pt>
                <c:pt idx="9861">
                  <c:v>39437</c:v>
                </c:pt>
                <c:pt idx="9862">
                  <c:v>39441</c:v>
                </c:pt>
                <c:pt idx="9863">
                  <c:v>39445</c:v>
                </c:pt>
                <c:pt idx="9864">
                  <c:v>39449</c:v>
                </c:pt>
                <c:pt idx="9865">
                  <c:v>39453</c:v>
                </c:pt>
                <c:pt idx="9866">
                  <c:v>39457</c:v>
                </c:pt>
                <c:pt idx="9867">
                  <c:v>39461</c:v>
                </c:pt>
                <c:pt idx="9868">
                  <c:v>39465</c:v>
                </c:pt>
                <c:pt idx="9869">
                  <c:v>39469</c:v>
                </c:pt>
                <c:pt idx="9870">
                  <c:v>39473</c:v>
                </c:pt>
                <c:pt idx="9871">
                  <c:v>39477</c:v>
                </c:pt>
                <c:pt idx="9872">
                  <c:v>39481</c:v>
                </c:pt>
                <c:pt idx="9873">
                  <c:v>39485</c:v>
                </c:pt>
                <c:pt idx="9874">
                  <c:v>39489</c:v>
                </c:pt>
                <c:pt idx="9875">
                  <c:v>39493</c:v>
                </c:pt>
                <c:pt idx="9876">
                  <c:v>39497</c:v>
                </c:pt>
                <c:pt idx="9877">
                  <c:v>39501</c:v>
                </c:pt>
                <c:pt idx="9878">
                  <c:v>39505</c:v>
                </c:pt>
                <c:pt idx="9879">
                  <c:v>39509</c:v>
                </c:pt>
                <c:pt idx="9880">
                  <c:v>39513</c:v>
                </c:pt>
                <c:pt idx="9881">
                  <c:v>39517</c:v>
                </c:pt>
                <c:pt idx="9882">
                  <c:v>39521</c:v>
                </c:pt>
                <c:pt idx="9883">
                  <c:v>39525</c:v>
                </c:pt>
                <c:pt idx="9884">
                  <c:v>39529</c:v>
                </c:pt>
                <c:pt idx="9885">
                  <c:v>39533</c:v>
                </c:pt>
                <c:pt idx="9886">
                  <c:v>39537</c:v>
                </c:pt>
                <c:pt idx="9887">
                  <c:v>39541</c:v>
                </c:pt>
                <c:pt idx="9888">
                  <c:v>39545</c:v>
                </c:pt>
                <c:pt idx="9889">
                  <c:v>39549</c:v>
                </c:pt>
                <c:pt idx="9890">
                  <c:v>39553</c:v>
                </c:pt>
                <c:pt idx="9891">
                  <c:v>39557</c:v>
                </c:pt>
                <c:pt idx="9892">
                  <c:v>39561</c:v>
                </c:pt>
                <c:pt idx="9893">
                  <c:v>39565</c:v>
                </c:pt>
                <c:pt idx="9894">
                  <c:v>39569</c:v>
                </c:pt>
                <c:pt idx="9895">
                  <c:v>39573</c:v>
                </c:pt>
                <c:pt idx="9896">
                  <c:v>39577</c:v>
                </c:pt>
                <c:pt idx="9897">
                  <c:v>39581</c:v>
                </c:pt>
                <c:pt idx="9898">
                  <c:v>39585</c:v>
                </c:pt>
                <c:pt idx="9899">
                  <c:v>39589</c:v>
                </c:pt>
                <c:pt idx="9900">
                  <c:v>39593</c:v>
                </c:pt>
                <c:pt idx="9901">
                  <c:v>39597</c:v>
                </c:pt>
                <c:pt idx="9902">
                  <c:v>39601</c:v>
                </c:pt>
                <c:pt idx="9903">
                  <c:v>39605</c:v>
                </c:pt>
                <c:pt idx="9904">
                  <c:v>39609</c:v>
                </c:pt>
                <c:pt idx="9905">
                  <c:v>39613</c:v>
                </c:pt>
                <c:pt idx="9906">
                  <c:v>39617</c:v>
                </c:pt>
                <c:pt idx="9907">
                  <c:v>39621</c:v>
                </c:pt>
                <c:pt idx="9908">
                  <c:v>39625</c:v>
                </c:pt>
                <c:pt idx="9909">
                  <c:v>39629</c:v>
                </c:pt>
                <c:pt idx="9910">
                  <c:v>39633</c:v>
                </c:pt>
                <c:pt idx="9911">
                  <c:v>39637</c:v>
                </c:pt>
                <c:pt idx="9912">
                  <c:v>39641</c:v>
                </c:pt>
                <c:pt idx="9913">
                  <c:v>39645</c:v>
                </c:pt>
                <c:pt idx="9914">
                  <c:v>39649</c:v>
                </c:pt>
                <c:pt idx="9915">
                  <c:v>39653</c:v>
                </c:pt>
                <c:pt idx="9916">
                  <c:v>39657</c:v>
                </c:pt>
                <c:pt idx="9917">
                  <c:v>39661</c:v>
                </c:pt>
                <c:pt idx="9918">
                  <c:v>39665</c:v>
                </c:pt>
                <c:pt idx="9919">
                  <c:v>39669</c:v>
                </c:pt>
                <c:pt idx="9920">
                  <c:v>39673</c:v>
                </c:pt>
                <c:pt idx="9921">
                  <c:v>39677</c:v>
                </c:pt>
                <c:pt idx="9922">
                  <c:v>39681</c:v>
                </c:pt>
                <c:pt idx="9923">
                  <c:v>39685</c:v>
                </c:pt>
                <c:pt idx="9924">
                  <c:v>39689</c:v>
                </c:pt>
                <c:pt idx="9925">
                  <c:v>39693</c:v>
                </c:pt>
                <c:pt idx="9926">
                  <c:v>39697</c:v>
                </c:pt>
                <c:pt idx="9927">
                  <c:v>39701</c:v>
                </c:pt>
                <c:pt idx="9928">
                  <c:v>39705</c:v>
                </c:pt>
                <c:pt idx="9929">
                  <c:v>39709</c:v>
                </c:pt>
                <c:pt idx="9930">
                  <c:v>39713</c:v>
                </c:pt>
                <c:pt idx="9931">
                  <c:v>39717</c:v>
                </c:pt>
                <c:pt idx="9932">
                  <c:v>39721</c:v>
                </c:pt>
                <c:pt idx="9933">
                  <c:v>39725</c:v>
                </c:pt>
                <c:pt idx="9934">
                  <c:v>39729</c:v>
                </c:pt>
                <c:pt idx="9935">
                  <c:v>39733</c:v>
                </c:pt>
                <c:pt idx="9936">
                  <c:v>39737</c:v>
                </c:pt>
                <c:pt idx="9937">
                  <c:v>39741</c:v>
                </c:pt>
                <c:pt idx="9938">
                  <c:v>39745</c:v>
                </c:pt>
                <c:pt idx="9939">
                  <c:v>39749</c:v>
                </c:pt>
                <c:pt idx="9940">
                  <c:v>39753</c:v>
                </c:pt>
                <c:pt idx="9941">
                  <c:v>39757</c:v>
                </c:pt>
                <c:pt idx="9942">
                  <c:v>39761</c:v>
                </c:pt>
                <c:pt idx="9943">
                  <c:v>39765</c:v>
                </c:pt>
                <c:pt idx="9944">
                  <c:v>39769</c:v>
                </c:pt>
                <c:pt idx="9945">
                  <c:v>39773</c:v>
                </c:pt>
                <c:pt idx="9946">
                  <c:v>39777</c:v>
                </c:pt>
                <c:pt idx="9947">
                  <c:v>39781</c:v>
                </c:pt>
                <c:pt idx="9948">
                  <c:v>39785</c:v>
                </c:pt>
                <c:pt idx="9949">
                  <c:v>39789</c:v>
                </c:pt>
                <c:pt idx="9950">
                  <c:v>39793</c:v>
                </c:pt>
                <c:pt idx="9951">
                  <c:v>39797</c:v>
                </c:pt>
                <c:pt idx="9952">
                  <c:v>39801</c:v>
                </c:pt>
                <c:pt idx="9953">
                  <c:v>39805</c:v>
                </c:pt>
                <c:pt idx="9954">
                  <c:v>39809</c:v>
                </c:pt>
                <c:pt idx="9955">
                  <c:v>39813</c:v>
                </c:pt>
                <c:pt idx="9956">
                  <c:v>39817</c:v>
                </c:pt>
                <c:pt idx="9957">
                  <c:v>39821</c:v>
                </c:pt>
                <c:pt idx="9958">
                  <c:v>39825</c:v>
                </c:pt>
                <c:pt idx="9959">
                  <c:v>39829</c:v>
                </c:pt>
                <c:pt idx="9960">
                  <c:v>39833</c:v>
                </c:pt>
                <c:pt idx="9961">
                  <c:v>39837</c:v>
                </c:pt>
                <c:pt idx="9962">
                  <c:v>39841</c:v>
                </c:pt>
                <c:pt idx="9963">
                  <c:v>39845</c:v>
                </c:pt>
                <c:pt idx="9964">
                  <c:v>39849</c:v>
                </c:pt>
                <c:pt idx="9965">
                  <c:v>39853</c:v>
                </c:pt>
                <c:pt idx="9966">
                  <c:v>39857</c:v>
                </c:pt>
                <c:pt idx="9967">
                  <c:v>39861</c:v>
                </c:pt>
                <c:pt idx="9968">
                  <c:v>39865</c:v>
                </c:pt>
                <c:pt idx="9969">
                  <c:v>39869</c:v>
                </c:pt>
                <c:pt idx="9970">
                  <c:v>39873</c:v>
                </c:pt>
                <c:pt idx="9971">
                  <c:v>39877</c:v>
                </c:pt>
                <c:pt idx="9972">
                  <c:v>39881</c:v>
                </c:pt>
                <c:pt idx="9973">
                  <c:v>39885</c:v>
                </c:pt>
                <c:pt idx="9974">
                  <c:v>39889</c:v>
                </c:pt>
                <c:pt idx="9975">
                  <c:v>39893</c:v>
                </c:pt>
                <c:pt idx="9976">
                  <c:v>39897</c:v>
                </c:pt>
                <c:pt idx="9977">
                  <c:v>39901</c:v>
                </c:pt>
                <c:pt idx="9978">
                  <c:v>39905</c:v>
                </c:pt>
                <c:pt idx="9979">
                  <c:v>39909</c:v>
                </c:pt>
                <c:pt idx="9980">
                  <c:v>39913</c:v>
                </c:pt>
                <c:pt idx="9981">
                  <c:v>39917</c:v>
                </c:pt>
                <c:pt idx="9982">
                  <c:v>39921</c:v>
                </c:pt>
                <c:pt idx="9983">
                  <c:v>39925</c:v>
                </c:pt>
                <c:pt idx="9984">
                  <c:v>39929</c:v>
                </c:pt>
                <c:pt idx="9985">
                  <c:v>39933</c:v>
                </c:pt>
                <c:pt idx="9986">
                  <c:v>39937</c:v>
                </c:pt>
                <c:pt idx="9987">
                  <c:v>39941</c:v>
                </c:pt>
                <c:pt idx="9988">
                  <c:v>39945</c:v>
                </c:pt>
                <c:pt idx="9989">
                  <c:v>39949</c:v>
                </c:pt>
                <c:pt idx="9990">
                  <c:v>39953</c:v>
                </c:pt>
                <c:pt idx="9991">
                  <c:v>39957</c:v>
                </c:pt>
                <c:pt idx="9992">
                  <c:v>39961</c:v>
                </c:pt>
                <c:pt idx="9993">
                  <c:v>39965</c:v>
                </c:pt>
                <c:pt idx="9994">
                  <c:v>39969</c:v>
                </c:pt>
                <c:pt idx="9995">
                  <c:v>39973</c:v>
                </c:pt>
                <c:pt idx="9996">
                  <c:v>39977</c:v>
                </c:pt>
                <c:pt idx="9997">
                  <c:v>39981</c:v>
                </c:pt>
                <c:pt idx="9998">
                  <c:v>39985</c:v>
                </c:pt>
                <c:pt idx="9999">
                  <c:v>39989</c:v>
                </c:pt>
                <c:pt idx="10000">
                  <c:v>39993</c:v>
                </c:pt>
                <c:pt idx="10001">
                  <c:v>39997</c:v>
                </c:pt>
                <c:pt idx="10002">
                  <c:v>40001</c:v>
                </c:pt>
                <c:pt idx="10003">
                  <c:v>40005</c:v>
                </c:pt>
                <c:pt idx="10004">
                  <c:v>40009</c:v>
                </c:pt>
                <c:pt idx="10005">
                  <c:v>40013</c:v>
                </c:pt>
                <c:pt idx="10006">
                  <c:v>40017</c:v>
                </c:pt>
                <c:pt idx="10007">
                  <c:v>40021</c:v>
                </c:pt>
                <c:pt idx="10008">
                  <c:v>40025</c:v>
                </c:pt>
                <c:pt idx="10009">
                  <c:v>40029</c:v>
                </c:pt>
                <c:pt idx="10010">
                  <c:v>40033</c:v>
                </c:pt>
                <c:pt idx="10011">
                  <c:v>40037</c:v>
                </c:pt>
                <c:pt idx="10012">
                  <c:v>40041</c:v>
                </c:pt>
                <c:pt idx="10013">
                  <c:v>40045</c:v>
                </c:pt>
                <c:pt idx="10014">
                  <c:v>40049</c:v>
                </c:pt>
                <c:pt idx="10015">
                  <c:v>40053</c:v>
                </c:pt>
                <c:pt idx="10016">
                  <c:v>40057</c:v>
                </c:pt>
                <c:pt idx="10017">
                  <c:v>40061</c:v>
                </c:pt>
                <c:pt idx="10018">
                  <c:v>40065</c:v>
                </c:pt>
                <c:pt idx="10019">
                  <c:v>40069</c:v>
                </c:pt>
                <c:pt idx="10020">
                  <c:v>40073</c:v>
                </c:pt>
                <c:pt idx="10021">
                  <c:v>40077</c:v>
                </c:pt>
                <c:pt idx="10022">
                  <c:v>40081</c:v>
                </c:pt>
                <c:pt idx="10023">
                  <c:v>40085</c:v>
                </c:pt>
                <c:pt idx="10024">
                  <c:v>40089</c:v>
                </c:pt>
                <c:pt idx="10025">
                  <c:v>40093</c:v>
                </c:pt>
                <c:pt idx="10026">
                  <c:v>40097</c:v>
                </c:pt>
                <c:pt idx="10027">
                  <c:v>40101</c:v>
                </c:pt>
                <c:pt idx="10028">
                  <c:v>40105</c:v>
                </c:pt>
                <c:pt idx="10029">
                  <c:v>40109</c:v>
                </c:pt>
                <c:pt idx="10030">
                  <c:v>40113</c:v>
                </c:pt>
                <c:pt idx="10031">
                  <c:v>40117</c:v>
                </c:pt>
                <c:pt idx="10032">
                  <c:v>40121</c:v>
                </c:pt>
                <c:pt idx="10033">
                  <c:v>40125</c:v>
                </c:pt>
                <c:pt idx="10034">
                  <c:v>40129</c:v>
                </c:pt>
                <c:pt idx="10035">
                  <c:v>40133</c:v>
                </c:pt>
                <c:pt idx="10036">
                  <c:v>40137</c:v>
                </c:pt>
                <c:pt idx="10037">
                  <c:v>40141</c:v>
                </c:pt>
                <c:pt idx="10038">
                  <c:v>40145</c:v>
                </c:pt>
                <c:pt idx="10039">
                  <c:v>40149</c:v>
                </c:pt>
                <c:pt idx="10040">
                  <c:v>40153</c:v>
                </c:pt>
                <c:pt idx="10041">
                  <c:v>40157</c:v>
                </c:pt>
                <c:pt idx="10042">
                  <c:v>40161</c:v>
                </c:pt>
                <c:pt idx="10043">
                  <c:v>40165</c:v>
                </c:pt>
                <c:pt idx="10044">
                  <c:v>40169</c:v>
                </c:pt>
                <c:pt idx="10045">
                  <c:v>40173</c:v>
                </c:pt>
                <c:pt idx="10046">
                  <c:v>40177</c:v>
                </c:pt>
                <c:pt idx="10047">
                  <c:v>40181</c:v>
                </c:pt>
                <c:pt idx="10048">
                  <c:v>40185</c:v>
                </c:pt>
                <c:pt idx="10049">
                  <c:v>40189</c:v>
                </c:pt>
                <c:pt idx="10050">
                  <c:v>40193</c:v>
                </c:pt>
                <c:pt idx="10051">
                  <c:v>40197</c:v>
                </c:pt>
                <c:pt idx="10052">
                  <c:v>40201</c:v>
                </c:pt>
                <c:pt idx="10053">
                  <c:v>40205</c:v>
                </c:pt>
                <c:pt idx="10054">
                  <c:v>40209</c:v>
                </c:pt>
                <c:pt idx="10055">
                  <c:v>40213</c:v>
                </c:pt>
                <c:pt idx="10056">
                  <c:v>40217</c:v>
                </c:pt>
                <c:pt idx="10057">
                  <c:v>40221</c:v>
                </c:pt>
                <c:pt idx="10058">
                  <c:v>40225</c:v>
                </c:pt>
                <c:pt idx="10059">
                  <c:v>40229</c:v>
                </c:pt>
                <c:pt idx="10060">
                  <c:v>40233</c:v>
                </c:pt>
                <c:pt idx="10061">
                  <c:v>40237</c:v>
                </c:pt>
                <c:pt idx="10062">
                  <c:v>40241</c:v>
                </c:pt>
                <c:pt idx="10063">
                  <c:v>40245</c:v>
                </c:pt>
                <c:pt idx="10064">
                  <c:v>40249</c:v>
                </c:pt>
                <c:pt idx="10065">
                  <c:v>40253</c:v>
                </c:pt>
                <c:pt idx="10066">
                  <c:v>40257</c:v>
                </c:pt>
                <c:pt idx="10067">
                  <c:v>40261</c:v>
                </c:pt>
                <c:pt idx="10068">
                  <c:v>40265</c:v>
                </c:pt>
                <c:pt idx="10069">
                  <c:v>40269</c:v>
                </c:pt>
                <c:pt idx="10070">
                  <c:v>40273</c:v>
                </c:pt>
                <c:pt idx="10071">
                  <c:v>40277</c:v>
                </c:pt>
                <c:pt idx="10072">
                  <c:v>40281</c:v>
                </c:pt>
                <c:pt idx="10073">
                  <c:v>40285</c:v>
                </c:pt>
                <c:pt idx="10074">
                  <c:v>40289</c:v>
                </c:pt>
                <c:pt idx="10075">
                  <c:v>40293</c:v>
                </c:pt>
                <c:pt idx="10076">
                  <c:v>40297</c:v>
                </c:pt>
                <c:pt idx="10077">
                  <c:v>40301</c:v>
                </c:pt>
                <c:pt idx="10078">
                  <c:v>40305</c:v>
                </c:pt>
                <c:pt idx="10079">
                  <c:v>40309</c:v>
                </c:pt>
                <c:pt idx="10080">
                  <c:v>40313</c:v>
                </c:pt>
                <c:pt idx="10081">
                  <c:v>40317</c:v>
                </c:pt>
                <c:pt idx="10082">
                  <c:v>40321</c:v>
                </c:pt>
                <c:pt idx="10083">
                  <c:v>40325</c:v>
                </c:pt>
                <c:pt idx="10084">
                  <c:v>40329</c:v>
                </c:pt>
                <c:pt idx="10085">
                  <c:v>40333</c:v>
                </c:pt>
                <c:pt idx="10086">
                  <c:v>40337</c:v>
                </c:pt>
                <c:pt idx="10087">
                  <c:v>40341</c:v>
                </c:pt>
                <c:pt idx="10088">
                  <c:v>40345</c:v>
                </c:pt>
                <c:pt idx="10089">
                  <c:v>40349</c:v>
                </c:pt>
                <c:pt idx="10090">
                  <c:v>40353</c:v>
                </c:pt>
                <c:pt idx="10091">
                  <c:v>40357</c:v>
                </c:pt>
                <c:pt idx="10092">
                  <c:v>40361</c:v>
                </c:pt>
                <c:pt idx="10093">
                  <c:v>40365</c:v>
                </c:pt>
                <c:pt idx="10094">
                  <c:v>40369</c:v>
                </c:pt>
                <c:pt idx="10095">
                  <c:v>40373</c:v>
                </c:pt>
                <c:pt idx="10096">
                  <c:v>40377</c:v>
                </c:pt>
                <c:pt idx="10097">
                  <c:v>40381</c:v>
                </c:pt>
                <c:pt idx="10098">
                  <c:v>40385</c:v>
                </c:pt>
                <c:pt idx="10099">
                  <c:v>40389</c:v>
                </c:pt>
                <c:pt idx="10100">
                  <c:v>40393</c:v>
                </c:pt>
                <c:pt idx="10101">
                  <c:v>40397</c:v>
                </c:pt>
                <c:pt idx="10102">
                  <c:v>40401</c:v>
                </c:pt>
                <c:pt idx="10103">
                  <c:v>40405</c:v>
                </c:pt>
                <c:pt idx="10104">
                  <c:v>40409</c:v>
                </c:pt>
                <c:pt idx="10105">
                  <c:v>40413</c:v>
                </c:pt>
                <c:pt idx="10106">
                  <c:v>40417</c:v>
                </c:pt>
                <c:pt idx="10107">
                  <c:v>40421</c:v>
                </c:pt>
                <c:pt idx="10108">
                  <c:v>40425</c:v>
                </c:pt>
                <c:pt idx="10109">
                  <c:v>40429</c:v>
                </c:pt>
                <c:pt idx="10110">
                  <c:v>40433</c:v>
                </c:pt>
                <c:pt idx="10111">
                  <c:v>40437</c:v>
                </c:pt>
                <c:pt idx="10112">
                  <c:v>40441</c:v>
                </c:pt>
                <c:pt idx="10113">
                  <c:v>40445</c:v>
                </c:pt>
                <c:pt idx="10114">
                  <c:v>40449</c:v>
                </c:pt>
                <c:pt idx="10115">
                  <c:v>40453</c:v>
                </c:pt>
                <c:pt idx="10116">
                  <c:v>40457</c:v>
                </c:pt>
                <c:pt idx="10117">
                  <c:v>40461</c:v>
                </c:pt>
                <c:pt idx="10118">
                  <c:v>40465</c:v>
                </c:pt>
                <c:pt idx="10119">
                  <c:v>40469</c:v>
                </c:pt>
                <c:pt idx="10120">
                  <c:v>40473</c:v>
                </c:pt>
                <c:pt idx="10121">
                  <c:v>40477</c:v>
                </c:pt>
                <c:pt idx="10122">
                  <c:v>40481</c:v>
                </c:pt>
                <c:pt idx="10123">
                  <c:v>40485</c:v>
                </c:pt>
                <c:pt idx="10124">
                  <c:v>40489</c:v>
                </c:pt>
                <c:pt idx="10125">
                  <c:v>40493</c:v>
                </c:pt>
                <c:pt idx="10126">
                  <c:v>40497</c:v>
                </c:pt>
                <c:pt idx="10127">
                  <c:v>40501</c:v>
                </c:pt>
                <c:pt idx="10128">
                  <c:v>40505</c:v>
                </c:pt>
                <c:pt idx="10129">
                  <c:v>40509</c:v>
                </c:pt>
                <c:pt idx="10130">
                  <c:v>40513</c:v>
                </c:pt>
                <c:pt idx="10131">
                  <c:v>40517</c:v>
                </c:pt>
                <c:pt idx="10132">
                  <c:v>40521</c:v>
                </c:pt>
                <c:pt idx="10133">
                  <c:v>40525</c:v>
                </c:pt>
                <c:pt idx="10134">
                  <c:v>40529</c:v>
                </c:pt>
                <c:pt idx="10135">
                  <c:v>40533</c:v>
                </c:pt>
                <c:pt idx="10136">
                  <c:v>40537</c:v>
                </c:pt>
                <c:pt idx="10137">
                  <c:v>40541</c:v>
                </c:pt>
                <c:pt idx="10138">
                  <c:v>40545</c:v>
                </c:pt>
                <c:pt idx="10139">
                  <c:v>40549</c:v>
                </c:pt>
                <c:pt idx="10140">
                  <c:v>40553</c:v>
                </c:pt>
                <c:pt idx="10141">
                  <c:v>40557</c:v>
                </c:pt>
                <c:pt idx="10142">
                  <c:v>40561</c:v>
                </c:pt>
                <c:pt idx="10143">
                  <c:v>40565</c:v>
                </c:pt>
                <c:pt idx="10144">
                  <c:v>40569</c:v>
                </c:pt>
                <c:pt idx="10145">
                  <c:v>40573</c:v>
                </c:pt>
                <c:pt idx="10146">
                  <c:v>40577</c:v>
                </c:pt>
                <c:pt idx="10147">
                  <c:v>40581</c:v>
                </c:pt>
                <c:pt idx="10148">
                  <c:v>40585</c:v>
                </c:pt>
                <c:pt idx="10149">
                  <c:v>40589</c:v>
                </c:pt>
                <c:pt idx="10150">
                  <c:v>40593</c:v>
                </c:pt>
                <c:pt idx="10151">
                  <c:v>40597</c:v>
                </c:pt>
                <c:pt idx="10152">
                  <c:v>40601</c:v>
                </c:pt>
                <c:pt idx="10153">
                  <c:v>40605</c:v>
                </c:pt>
                <c:pt idx="10154">
                  <c:v>40609</c:v>
                </c:pt>
                <c:pt idx="10155">
                  <c:v>40613</c:v>
                </c:pt>
                <c:pt idx="10156">
                  <c:v>40617</c:v>
                </c:pt>
                <c:pt idx="10157">
                  <c:v>40621</c:v>
                </c:pt>
                <c:pt idx="10158">
                  <c:v>40625</c:v>
                </c:pt>
                <c:pt idx="10159">
                  <c:v>40629</c:v>
                </c:pt>
                <c:pt idx="10160">
                  <c:v>40633</c:v>
                </c:pt>
                <c:pt idx="10161">
                  <c:v>40637</c:v>
                </c:pt>
                <c:pt idx="10162">
                  <c:v>40641</c:v>
                </c:pt>
                <c:pt idx="10163">
                  <c:v>40645</c:v>
                </c:pt>
                <c:pt idx="10164">
                  <c:v>40649</c:v>
                </c:pt>
                <c:pt idx="10165">
                  <c:v>40653</c:v>
                </c:pt>
                <c:pt idx="10166">
                  <c:v>40657</c:v>
                </c:pt>
                <c:pt idx="10167">
                  <c:v>40661</c:v>
                </c:pt>
                <c:pt idx="10168">
                  <c:v>40665</c:v>
                </c:pt>
                <c:pt idx="10169">
                  <c:v>40669</c:v>
                </c:pt>
                <c:pt idx="10170">
                  <c:v>40673</c:v>
                </c:pt>
                <c:pt idx="10171">
                  <c:v>40677</c:v>
                </c:pt>
                <c:pt idx="10172">
                  <c:v>40681</c:v>
                </c:pt>
                <c:pt idx="10173">
                  <c:v>40685</c:v>
                </c:pt>
                <c:pt idx="10174">
                  <c:v>40689</c:v>
                </c:pt>
                <c:pt idx="10175">
                  <c:v>40693</c:v>
                </c:pt>
                <c:pt idx="10176">
                  <c:v>40697</c:v>
                </c:pt>
                <c:pt idx="10177">
                  <c:v>40701</c:v>
                </c:pt>
                <c:pt idx="10178">
                  <c:v>40705</c:v>
                </c:pt>
                <c:pt idx="10179">
                  <c:v>40709</c:v>
                </c:pt>
                <c:pt idx="10180">
                  <c:v>40713</c:v>
                </c:pt>
                <c:pt idx="10181">
                  <c:v>40717</c:v>
                </c:pt>
                <c:pt idx="10182">
                  <c:v>40721</c:v>
                </c:pt>
                <c:pt idx="10183">
                  <c:v>40725</c:v>
                </c:pt>
                <c:pt idx="10184">
                  <c:v>40729</c:v>
                </c:pt>
                <c:pt idx="10185">
                  <c:v>40733</c:v>
                </c:pt>
                <c:pt idx="10186">
                  <c:v>40737</c:v>
                </c:pt>
                <c:pt idx="10187">
                  <c:v>40741</c:v>
                </c:pt>
                <c:pt idx="10188">
                  <c:v>40745</c:v>
                </c:pt>
                <c:pt idx="10189">
                  <c:v>40749</c:v>
                </c:pt>
                <c:pt idx="10190">
                  <c:v>40753</c:v>
                </c:pt>
                <c:pt idx="10191">
                  <c:v>40757</c:v>
                </c:pt>
                <c:pt idx="10192">
                  <c:v>40761</c:v>
                </c:pt>
                <c:pt idx="10193">
                  <c:v>40765</c:v>
                </c:pt>
                <c:pt idx="10194">
                  <c:v>40769</c:v>
                </c:pt>
                <c:pt idx="10195">
                  <c:v>40773</c:v>
                </c:pt>
                <c:pt idx="10196">
                  <c:v>40777</c:v>
                </c:pt>
                <c:pt idx="10197">
                  <c:v>40781</c:v>
                </c:pt>
                <c:pt idx="10198">
                  <c:v>40785</c:v>
                </c:pt>
                <c:pt idx="10199">
                  <c:v>40789</c:v>
                </c:pt>
                <c:pt idx="10200">
                  <c:v>40793</c:v>
                </c:pt>
                <c:pt idx="10201">
                  <c:v>40797</c:v>
                </c:pt>
                <c:pt idx="10202">
                  <c:v>40801</c:v>
                </c:pt>
                <c:pt idx="10203">
                  <c:v>40805</c:v>
                </c:pt>
                <c:pt idx="10204">
                  <c:v>40809</c:v>
                </c:pt>
                <c:pt idx="10205">
                  <c:v>40813</c:v>
                </c:pt>
                <c:pt idx="10206">
                  <c:v>40817</c:v>
                </c:pt>
                <c:pt idx="10207">
                  <c:v>40821</c:v>
                </c:pt>
                <c:pt idx="10208">
                  <c:v>40825</c:v>
                </c:pt>
                <c:pt idx="10209">
                  <c:v>40829</c:v>
                </c:pt>
                <c:pt idx="10210">
                  <c:v>40833</c:v>
                </c:pt>
                <c:pt idx="10211">
                  <c:v>40837</c:v>
                </c:pt>
                <c:pt idx="10212">
                  <c:v>40841</c:v>
                </c:pt>
                <c:pt idx="10213">
                  <c:v>40845</c:v>
                </c:pt>
                <c:pt idx="10214">
                  <c:v>40849</c:v>
                </c:pt>
                <c:pt idx="10215">
                  <c:v>40853</c:v>
                </c:pt>
                <c:pt idx="10216">
                  <c:v>40857</c:v>
                </c:pt>
                <c:pt idx="10217">
                  <c:v>40861</c:v>
                </c:pt>
                <c:pt idx="10218">
                  <c:v>40865</c:v>
                </c:pt>
                <c:pt idx="10219">
                  <c:v>40869</c:v>
                </c:pt>
                <c:pt idx="10220">
                  <c:v>40873</c:v>
                </c:pt>
                <c:pt idx="10221">
                  <c:v>40877</c:v>
                </c:pt>
                <c:pt idx="10222">
                  <c:v>40881</c:v>
                </c:pt>
                <c:pt idx="10223">
                  <c:v>40885</c:v>
                </c:pt>
                <c:pt idx="10224">
                  <c:v>40889</c:v>
                </c:pt>
                <c:pt idx="10225">
                  <c:v>40893</c:v>
                </c:pt>
                <c:pt idx="10226">
                  <c:v>40897</c:v>
                </c:pt>
                <c:pt idx="10227">
                  <c:v>40901</c:v>
                </c:pt>
                <c:pt idx="10228">
                  <c:v>40905</c:v>
                </c:pt>
                <c:pt idx="10229">
                  <c:v>40909</c:v>
                </c:pt>
                <c:pt idx="10230">
                  <c:v>40913</c:v>
                </c:pt>
                <c:pt idx="10231">
                  <c:v>40917</c:v>
                </c:pt>
                <c:pt idx="10232">
                  <c:v>40921</c:v>
                </c:pt>
                <c:pt idx="10233">
                  <c:v>40925</c:v>
                </c:pt>
                <c:pt idx="10234">
                  <c:v>40929</c:v>
                </c:pt>
                <c:pt idx="10235">
                  <c:v>40933</c:v>
                </c:pt>
                <c:pt idx="10236">
                  <c:v>40937</c:v>
                </c:pt>
                <c:pt idx="10237">
                  <c:v>40941</c:v>
                </c:pt>
                <c:pt idx="10238">
                  <c:v>40945</c:v>
                </c:pt>
                <c:pt idx="10239">
                  <c:v>40949</c:v>
                </c:pt>
                <c:pt idx="10240">
                  <c:v>40953</c:v>
                </c:pt>
                <c:pt idx="10241">
                  <c:v>40957</c:v>
                </c:pt>
                <c:pt idx="10242">
                  <c:v>40961</c:v>
                </c:pt>
                <c:pt idx="10243">
                  <c:v>40965</c:v>
                </c:pt>
                <c:pt idx="10244">
                  <c:v>40969</c:v>
                </c:pt>
                <c:pt idx="10245">
                  <c:v>40973</c:v>
                </c:pt>
                <c:pt idx="10246">
                  <c:v>40977</c:v>
                </c:pt>
                <c:pt idx="10247">
                  <c:v>40981</c:v>
                </c:pt>
                <c:pt idx="10248">
                  <c:v>40985</c:v>
                </c:pt>
                <c:pt idx="10249">
                  <c:v>40989</c:v>
                </c:pt>
                <c:pt idx="10250">
                  <c:v>40993</c:v>
                </c:pt>
                <c:pt idx="10251">
                  <c:v>40997</c:v>
                </c:pt>
                <c:pt idx="10252">
                  <c:v>41001</c:v>
                </c:pt>
                <c:pt idx="10253">
                  <c:v>41005</c:v>
                </c:pt>
                <c:pt idx="10254">
                  <c:v>41009</c:v>
                </c:pt>
                <c:pt idx="10255">
                  <c:v>41013</c:v>
                </c:pt>
                <c:pt idx="10256">
                  <c:v>41017</c:v>
                </c:pt>
                <c:pt idx="10257">
                  <c:v>41021</c:v>
                </c:pt>
                <c:pt idx="10258">
                  <c:v>41025</c:v>
                </c:pt>
                <c:pt idx="10259">
                  <c:v>41029</c:v>
                </c:pt>
                <c:pt idx="10260">
                  <c:v>41033</c:v>
                </c:pt>
                <c:pt idx="10261">
                  <c:v>41037</c:v>
                </c:pt>
                <c:pt idx="10262">
                  <c:v>41041</c:v>
                </c:pt>
                <c:pt idx="10263">
                  <c:v>41045</c:v>
                </c:pt>
                <c:pt idx="10264">
                  <c:v>41049</c:v>
                </c:pt>
                <c:pt idx="10265">
                  <c:v>41053</c:v>
                </c:pt>
                <c:pt idx="10266">
                  <c:v>41057</c:v>
                </c:pt>
                <c:pt idx="10267">
                  <c:v>41061</c:v>
                </c:pt>
                <c:pt idx="10268">
                  <c:v>41065</c:v>
                </c:pt>
                <c:pt idx="10269">
                  <c:v>41069</c:v>
                </c:pt>
                <c:pt idx="10270">
                  <c:v>41073</c:v>
                </c:pt>
                <c:pt idx="10271">
                  <c:v>41077</c:v>
                </c:pt>
                <c:pt idx="10272">
                  <c:v>41081</c:v>
                </c:pt>
                <c:pt idx="10273">
                  <c:v>41085</c:v>
                </c:pt>
                <c:pt idx="10274">
                  <c:v>41089</c:v>
                </c:pt>
                <c:pt idx="10275">
                  <c:v>41093</c:v>
                </c:pt>
                <c:pt idx="10276">
                  <c:v>41097</c:v>
                </c:pt>
                <c:pt idx="10277">
                  <c:v>41101</c:v>
                </c:pt>
                <c:pt idx="10278">
                  <c:v>41105</c:v>
                </c:pt>
                <c:pt idx="10279">
                  <c:v>41109</c:v>
                </c:pt>
                <c:pt idx="10280">
                  <c:v>41113</c:v>
                </c:pt>
                <c:pt idx="10281">
                  <c:v>41117</c:v>
                </c:pt>
                <c:pt idx="10282">
                  <c:v>41121</c:v>
                </c:pt>
                <c:pt idx="10283">
                  <c:v>41125</c:v>
                </c:pt>
                <c:pt idx="10284">
                  <c:v>41129</c:v>
                </c:pt>
                <c:pt idx="10285">
                  <c:v>41133</c:v>
                </c:pt>
                <c:pt idx="10286">
                  <c:v>41137</c:v>
                </c:pt>
                <c:pt idx="10287">
                  <c:v>41141</c:v>
                </c:pt>
                <c:pt idx="10288">
                  <c:v>41145</c:v>
                </c:pt>
                <c:pt idx="10289">
                  <c:v>41149</c:v>
                </c:pt>
                <c:pt idx="10290">
                  <c:v>41153</c:v>
                </c:pt>
                <c:pt idx="10291">
                  <c:v>41157</c:v>
                </c:pt>
                <c:pt idx="10292">
                  <c:v>41161</c:v>
                </c:pt>
                <c:pt idx="10293">
                  <c:v>41165</c:v>
                </c:pt>
                <c:pt idx="10294">
                  <c:v>41169</c:v>
                </c:pt>
                <c:pt idx="10295">
                  <c:v>41173</c:v>
                </c:pt>
                <c:pt idx="10296">
                  <c:v>41177</c:v>
                </c:pt>
                <c:pt idx="10297">
                  <c:v>41181</c:v>
                </c:pt>
                <c:pt idx="10298">
                  <c:v>41185</c:v>
                </c:pt>
                <c:pt idx="10299">
                  <c:v>41189</c:v>
                </c:pt>
                <c:pt idx="10300">
                  <c:v>41193</c:v>
                </c:pt>
                <c:pt idx="10301">
                  <c:v>41197</c:v>
                </c:pt>
                <c:pt idx="10302">
                  <c:v>41201</c:v>
                </c:pt>
                <c:pt idx="10303">
                  <c:v>41205</c:v>
                </c:pt>
                <c:pt idx="10304">
                  <c:v>41209</c:v>
                </c:pt>
                <c:pt idx="10305">
                  <c:v>41213</c:v>
                </c:pt>
                <c:pt idx="10306">
                  <c:v>41217</c:v>
                </c:pt>
                <c:pt idx="10307">
                  <c:v>41221</c:v>
                </c:pt>
                <c:pt idx="10308">
                  <c:v>41225</c:v>
                </c:pt>
                <c:pt idx="10309">
                  <c:v>41229</c:v>
                </c:pt>
                <c:pt idx="10310">
                  <c:v>41233</c:v>
                </c:pt>
                <c:pt idx="10311">
                  <c:v>41237</c:v>
                </c:pt>
                <c:pt idx="10312">
                  <c:v>41241</c:v>
                </c:pt>
                <c:pt idx="10313">
                  <c:v>41245</c:v>
                </c:pt>
                <c:pt idx="10314">
                  <c:v>41249</c:v>
                </c:pt>
                <c:pt idx="10315">
                  <c:v>41255</c:v>
                </c:pt>
                <c:pt idx="10316">
                  <c:v>41257</c:v>
                </c:pt>
                <c:pt idx="10317">
                  <c:v>41261</c:v>
                </c:pt>
                <c:pt idx="10318">
                  <c:v>41265</c:v>
                </c:pt>
                <c:pt idx="10319">
                  <c:v>41269</c:v>
                </c:pt>
                <c:pt idx="10320">
                  <c:v>41273</c:v>
                </c:pt>
                <c:pt idx="10321">
                  <c:v>41277</c:v>
                </c:pt>
                <c:pt idx="10322">
                  <c:v>41281</c:v>
                </c:pt>
                <c:pt idx="10323">
                  <c:v>41285</c:v>
                </c:pt>
                <c:pt idx="10324">
                  <c:v>41289</c:v>
                </c:pt>
                <c:pt idx="10325">
                  <c:v>41293</c:v>
                </c:pt>
                <c:pt idx="10326">
                  <c:v>41297</c:v>
                </c:pt>
                <c:pt idx="10327">
                  <c:v>41301</c:v>
                </c:pt>
                <c:pt idx="10328">
                  <c:v>41305</c:v>
                </c:pt>
                <c:pt idx="10329">
                  <c:v>41309</c:v>
                </c:pt>
                <c:pt idx="10330">
                  <c:v>41313</c:v>
                </c:pt>
                <c:pt idx="10331">
                  <c:v>41317</c:v>
                </c:pt>
                <c:pt idx="10332">
                  <c:v>41321</c:v>
                </c:pt>
                <c:pt idx="10333">
                  <c:v>41325</c:v>
                </c:pt>
                <c:pt idx="10334">
                  <c:v>41329</c:v>
                </c:pt>
                <c:pt idx="10335">
                  <c:v>41333</c:v>
                </c:pt>
                <c:pt idx="10336">
                  <c:v>41337</c:v>
                </c:pt>
                <c:pt idx="10337">
                  <c:v>41341</c:v>
                </c:pt>
                <c:pt idx="10338">
                  <c:v>41345</c:v>
                </c:pt>
                <c:pt idx="10339">
                  <c:v>41349</c:v>
                </c:pt>
                <c:pt idx="10340">
                  <c:v>41353</c:v>
                </c:pt>
                <c:pt idx="10341">
                  <c:v>41357</c:v>
                </c:pt>
                <c:pt idx="10342">
                  <c:v>41361</c:v>
                </c:pt>
                <c:pt idx="10343">
                  <c:v>41365</c:v>
                </c:pt>
                <c:pt idx="10344">
                  <c:v>41369</c:v>
                </c:pt>
                <c:pt idx="10345">
                  <c:v>41373</c:v>
                </c:pt>
                <c:pt idx="10346">
                  <c:v>41377</c:v>
                </c:pt>
                <c:pt idx="10347">
                  <c:v>41381</c:v>
                </c:pt>
                <c:pt idx="10348">
                  <c:v>41385</c:v>
                </c:pt>
                <c:pt idx="10349">
                  <c:v>41389</c:v>
                </c:pt>
                <c:pt idx="10350">
                  <c:v>41393</c:v>
                </c:pt>
                <c:pt idx="10351">
                  <c:v>41397</c:v>
                </c:pt>
                <c:pt idx="10352">
                  <c:v>41401</c:v>
                </c:pt>
                <c:pt idx="10353">
                  <c:v>41405</c:v>
                </c:pt>
                <c:pt idx="10354">
                  <c:v>41409</c:v>
                </c:pt>
                <c:pt idx="10355">
                  <c:v>41413</c:v>
                </c:pt>
                <c:pt idx="10356">
                  <c:v>41417</c:v>
                </c:pt>
                <c:pt idx="10357">
                  <c:v>41421</c:v>
                </c:pt>
                <c:pt idx="10358">
                  <c:v>41425</c:v>
                </c:pt>
                <c:pt idx="10359">
                  <c:v>41429</c:v>
                </c:pt>
                <c:pt idx="10360">
                  <c:v>41433</c:v>
                </c:pt>
                <c:pt idx="10361">
                  <c:v>41437</c:v>
                </c:pt>
                <c:pt idx="10362">
                  <c:v>41441</c:v>
                </c:pt>
                <c:pt idx="10363">
                  <c:v>41445</c:v>
                </c:pt>
                <c:pt idx="10364">
                  <c:v>41449</c:v>
                </c:pt>
                <c:pt idx="10365">
                  <c:v>41453</c:v>
                </c:pt>
                <c:pt idx="10366">
                  <c:v>41457</c:v>
                </c:pt>
                <c:pt idx="10367">
                  <c:v>41461</c:v>
                </c:pt>
                <c:pt idx="10368">
                  <c:v>41465</c:v>
                </c:pt>
                <c:pt idx="10369">
                  <c:v>41469</c:v>
                </c:pt>
                <c:pt idx="10370">
                  <c:v>41473</c:v>
                </c:pt>
                <c:pt idx="10371">
                  <c:v>41477</c:v>
                </c:pt>
                <c:pt idx="10372">
                  <c:v>41481</c:v>
                </c:pt>
                <c:pt idx="10373">
                  <c:v>41485</c:v>
                </c:pt>
                <c:pt idx="10374">
                  <c:v>41489</c:v>
                </c:pt>
                <c:pt idx="10375">
                  <c:v>41493</c:v>
                </c:pt>
                <c:pt idx="10376">
                  <c:v>41497</c:v>
                </c:pt>
                <c:pt idx="10377">
                  <c:v>41501</c:v>
                </c:pt>
                <c:pt idx="10378">
                  <c:v>41505</c:v>
                </c:pt>
                <c:pt idx="10379">
                  <c:v>41509</c:v>
                </c:pt>
                <c:pt idx="10380">
                  <c:v>41513</c:v>
                </c:pt>
                <c:pt idx="10381">
                  <c:v>41517</c:v>
                </c:pt>
                <c:pt idx="10382">
                  <c:v>41521</c:v>
                </c:pt>
                <c:pt idx="10383">
                  <c:v>41525</c:v>
                </c:pt>
                <c:pt idx="10384">
                  <c:v>41529</c:v>
                </c:pt>
                <c:pt idx="10385">
                  <c:v>41533</c:v>
                </c:pt>
                <c:pt idx="10386">
                  <c:v>41537</c:v>
                </c:pt>
                <c:pt idx="10387">
                  <c:v>41541</c:v>
                </c:pt>
                <c:pt idx="10388">
                  <c:v>41545</c:v>
                </c:pt>
                <c:pt idx="10389">
                  <c:v>41549</c:v>
                </c:pt>
                <c:pt idx="10390">
                  <c:v>41553</c:v>
                </c:pt>
                <c:pt idx="10391">
                  <c:v>41557</c:v>
                </c:pt>
                <c:pt idx="10392">
                  <c:v>41561</c:v>
                </c:pt>
                <c:pt idx="10393">
                  <c:v>41565</c:v>
                </c:pt>
                <c:pt idx="10394">
                  <c:v>41569</c:v>
                </c:pt>
                <c:pt idx="10395">
                  <c:v>41573</c:v>
                </c:pt>
                <c:pt idx="10396">
                  <c:v>41577</c:v>
                </c:pt>
                <c:pt idx="10397">
                  <c:v>41581</c:v>
                </c:pt>
                <c:pt idx="10398">
                  <c:v>41585</c:v>
                </c:pt>
                <c:pt idx="10399">
                  <c:v>41589</c:v>
                </c:pt>
                <c:pt idx="10400">
                  <c:v>41593</c:v>
                </c:pt>
                <c:pt idx="10401">
                  <c:v>41597</c:v>
                </c:pt>
                <c:pt idx="10402">
                  <c:v>41601</c:v>
                </c:pt>
                <c:pt idx="10403">
                  <c:v>41605</c:v>
                </c:pt>
                <c:pt idx="10404">
                  <c:v>41609</c:v>
                </c:pt>
                <c:pt idx="10405">
                  <c:v>41613</c:v>
                </c:pt>
                <c:pt idx="10406">
                  <c:v>41617</c:v>
                </c:pt>
                <c:pt idx="10407">
                  <c:v>41621</c:v>
                </c:pt>
                <c:pt idx="10408">
                  <c:v>41625</c:v>
                </c:pt>
                <c:pt idx="10409">
                  <c:v>41630</c:v>
                </c:pt>
                <c:pt idx="10410">
                  <c:v>41633</c:v>
                </c:pt>
                <c:pt idx="10411">
                  <c:v>41637</c:v>
                </c:pt>
                <c:pt idx="10412">
                  <c:v>41641</c:v>
                </c:pt>
                <c:pt idx="10413">
                  <c:v>41645</c:v>
                </c:pt>
                <c:pt idx="10414">
                  <c:v>41649</c:v>
                </c:pt>
                <c:pt idx="10415">
                  <c:v>41653</c:v>
                </c:pt>
                <c:pt idx="10416">
                  <c:v>41657</c:v>
                </c:pt>
                <c:pt idx="10417">
                  <c:v>41661</c:v>
                </c:pt>
                <c:pt idx="10418">
                  <c:v>41665</c:v>
                </c:pt>
                <c:pt idx="10419">
                  <c:v>41669</c:v>
                </c:pt>
                <c:pt idx="10420">
                  <c:v>41673</c:v>
                </c:pt>
                <c:pt idx="10421">
                  <c:v>41677</c:v>
                </c:pt>
                <c:pt idx="10422">
                  <c:v>41681</c:v>
                </c:pt>
                <c:pt idx="10423">
                  <c:v>41685</c:v>
                </c:pt>
                <c:pt idx="10424">
                  <c:v>41689</c:v>
                </c:pt>
                <c:pt idx="10425">
                  <c:v>41693</c:v>
                </c:pt>
                <c:pt idx="10426">
                  <c:v>41697</c:v>
                </c:pt>
                <c:pt idx="10427">
                  <c:v>41701</c:v>
                </c:pt>
                <c:pt idx="10428">
                  <c:v>41705</c:v>
                </c:pt>
                <c:pt idx="10429">
                  <c:v>41709</c:v>
                </c:pt>
                <c:pt idx="10430">
                  <c:v>41713</c:v>
                </c:pt>
                <c:pt idx="10431">
                  <c:v>41717</c:v>
                </c:pt>
                <c:pt idx="10432">
                  <c:v>41721</c:v>
                </c:pt>
                <c:pt idx="10433">
                  <c:v>41725</c:v>
                </c:pt>
                <c:pt idx="10434">
                  <c:v>41729</c:v>
                </c:pt>
                <c:pt idx="10435">
                  <c:v>41733</c:v>
                </c:pt>
                <c:pt idx="10436">
                  <c:v>41737</c:v>
                </c:pt>
                <c:pt idx="10437">
                  <c:v>41741</c:v>
                </c:pt>
                <c:pt idx="10438">
                  <c:v>41745</c:v>
                </c:pt>
                <c:pt idx="10439">
                  <c:v>41749</c:v>
                </c:pt>
                <c:pt idx="10440">
                  <c:v>41753</c:v>
                </c:pt>
                <c:pt idx="10441">
                  <c:v>41757</c:v>
                </c:pt>
                <c:pt idx="10442">
                  <c:v>41761</c:v>
                </c:pt>
                <c:pt idx="10443">
                  <c:v>41765</c:v>
                </c:pt>
                <c:pt idx="10444">
                  <c:v>41769</c:v>
                </c:pt>
                <c:pt idx="10445">
                  <c:v>41773</c:v>
                </c:pt>
                <c:pt idx="10446">
                  <c:v>41777</c:v>
                </c:pt>
                <c:pt idx="10447">
                  <c:v>41781</c:v>
                </c:pt>
                <c:pt idx="10448">
                  <c:v>41785</c:v>
                </c:pt>
                <c:pt idx="10449">
                  <c:v>41789</c:v>
                </c:pt>
                <c:pt idx="10450">
                  <c:v>41793</c:v>
                </c:pt>
                <c:pt idx="10451">
                  <c:v>41797</c:v>
                </c:pt>
                <c:pt idx="10452">
                  <c:v>41801</c:v>
                </c:pt>
                <c:pt idx="10453">
                  <c:v>41805</c:v>
                </c:pt>
                <c:pt idx="10454">
                  <c:v>41809</c:v>
                </c:pt>
                <c:pt idx="10455">
                  <c:v>41813</c:v>
                </c:pt>
                <c:pt idx="10456">
                  <c:v>41817</c:v>
                </c:pt>
                <c:pt idx="10457">
                  <c:v>41821</c:v>
                </c:pt>
                <c:pt idx="10458">
                  <c:v>41825</c:v>
                </c:pt>
                <c:pt idx="10459">
                  <c:v>41829</c:v>
                </c:pt>
                <c:pt idx="10460">
                  <c:v>41833</c:v>
                </c:pt>
                <c:pt idx="10461">
                  <c:v>41837</c:v>
                </c:pt>
                <c:pt idx="10462">
                  <c:v>41841</c:v>
                </c:pt>
                <c:pt idx="10463">
                  <c:v>41845</c:v>
                </c:pt>
                <c:pt idx="10464">
                  <c:v>41849</c:v>
                </c:pt>
                <c:pt idx="10465">
                  <c:v>41853</c:v>
                </c:pt>
                <c:pt idx="10466">
                  <c:v>41857</c:v>
                </c:pt>
                <c:pt idx="10467">
                  <c:v>41861</c:v>
                </c:pt>
                <c:pt idx="10468">
                  <c:v>41865</c:v>
                </c:pt>
                <c:pt idx="10469">
                  <c:v>41869</c:v>
                </c:pt>
                <c:pt idx="10470">
                  <c:v>41873</c:v>
                </c:pt>
                <c:pt idx="10471">
                  <c:v>41877</c:v>
                </c:pt>
                <c:pt idx="10472">
                  <c:v>41881</c:v>
                </c:pt>
                <c:pt idx="10473">
                  <c:v>41885</c:v>
                </c:pt>
                <c:pt idx="10474">
                  <c:v>41889</c:v>
                </c:pt>
                <c:pt idx="10475">
                  <c:v>41893</c:v>
                </c:pt>
                <c:pt idx="10476">
                  <c:v>41897</c:v>
                </c:pt>
                <c:pt idx="10477">
                  <c:v>41901</c:v>
                </c:pt>
                <c:pt idx="10478">
                  <c:v>41905</c:v>
                </c:pt>
                <c:pt idx="10479">
                  <c:v>41909</c:v>
                </c:pt>
                <c:pt idx="10480">
                  <c:v>41913</c:v>
                </c:pt>
                <c:pt idx="10481">
                  <c:v>41917</c:v>
                </c:pt>
                <c:pt idx="10482">
                  <c:v>41921</c:v>
                </c:pt>
                <c:pt idx="10483">
                  <c:v>41925</c:v>
                </c:pt>
                <c:pt idx="10484">
                  <c:v>41929</c:v>
                </c:pt>
                <c:pt idx="10485">
                  <c:v>41933</c:v>
                </c:pt>
                <c:pt idx="10486">
                  <c:v>41937</c:v>
                </c:pt>
                <c:pt idx="10487">
                  <c:v>41941</c:v>
                </c:pt>
                <c:pt idx="10488">
                  <c:v>41945</c:v>
                </c:pt>
                <c:pt idx="10489">
                  <c:v>41949</c:v>
                </c:pt>
                <c:pt idx="10490">
                  <c:v>41953</c:v>
                </c:pt>
                <c:pt idx="10491">
                  <c:v>41957</c:v>
                </c:pt>
                <c:pt idx="10492">
                  <c:v>41961</c:v>
                </c:pt>
                <c:pt idx="10493">
                  <c:v>41965</c:v>
                </c:pt>
                <c:pt idx="10494">
                  <c:v>41969</c:v>
                </c:pt>
                <c:pt idx="10495">
                  <c:v>41973</c:v>
                </c:pt>
                <c:pt idx="10496">
                  <c:v>41977</c:v>
                </c:pt>
                <c:pt idx="10497">
                  <c:v>41981</c:v>
                </c:pt>
                <c:pt idx="10498">
                  <c:v>41985</c:v>
                </c:pt>
                <c:pt idx="10499">
                  <c:v>41989</c:v>
                </c:pt>
                <c:pt idx="10500">
                  <c:v>41993</c:v>
                </c:pt>
                <c:pt idx="10501">
                  <c:v>41997</c:v>
                </c:pt>
                <c:pt idx="10502">
                  <c:v>42001</c:v>
                </c:pt>
                <c:pt idx="10503">
                  <c:v>42005</c:v>
                </c:pt>
                <c:pt idx="10504">
                  <c:v>42009</c:v>
                </c:pt>
                <c:pt idx="10505">
                  <c:v>42013</c:v>
                </c:pt>
                <c:pt idx="10506">
                  <c:v>42017</c:v>
                </c:pt>
                <c:pt idx="10507">
                  <c:v>42021</c:v>
                </c:pt>
                <c:pt idx="10508">
                  <c:v>42025</c:v>
                </c:pt>
                <c:pt idx="10509">
                  <c:v>42029</c:v>
                </c:pt>
                <c:pt idx="10510">
                  <c:v>42033</c:v>
                </c:pt>
                <c:pt idx="10511">
                  <c:v>42037</c:v>
                </c:pt>
                <c:pt idx="10512">
                  <c:v>42041</c:v>
                </c:pt>
                <c:pt idx="10513">
                  <c:v>42045</c:v>
                </c:pt>
                <c:pt idx="10514">
                  <c:v>42049</c:v>
                </c:pt>
                <c:pt idx="10515">
                  <c:v>42053</c:v>
                </c:pt>
                <c:pt idx="10516">
                  <c:v>42057</c:v>
                </c:pt>
                <c:pt idx="10517">
                  <c:v>42061</c:v>
                </c:pt>
                <c:pt idx="10518">
                  <c:v>42065</c:v>
                </c:pt>
                <c:pt idx="10519">
                  <c:v>42069</c:v>
                </c:pt>
                <c:pt idx="10520">
                  <c:v>42073</c:v>
                </c:pt>
                <c:pt idx="10521">
                  <c:v>42077</c:v>
                </c:pt>
                <c:pt idx="10522">
                  <c:v>42081</c:v>
                </c:pt>
                <c:pt idx="10523">
                  <c:v>42085</c:v>
                </c:pt>
                <c:pt idx="10524">
                  <c:v>42089</c:v>
                </c:pt>
                <c:pt idx="10525">
                  <c:v>42093</c:v>
                </c:pt>
                <c:pt idx="10526">
                  <c:v>42097</c:v>
                </c:pt>
                <c:pt idx="10527">
                  <c:v>42101</c:v>
                </c:pt>
                <c:pt idx="10528">
                  <c:v>42105</c:v>
                </c:pt>
                <c:pt idx="10529">
                  <c:v>42109</c:v>
                </c:pt>
                <c:pt idx="10530">
                  <c:v>42113</c:v>
                </c:pt>
                <c:pt idx="10531">
                  <c:v>42117</c:v>
                </c:pt>
                <c:pt idx="10532">
                  <c:v>42121</c:v>
                </c:pt>
                <c:pt idx="10533">
                  <c:v>42125</c:v>
                </c:pt>
                <c:pt idx="10534">
                  <c:v>42129</c:v>
                </c:pt>
                <c:pt idx="10535">
                  <c:v>42133</c:v>
                </c:pt>
                <c:pt idx="10536">
                  <c:v>42137</c:v>
                </c:pt>
                <c:pt idx="10537">
                  <c:v>42141</c:v>
                </c:pt>
                <c:pt idx="10538">
                  <c:v>42145</c:v>
                </c:pt>
                <c:pt idx="10539">
                  <c:v>42149</c:v>
                </c:pt>
                <c:pt idx="10540">
                  <c:v>42153</c:v>
                </c:pt>
                <c:pt idx="10541">
                  <c:v>42157</c:v>
                </c:pt>
                <c:pt idx="10542">
                  <c:v>42161</c:v>
                </c:pt>
                <c:pt idx="10543">
                  <c:v>42165</c:v>
                </c:pt>
                <c:pt idx="10544">
                  <c:v>42169</c:v>
                </c:pt>
                <c:pt idx="10545">
                  <c:v>42173</c:v>
                </c:pt>
                <c:pt idx="10546">
                  <c:v>42177</c:v>
                </c:pt>
                <c:pt idx="10547">
                  <c:v>42181</c:v>
                </c:pt>
                <c:pt idx="10548">
                  <c:v>42185</c:v>
                </c:pt>
                <c:pt idx="10549">
                  <c:v>42189</c:v>
                </c:pt>
                <c:pt idx="10550">
                  <c:v>42193</c:v>
                </c:pt>
                <c:pt idx="10551">
                  <c:v>42197</c:v>
                </c:pt>
                <c:pt idx="10552">
                  <c:v>42201</c:v>
                </c:pt>
                <c:pt idx="10553">
                  <c:v>42205</c:v>
                </c:pt>
                <c:pt idx="10554">
                  <c:v>42209</c:v>
                </c:pt>
                <c:pt idx="10555">
                  <c:v>42213</c:v>
                </c:pt>
                <c:pt idx="10556">
                  <c:v>42217</c:v>
                </c:pt>
                <c:pt idx="10557">
                  <c:v>42221</c:v>
                </c:pt>
                <c:pt idx="10558">
                  <c:v>42225</c:v>
                </c:pt>
                <c:pt idx="10559">
                  <c:v>42229</c:v>
                </c:pt>
                <c:pt idx="10560">
                  <c:v>42233</c:v>
                </c:pt>
                <c:pt idx="10561">
                  <c:v>42237</c:v>
                </c:pt>
                <c:pt idx="10562">
                  <c:v>42241</c:v>
                </c:pt>
                <c:pt idx="10563">
                  <c:v>42245</c:v>
                </c:pt>
                <c:pt idx="10564">
                  <c:v>42249</c:v>
                </c:pt>
                <c:pt idx="10565">
                  <c:v>42253</c:v>
                </c:pt>
                <c:pt idx="10566">
                  <c:v>42257</c:v>
                </c:pt>
                <c:pt idx="10567">
                  <c:v>42261</c:v>
                </c:pt>
                <c:pt idx="10568">
                  <c:v>42265</c:v>
                </c:pt>
                <c:pt idx="10569">
                  <c:v>42269</c:v>
                </c:pt>
                <c:pt idx="10570">
                  <c:v>42273</c:v>
                </c:pt>
                <c:pt idx="10571">
                  <c:v>42277</c:v>
                </c:pt>
                <c:pt idx="10572">
                  <c:v>42281</c:v>
                </c:pt>
                <c:pt idx="10573">
                  <c:v>42285</c:v>
                </c:pt>
                <c:pt idx="10574">
                  <c:v>42289</c:v>
                </c:pt>
                <c:pt idx="10575">
                  <c:v>42293</c:v>
                </c:pt>
                <c:pt idx="10576">
                  <c:v>42297</c:v>
                </c:pt>
                <c:pt idx="10577">
                  <c:v>42301</c:v>
                </c:pt>
                <c:pt idx="10578">
                  <c:v>42305</c:v>
                </c:pt>
                <c:pt idx="10579">
                  <c:v>42309</c:v>
                </c:pt>
                <c:pt idx="10580">
                  <c:v>42313</c:v>
                </c:pt>
                <c:pt idx="10581">
                  <c:v>42317</c:v>
                </c:pt>
                <c:pt idx="10582">
                  <c:v>42321</c:v>
                </c:pt>
                <c:pt idx="10583">
                  <c:v>42325</c:v>
                </c:pt>
                <c:pt idx="10584">
                  <c:v>42329</c:v>
                </c:pt>
                <c:pt idx="10585">
                  <c:v>42333</c:v>
                </c:pt>
                <c:pt idx="10586">
                  <c:v>42337</c:v>
                </c:pt>
                <c:pt idx="10587">
                  <c:v>42341</c:v>
                </c:pt>
                <c:pt idx="10588">
                  <c:v>42345</c:v>
                </c:pt>
                <c:pt idx="10589">
                  <c:v>42349</c:v>
                </c:pt>
                <c:pt idx="10590">
                  <c:v>42353</c:v>
                </c:pt>
                <c:pt idx="10591">
                  <c:v>42357</c:v>
                </c:pt>
                <c:pt idx="10592">
                  <c:v>42361</c:v>
                </c:pt>
                <c:pt idx="10593">
                  <c:v>42365</c:v>
                </c:pt>
                <c:pt idx="10594">
                  <c:v>42369</c:v>
                </c:pt>
                <c:pt idx="10595">
                  <c:v>42373</c:v>
                </c:pt>
                <c:pt idx="10596">
                  <c:v>42377</c:v>
                </c:pt>
                <c:pt idx="10597">
                  <c:v>42381</c:v>
                </c:pt>
                <c:pt idx="10598">
                  <c:v>42385</c:v>
                </c:pt>
                <c:pt idx="10599">
                  <c:v>42389</c:v>
                </c:pt>
                <c:pt idx="10600">
                  <c:v>42393</c:v>
                </c:pt>
                <c:pt idx="10601">
                  <c:v>42397</c:v>
                </c:pt>
                <c:pt idx="10602">
                  <c:v>42401</c:v>
                </c:pt>
                <c:pt idx="10603">
                  <c:v>42405</c:v>
                </c:pt>
                <c:pt idx="10604">
                  <c:v>42409</c:v>
                </c:pt>
                <c:pt idx="10605">
                  <c:v>42413</c:v>
                </c:pt>
                <c:pt idx="10606">
                  <c:v>42417</c:v>
                </c:pt>
                <c:pt idx="10607">
                  <c:v>42421</c:v>
                </c:pt>
                <c:pt idx="10608">
                  <c:v>42425</c:v>
                </c:pt>
                <c:pt idx="10609">
                  <c:v>42429</c:v>
                </c:pt>
                <c:pt idx="10610">
                  <c:v>42433</c:v>
                </c:pt>
                <c:pt idx="10611">
                  <c:v>42437</c:v>
                </c:pt>
                <c:pt idx="10612">
                  <c:v>42441</c:v>
                </c:pt>
                <c:pt idx="10613">
                  <c:v>42445</c:v>
                </c:pt>
                <c:pt idx="10614">
                  <c:v>42449</c:v>
                </c:pt>
                <c:pt idx="10615">
                  <c:v>42453</c:v>
                </c:pt>
                <c:pt idx="10616">
                  <c:v>42457</c:v>
                </c:pt>
                <c:pt idx="10617">
                  <c:v>42461</c:v>
                </c:pt>
                <c:pt idx="10618">
                  <c:v>42465</c:v>
                </c:pt>
                <c:pt idx="10619">
                  <c:v>42469</c:v>
                </c:pt>
                <c:pt idx="10620">
                  <c:v>42473</c:v>
                </c:pt>
                <c:pt idx="10621">
                  <c:v>42477</c:v>
                </c:pt>
                <c:pt idx="10622">
                  <c:v>42481</c:v>
                </c:pt>
                <c:pt idx="10623">
                  <c:v>42485</c:v>
                </c:pt>
                <c:pt idx="10624">
                  <c:v>42489</c:v>
                </c:pt>
                <c:pt idx="10625">
                  <c:v>42493</c:v>
                </c:pt>
                <c:pt idx="10626">
                  <c:v>42497</c:v>
                </c:pt>
                <c:pt idx="10627">
                  <c:v>42501</c:v>
                </c:pt>
                <c:pt idx="10628">
                  <c:v>42505</c:v>
                </c:pt>
                <c:pt idx="10629">
                  <c:v>42509</c:v>
                </c:pt>
                <c:pt idx="10630">
                  <c:v>42513</c:v>
                </c:pt>
                <c:pt idx="10631">
                  <c:v>42517</c:v>
                </c:pt>
                <c:pt idx="10632">
                  <c:v>42521</c:v>
                </c:pt>
                <c:pt idx="10633">
                  <c:v>42525</c:v>
                </c:pt>
                <c:pt idx="10634">
                  <c:v>42529</c:v>
                </c:pt>
                <c:pt idx="10635">
                  <c:v>42533</c:v>
                </c:pt>
                <c:pt idx="10636">
                  <c:v>42537</c:v>
                </c:pt>
                <c:pt idx="10637">
                  <c:v>42541</c:v>
                </c:pt>
                <c:pt idx="10638">
                  <c:v>42545</c:v>
                </c:pt>
                <c:pt idx="10639">
                  <c:v>42549</c:v>
                </c:pt>
                <c:pt idx="10640">
                  <c:v>42553</c:v>
                </c:pt>
                <c:pt idx="10641">
                  <c:v>42557</c:v>
                </c:pt>
                <c:pt idx="10642">
                  <c:v>42561</c:v>
                </c:pt>
                <c:pt idx="10643">
                  <c:v>42565</c:v>
                </c:pt>
                <c:pt idx="10644">
                  <c:v>42569</c:v>
                </c:pt>
                <c:pt idx="10645">
                  <c:v>42573</c:v>
                </c:pt>
                <c:pt idx="10646">
                  <c:v>42577</c:v>
                </c:pt>
                <c:pt idx="10647">
                  <c:v>42581</c:v>
                </c:pt>
                <c:pt idx="10648">
                  <c:v>42585</c:v>
                </c:pt>
                <c:pt idx="10649">
                  <c:v>42589</c:v>
                </c:pt>
                <c:pt idx="10650">
                  <c:v>42593</c:v>
                </c:pt>
                <c:pt idx="10651">
                  <c:v>42597</c:v>
                </c:pt>
                <c:pt idx="10652">
                  <c:v>42601</c:v>
                </c:pt>
                <c:pt idx="10653">
                  <c:v>42605</c:v>
                </c:pt>
                <c:pt idx="10654">
                  <c:v>42609</c:v>
                </c:pt>
                <c:pt idx="10655">
                  <c:v>42613</c:v>
                </c:pt>
                <c:pt idx="10656">
                  <c:v>42617</c:v>
                </c:pt>
                <c:pt idx="10657">
                  <c:v>42621</c:v>
                </c:pt>
                <c:pt idx="10658">
                  <c:v>42625</c:v>
                </c:pt>
                <c:pt idx="10659">
                  <c:v>42629</c:v>
                </c:pt>
                <c:pt idx="10660">
                  <c:v>42633</c:v>
                </c:pt>
                <c:pt idx="10661">
                  <c:v>42637</c:v>
                </c:pt>
                <c:pt idx="10662">
                  <c:v>42641</c:v>
                </c:pt>
                <c:pt idx="10663">
                  <c:v>42645</c:v>
                </c:pt>
                <c:pt idx="10664">
                  <c:v>42649</c:v>
                </c:pt>
                <c:pt idx="10665">
                  <c:v>42653</c:v>
                </c:pt>
                <c:pt idx="10666">
                  <c:v>42657</c:v>
                </c:pt>
                <c:pt idx="10667">
                  <c:v>42661</c:v>
                </c:pt>
                <c:pt idx="10668">
                  <c:v>42665</c:v>
                </c:pt>
                <c:pt idx="10669">
                  <c:v>42669</c:v>
                </c:pt>
                <c:pt idx="10670">
                  <c:v>42673</c:v>
                </c:pt>
                <c:pt idx="10671">
                  <c:v>42677</c:v>
                </c:pt>
                <c:pt idx="10672">
                  <c:v>42681</c:v>
                </c:pt>
                <c:pt idx="10673">
                  <c:v>42685</c:v>
                </c:pt>
                <c:pt idx="10674">
                  <c:v>42689</c:v>
                </c:pt>
                <c:pt idx="10675">
                  <c:v>42693</c:v>
                </c:pt>
                <c:pt idx="10676">
                  <c:v>42697</c:v>
                </c:pt>
                <c:pt idx="10677">
                  <c:v>42701</c:v>
                </c:pt>
                <c:pt idx="10678">
                  <c:v>42705</c:v>
                </c:pt>
                <c:pt idx="10679">
                  <c:v>42709</c:v>
                </c:pt>
                <c:pt idx="10680">
                  <c:v>42713</c:v>
                </c:pt>
                <c:pt idx="10681">
                  <c:v>42717</c:v>
                </c:pt>
                <c:pt idx="10682">
                  <c:v>42721</c:v>
                </c:pt>
                <c:pt idx="10683">
                  <c:v>42725</c:v>
                </c:pt>
                <c:pt idx="10684">
                  <c:v>42729</c:v>
                </c:pt>
                <c:pt idx="10685">
                  <c:v>42733</c:v>
                </c:pt>
                <c:pt idx="10686">
                  <c:v>42737</c:v>
                </c:pt>
                <c:pt idx="10687">
                  <c:v>42741</c:v>
                </c:pt>
                <c:pt idx="10688">
                  <c:v>42745</c:v>
                </c:pt>
                <c:pt idx="10689">
                  <c:v>42749</c:v>
                </c:pt>
                <c:pt idx="10690">
                  <c:v>42753</c:v>
                </c:pt>
                <c:pt idx="10691">
                  <c:v>42757</c:v>
                </c:pt>
                <c:pt idx="10692">
                  <c:v>42761</c:v>
                </c:pt>
                <c:pt idx="10693">
                  <c:v>42765</c:v>
                </c:pt>
                <c:pt idx="10694">
                  <c:v>42769</c:v>
                </c:pt>
                <c:pt idx="10695">
                  <c:v>42773</c:v>
                </c:pt>
                <c:pt idx="10696">
                  <c:v>42777</c:v>
                </c:pt>
                <c:pt idx="10697">
                  <c:v>42781</c:v>
                </c:pt>
                <c:pt idx="10698">
                  <c:v>42785</c:v>
                </c:pt>
                <c:pt idx="10699">
                  <c:v>42789</c:v>
                </c:pt>
                <c:pt idx="10700">
                  <c:v>42793</c:v>
                </c:pt>
                <c:pt idx="10701">
                  <c:v>42797</c:v>
                </c:pt>
                <c:pt idx="10702">
                  <c:v>42801</c:v>
                </c:pt>
                <c:pt idx="10703">
                  <c:v>42805</c:v>
                </c:pt>
                <c:pt idx="10704">
                  <c:v>42809</c:v>
                </c:pt>
                <c:pt idx="10705">
                  <c:v>42813</c:v>
                </c:pt>
                <c:pt idx="10706">
                  <c:v>42817</c:v>
                </c:pt>
                <c:pt idx="10707">
                  <c:v>42821</c:v>
                </c:pt>
                <c:pt idx="10708">
                  <c:v>42825</c:v>
                </c:pt>
                <c:pt idx="10709">
                  <c:v>42829</c:v>
                </c:pt>
                <c:pt idx="10710">
                  <c:v>42833</c:v>
                </c:pt>
                <c:pt idx="10711">
                  <c:v>42837</c:v>
                </c:pt>
                <c:pt idx="10712">
                  <c:v>42841</c:v>
                </c:pt>
                <c:pt idx="10713">
                  <c:v>42845</c:v>
                </c:pt>
                <c:pt idx="10714">
                  <c:v>42849</c:v>
                </c:pt>
                <c:pt idx="10715">
                  <c:v>42853</c:v>
                </c:pt>
                <c:pt idx="10716">
                  <c:v>42858</c:v>
                </c:pt>
                <c:pt idx="10717">
                  <c:v>42861</c:v>
                </c:pt>
                <c:pt idx="10718">
                  <c:v>42865</c:v>
                </c:pt>
                <c:pt idx="10719">
                  <c:v>42869</c:v>
                </c:pt>
                <c:pt idx="10720">
                  <c:v>42873</c:v>
                </c:pt>
                <c:pt idx="10721">
                  <c:v>42877</c:v>
                </c:pt>
                <c:pt idx="10722">
                  <c:v>42881</c:v>
                </c:pt>
                <c:pt idx="10723">
                  <c:v>42885</c:v>
                </c:pt>
                <c:pt idx="10724">
                  <c:v>42889</c:v>
                </c:pt>
                <c:pt idx="10725">
                  <c:v>42893</c:v>
                </c:pt>
                <c:pt idx="10726">
                  <c:v>42897</c:v>
                </c:pt>
                <c:pt idx="10727">
                  <c:v>42901</c:v>
                </c:pt>
                <c:pt idx="10728">
                  <c:v>42905</c:v>
                </c:pt>
                <c:pt idx="10729">
                  <c:v>42909</c:v>
                </c:pt>
                <c:pt idx="10730">
                  <c:v>42913</c:v>
                </c:pt>
                <c:pt idx="10731">
                  <c:v>42917</c:v>
                </c:pt>
                <c:pt idx="10732">
                  <c:v>42921</c:v>
                </c:pt>
                <c:pt idx="10733">
                  <c:v>42925</c:v>
                </c:pt>
                <c:pt idx="10734">
                  <c:v>42929</c:v>
                </c:pt>
                <c:pt idx="10735">
                  <c:v>42933</c:v>
                </c:pt>
                <c:pt idx="10736">
                  <c:v>42937</c:v>
                </c:pt>
                <c:pt idx="10737">
                  <c:v>42941</c:v>
                </c:pt>
                <c:pt idx="10738">
                  <c:v>42945</c:v>
                </c:pt>
                <c:pt idx="10739">
                  <c:v>42949</c:v>
                </c:pt>
                <c:pt idx="10740">
                  <c:v>42953</c:v>
                </c:pt>
                <c:pt idx="10741">
                  <c:v>42957</c:v>
                </c:pt>
                <c:pt idx="10742">
                  <c:v>42961</c:v>
                </c:pt>
                <c:pt idx="10743">
                  <c:v>42965</c:v>
                </c:pt>
                <c:pt idx="10744">
                  <c:v>42969</c:v>
                </c:pt>
                <c:pt idx="10745">
                  <c:v>42973</c:v>
                </c:pt>
                <c:pt idx="10746">
                  <c:v>42977</c:v>
                </c:pt>
                <c:pt idx="10747">
                  <c:v>42981</c:v>
                </c:pt>
                <c:pt idx="10748">
                  <c:v>42985</c:v>
                </c:pt>
                <c:pt idx="10749">
                  <c:v>42989</c:v>
                </c:pt>
                <c:pt idx="10750">
                  <c:v>42993</c:v>
                </c:pt>
                <c:pt idx="10751">
                  <c:v>42997</c:v>
                </c:pt>
                <c:pt idx="10752">
                  <c:v>43001</c:v>
                </c:pt>
                <c:pt idx="10753">
                  <c:v>43005</c:v>
                </c:pt>
                <c:pt idx="10754">
                  <c:v>43009</c:v>
                </c:pt>
                <c:pt idx="10755">
                  <c:v>43013</c:v>
                </c:pt>
                <c:pt idx="10756">
                  <c:v>43017</c:v>
                </c:pt>
                <c:pt idx="10757">
                  <c:v>43021</c:v>
                </c:pt>
                <c:pt idx="10758">
                  <c:v>43025</c:v>
                </c:pt>
                <c:pt idx="10759">
                  <c:v>43029</c:v>
                </c:pt>
                <c:pt idx="10760">
                  <c:v>43033</c:v>
                </c:pt>
                <c:pt idx="10761">
                  <c:v>43037</c:v>
                </c:pt>
                <c:pt idx="10762">
                  <c:v>43041</c:v>
                </c:pt>
                <c:pt idx="10763">
                  <c:v>43045</c:v>
                </c:pt>
                <c:pt idx="10764">
                  <c:v>43049</c:v>
                </c:pt>
                <c:pt idx="10765">
                  <c:v>43053</c:v>
                </c:pt>
                <c:pt idx="10766">
                  <c:v>43057</c:v>
                </c:pt>
                <c:pt idx="10767">
                  <c:v>43061</c:v>
                </c:pt>
                <c:pt idx="10768">
                  <c:v>43065</c:v>
                </c:pt>
                <c:pt idx="10769">
                  <c:v>43069</c:v>
                </c:pt>
                <c:pt idx="10770">
                  <c:v>43073</c:v>
                </c:pt>
                <c:pt idx="10771">
                  <c:v>43077</c:v>
                </c:pt>
                <c:pt idx="10772">
                  <c:v>43081</c:v>
                </c:pt>
                <c:pt idx="10773">
                  <c:v>43085</c:v>
                </c:pt>
                <c:pt idx="10774">
                  <c:v>43089</c:v>
                </c:pt>
                <c:pt idx="10775">
                  <c:v>43093</c:v>
                </c:pt>
                <c:pt idx="10776">
                  <c:v>43097</c:v>
                </c:pt>
                <c:pt idx="10777">
                  <c:v>43101</c:v>
                </c:pt>
                <c:pt idx="10778">
                  <c:v>43105</c:v>
                </c:pt>
                <c:pt idx="10779">
                  <c:v>43109</c:v>
                </c:pt>
                <c:pt idx="10780">
                  <c:v>43113</c:v>
                </c:pt>
                <c:pt idx="10781">
                  <c:v>43117</c:v>
                </c:pt>
                <c:pt idx="10782">
                  <c:v>43121</c:v>
                </c:pt>
                <c:pt idx="10783">
                  <c:v>43125</c:v>
                </c:pt>
                <c:pt idx="10784">
                  <c:v>43129</c:v>
                </c:pt>
                <c:pt idx="10785">
                  <c:v>43133</c:v>
                </c:pt>
                <c:pt idx="10786">
                  <c:v>43137</c:v>
                </c:pt>
                <c:pt idx="10787">
                  <c:v>43141</c:v>
                </c:pt>
                <c:pt idx="10788">
                  <c:v>43145</c:v>
                </c:pt>
                <c:pt idx="10789">
                  <c:v>43149</c:v>
                </c:pt>
                <c:pt idx="10790">
                  <c:v>43153</c:v>
                </c:pt>
                <c:pt idx="10791">
                  <c:v>43157</c:v>
                </c:pt>
                <c:pt idx="10792">
                  <c:v>43161</c:v>
                </c:pt>
                <c:pt idx="10793">
                  <c:v>43165</c:v>
                </c:pt>
                <c:pt idx="10794">
                  <c:v>43169</c:v>
                </c:pt>
                <c:pt idx="10795">
                  <c:v>43173</c:v>
                </c:pt>
                <c:pt idx="10796">
                  <c:v>43177</c:v>
                </c:pt>
                <c:pt idx="10797">
                  <c:v>43181</c:v>
                </c:pt>
                <c:pt idx="10798">
                  <c:v>43185</c:v>
                </c:pt>
                <c:pt idx="10799">
                  <c:v>43189</c:v>
                </c:pt>
                <c:pt idx="10800">
                  <c:v>43193</c:v>
                </c:pt>
                <c:pt idx="10801">
                  <c:v>43197</c:v>
                </c:pt>
                <c:pt idx="10802">
                  <c:v>43201</c:v>
                </c:pt>
                <c:pt idx="10803">
                  <c:v>43205</c:v>
                </c:pt>
                <c:pt idx="10804">
                  <c:v>43209</c:v>
                </c:pt>
                <c:pt idx="10805">
                  <c:v>43213</c:v>
                </c:pt>
                <c:pt idx="10806">
                  <c:v>43217</c:v>
                </c:pt>
                <c:pt idx="10807">
                  <c:v>43221</c:v>
                </c:pt>
                <c:pt idx="10808">
                  <c:v>43225</c:v>
                </c:pt>
                <c:pt idx="10809">
                  <c:v>43229</c:v>
                </c:pt>
                <c:pt idx="10810">
                  <c:v>43233</c:v>
                </c:pt>
                <c:pt idx="10811">
                  <c:v>43237</c:v>
                </c:pt>
                <c:pt idx="10812">
                  <c:v>43241</c:v>
                </c:pt>
                <c:pt idx="10813">
                  <c:v>43245</c:v>
                </c:pt>
                <c:pt idx="10814">
                  <c:v>43249</c:v>
                </c:pt>
                <c:pt idx="10815">
                  <c:v>43253</c:v>
                </c:pt>
                <c:pt idx="10816">
                  <c:v>43257</c:v>
                </c:pt>
                <c:pt idx="10817">
                  <c:v>43261</c:v>
                </c:pt>
                <c:pt idx="10818">
                  <c:v>43265</c:v>
                </c:pt>
                <c:pt idx="10819">
                  <c:v>43269</c:v>
                </c:pt>
                <c:pt idx="10820">
                  <c:v>43273</c:v>
                </c:pt>
                <c:pt idx="10821">
                  <c:v>43277</c:v>
                </c:pt>
                <c:pt idx="10822">
                  <c:v>43281</c:v>
                </c:pt>
                <c:pt idx="10823">
                  <c:v>43285</c:v>
                </c:pt>
                <c:pt idx="10824">
                  <c:v>43289</c:v>
                </c:pt>
                <c:pt idx="10825">
                  <c:v>43293</c:v>
                </c:pt>
                <c:pt idx="10826">
                  <c:v>43297</c:v>
                </c:pt>
                <c:pt idx="10827">
                  <c:v>43301</c:v>
                </c:pt>
                <c:pt idx="10828">
                  <c:v>43305</c:v>
                </c:pt>
                <c:pt idx="10829">
                  <c:v>43309</c:v>
                </c:pt>
                <c:pt idx="10830">
                  <c:v>43313</c:v>
                </c:pt>
                <c:pt idx="10831">
                  <c:v>43317</c:v>
                </c:pt>
                <c:pt idx="10832">
                  <c:v>43321</c:v>
                </c:pt>
                <c:pt idx="10833">
                  <c:v>43325</c:v>
                </c:pt>
                <c:pt idx="10834">
                  <c:v>43329</c:v>
                </c:pt>
                <c:pt idx="10835">
                  <c:v>43333</c:v>
                </c:pt>
                <c:pt idx="10836">
                  <c:v>43337</c:v>
                </c:pt>
                <c:pt idx="10837">
                  <c:v>43341</c:v>
                </c:pt>
                <c:pt idx="10838">
                  <c:v>43345</c:v>
                </c:pt>
                <c:pt idx="10839">
                  <c:v>43349</c:v>
                </c:pt>
                <c:pt idx="10840">
                  <c:v>43353</c:v>
                </c:pt>
                <c:pt idx="10841">
                  <c:v>43357</c:v>
                </c:pt>
                <c:pt idx="10842">
                  <c:v>43361</c:v>
                </c:pt>
                <c:pt idx="10843">
                  <c:v>43365</c:v>
                </c:pt>
                <c:pt idx="10844">
                  <c:v>43369</c:v>
                </c:pt>
                <c:pt idx="10845">
                  <c:v>43373</c:v>
                </c:pt>
                <c:pt idx="10846">
                  <c:v>43377</c:v>
                </c:pt>
                <c:pt idx="10847">
                  <c:v>43381</c:v>
                </c:pt>
                <c:pt idx="10848">
                  <c:v>43385</c:v>
                </c:pt>
                <c:pt idx="10849">
                  <c:v>43389</c:v>
                </c:pt>
                <c:pt idx="10850">
                  <c:v>43393</c:v>
                </c:pt>
                <c:pt idx="10851">
                  <c:v>43397</c:v>
                </c:pt>
                <c:pt idx="10852">
                  <c:v>43401</c:v>
                </c:pt>
                <c:pt idx="10853">
                  <c:v>43405</c:v>
                </c:pt>
                <c:pt idx="10854">
                  <c:v>43409</c:v>
                </c:pt>
                <c:pt idx="10855">
                  <c:v>43413</c:v>
                </c:pt>
                <c:pt idx="10856">
                  <c:v>43417</c:v>
                </c:pt>
                <c:pt idx="10857">
                  <c:v>43421</c:v>
                </c:pt>
                <c:pt idx="10858">
                  <c:v>43425</c:v>
                </c:pt>
                <c:pt idx="10859">
                  <c:v>43429</c:v>
                </c:pt>
                <c:pt idx="10860">
                  <c:v>43433</c:v>
                </c:pt>
                <c:pt idx="10861">
                  <c:v>43437</c:v>
                </c:pt>
                <c:pt idx="10862">
                  <c:v>43441</c:v>
                </c:pt>
                <c:pt idx="10863">
                  <c:v>43445</c:v>
                </c:pt>
                <c:pt idx="10864">
                  <c:v>43449</c:v>
                </c:pt>
                <c:pt idx="10865">
                  <c:v>43453</c:v>
                </c:pt>
                <c:pt idx="10866">
                  <c:v>43457</c:v>
                </c:pt>
                <c:pt idx="10867">
                  <c:v>43461</c:v>
                </c:pt>
                <c:pt idx="10868">
                  <c:v>43465</c:v>
                </c:pt>
                <c:pt idx="10869">
                  <c:v>43469</c:v>
                </c:pt>
                <c:pt idx="10870">
                  <c:v>43473</c:v>
                </c:pt>
                <c:pt idx="10871">
                  <c:v>43477</c:v>
                </c:pt>
                <c:pt idx="10872">
                  <c:v>43481</c:v>
                </c:pt>
                <c:pt idx="10873">
                  <c:v>43485</c:v>
                </c:pt>
                <c:pt idx="10874">
                  <c:v>43489</c:v>
                </c:pt>
                <c:pt idx="10875">
                  <c:v>43493</c:v>
                </c:pt>
                <c:pt idx="10876">
                  <c:v>43497</c:v>
                </c:pt>
                <c:pt idx="10877">
                  <c:v>43501</c:v>
                </c:pt>
                <c:pt idx="10878">
                  <c:v>43505</c:v>
                </c:pt>
                <c:pt idx="10879">
                  <c:v>43509</c:v>
                </c:pt>
                <c:pt idx="10880">
                  <c:v>43513</c:v>
                </c:pt>
                <c:pt idx="10881">
                  <c:v>43517</c:v>
                </c:pt>
                <c:pt idx="10882">
                  <c:v>43521</c:v>
                </c:pt>
                <c:pt idx="10883">
                  <c:v>43525</c:v>
                </c:pt>
                <c:pt idx="10884">
                  <c:v>43529</c:v>
                </c:pt>
                <c:pt idx="10885">
                  <c:v>43533</c:v>
                </c:pt>
                <c:pt idx="10886">
                  <c:v>43537</c:v>
                </c:pt>
                <c:pt idx="10887">
                  <c:v>43541</c:v>
                </c:pt>
                <c:pt idx="10888">
                  <c:v>43545</c:v>
                </c:pt>
                <c:pt idx="10889">
                  <c:v>43549</c:v>
                </c:pt>
                <c:pt idx="10890">
                  <c:v>43553</c:v>
                </c:pt>
                <c:pt idx="10891">
                  <c:v>43557</c:v>
                </c:pt>
                <c:pt idx="10892">
                  <c:v>43561</c:v>
                </c:pt>
                <c:pt idx="10893">
                  <c:v>43565</c:v>
                </c:pt>
                <c:pt idx="10894">
                  <c:v>43569</c:v>
                </c:pt>
                <c:pt idx="10895">
                  <c:v>43573</c:v>
                </c:pt>
                <c:pt idx="10896">
                  <c:v>43577</c:v>
                </c:pt>
                <c:pt idx="10897">
                  <c:v>43581</c:v>
                </c:pt>
                <c:pt idx="10898">
                  <c:v>43585</c:v>
                </c:pt>
                <c:pt idx="10899">
                  <c:v>43589</c:v>
                </c:pt>
                <c:pt idx="10900">
                  <c:v>43593</c:v>
                </c:pt>
                <c:pt idx="10901">
                  <c:v>43597</c:v>
                </c:pt>
                <c:pt idx="10902">
                  <c:v>43601</c:v>
                </c:pt>
                <c:pt idx="10903">
                  <c:v>43605</c:v>
                </c:pt>
                <c:pt idx="10904">
                  <c:v>43609</c:v>
                </c:pt>
                <c:pt idx="10905">
                  <c:v>43613</c:v>
                </c:pt>
                <c:pt idx="10906">
                  <c:v>43617</c:v>
                </c:pt>
                <c:pt idx="10907">
                  <c:v>43621</c:v>
                </c:pt>
                <c:pt idx="10908">
                  <c:v>43625</c:v>
                </c:pt>
                <c:pt idx="10909">
                  <c:v>43629</c:v>
                </c:pt>
                <c:pt idx="10910">
                  <c:v>43633</c:v>
                </c:pt>
                <c:pt idx="10911">
                  <c:v>43637</c:v>
                </c:pt>
                <c:pt idx="10912">
                  <c:v>43641</c:v>
                </c:pt>
                <c:pt idx="10913">
                  <c:v>43645</c:v>
                </c:pt>
                <c:pt idx="10914">
                  <c:v>43649</c:v>
                </c:pt>
                <c:pt idx="10915">
                  <c:v>43653</c:v>
                </c:pt>
                <c:pt idx="10916">
                  <c:v>43657</c:v>
                </c:pt>
                <c:pt idx="10917">
                  <c:v>43661</c:v>
                </c:pt>
                <c:pt idx="10918">
                  <c:v>43665</c:v>
                </c:pt>
                <c:pt idx="10919">
                  <c:v>43669</c:v>
                </c:pt>
                <c:pt idx="10920">
                  <c:v>43673</c:v>
                </c:pt>
                <c:pt idx="10921">
                  <c:v>43677</c:v>
                </c:pt>
                <c:pt idx="10922">
                  <c:v>43681</c:v>
                </c:pt>
                <c:pt idx="10923">
                  <c:v>43685</c:v>
                </c:pt>
                <c:pt idx="10924">
                  <c:v>43689</c:v>
                </c:pt>
                <c:pt idx="10925">
                  <c:v>43693</c:v>
                </c:pt>
                <c:pt idx="10926">
                  <c:v>43697</c:v>
                </c:pt>
                <c:pt idx="10927">
                  <c:v>43701</c:v>
                </c:pt>
                <c:pt idx="10928">
                  <c:v>43705</c:v>
                </c:pt>
                <c:pt idx="10929">
                  <c:v>43709</c:v>
                </c:pt>
                <c:pt idx="10930">
                  <c:v>43713</c:v>
                </c:pt>
                <c:pt idx="10931">
                  <c:v>43717</c:v>
                </c:pt>
                <c:pt idx="10932">
                  <c:v>43721</c:v>
                </c:pt>
                <c:pt idx="10933">
                  <c:v>43725</c:v>
                </c:pt>
                <c:pt idx="10934">
                  <c:v>43729</c:v>
                </c:pt>
                <c:pt idx="10935">
                  <c:v>43733</c:v>
                </c:pt>
                <c:pt idx="10936">
                  <c:v>43737</c:v>
                </c:pt>
                <c:pt idx="10937">
                  <c:v>43741</c:v>
                </c:pt>
                <c:pt idx="10938">
                  <c:v>43745</c:v>
                </c:pt>
                <c:pt idx="10939">
                  <c:v>43749</c:v>
                </c:pt>
                <c:pt idx="10940">
                  <c:v>43753</c:v>
                </c:pt>
                <c:pt idx="10941">
                  <c:v>43757</c:v>
                </c:pt>
                <c:pt idx="10942">
                  <c:v>43761</c:v>
                </c:pt>
                <c:pt idx="10943">
                  <c:v>43765</c:v>
                </c:pt>
                <c:pt idx="10944">
                  <c:v>43769</c:v>
                </c:pt>
                <c:pt idx="10945">
                  <c:v>43773</c:v>
                </c:pt>
                <c:pt idx="10946">
                  <c:v>43777</c:v>
                </c:pt>
                <c:pt idx="10947">
                  <c:v>43781</c:v>
                </c:pt>
                <c:pt idx="10948">
                  <c:v>43785</c:v>
                </c:pt>
                <c:pt idx="10949">
                  <c:v>43789</c:v>
                </c:pt>
                <c:pt idx="10950">
                  <c:v>43793</c:v>
                </c:pt>
                <c:pt idx="10951">
                  <c:v>43797</c:v>
                </c:pt>
                <c:pt idx="10952">
                  <c:v>43801</c:v>
                </c:pt>
                <c:pt idx="10953">
                  <c:v>43805</c:v>
                </c:pt>
                <c:pt idx="10954">
                  <c:v>43809</c:v>
                </c:pt>
                <c:pt idx="10955">
                  <c:v>43813</c:v>
                </c:pt>
                <c:pt idx="10956">
                  <c:v>43817</c:v>
                </c:pt>
                <c:pt idx="10957">
                  <c:v>43821</c:v>
                </c:pt>
                <c:pt idx="10958">
                  <c:v>43825</c:v>
                </c:pt>
                <c:pt idx="10959">
                  <c:v>43829</c:v>
                </c:pt>
                <c:pt idx="10960">
                  <c:v>43833</c:v>
                </c:pt>
                <c:pt idx="10961">
                  <c:v>43837</c:v>
                </c:pt>
                <c:pt idx="10962">
                  <c:v>43841</c:v>
                </c:pt>
                <c:pt idx="10963">
                  <c:v>43845</c:v>
                </c:pt>
                <c:pt idx="10964">
                  <c:v>43849</c:v>
                </c:pt>
                <c:pt idx="10965">
                  <c:v>43853</c:v>
                </c:pt>
                <c:pt idx="10966">
                  <c:v>43857</c:v>
                </c:pt>
                <c:pt idx="10967">
                  <c:v>43861</c:v>
                </c:pt>
                <c:pt idx="10968">
                  <c:v>43865</c:v>
                </c:pt>
                <c:pt idx="10969">
                  <c:v>43869</c:v>
                </c:pt>
                <c:pt idx="10970">
                  <c:v>43873</c:v>
                </c:pt>
                <c:pt idx="10971">
                  <c:v>43877</c:v>
                </c:pt>
                <c:pt idx="10972">
                  <c:v>43881</c:v>
                </c:pt>
                <c:pt idx="10973">
                  <c:v>43885</c:v>
                </c:pt>
                <c:pt idx="10974">
                  <c:v>43889</c:v>
                </c:pt>
                <c:pt idx="10975">
                  <c:v>43893</c:v>
                </c:pt>
                <c:pt idx="10976">
                  <c:v>43897</c:v>
                </c:pt>
                <c:pt idx="10977">
                  <c:v>43901</c:v>
                </c:pt>
                <c:pt idx="10978">
                  <c:v>43905</c:v>
                </c:pt>
                <c:pt idx="10979">
                  <c:v>43909</c:v>
                </c:pt>
                <c:pt idx="10980">
                  <c:v>43913</c:v>
                </c:pt>
                <c:pt idx="10981">
                  <c:v>43917</c:v>
                </c:pt>
                <c:pt idx="10982">
                  <c:v>43921</c:v>
                </c:pt>
                <c:pt idx="10983">
                  <c:v>43925</c:v>
                </c:pt>
                <c:pt idx="10984">
                  <c:v>43929</c:v>
                </c:pt>
                <c:pt idx="10985">
                  <c:v>43933</c:v>
                </c:pt>
                <c:pt idx="10986">
                  <c:v>43937</c:v>
                </c:pt>
                <c:pt idx="10987">
                  <c:v>43941</c:v>
                </c:pt>
                <c:pt idx="10988">
                  <c:v>43945</c:v>
                </c:pt>
                <c:pt idx="10989">
                  <c:v>43949</c:v>
                </c:pt>
                <c:pt idx="10990">
                  <c:v>43953</c:v>
                </c:pt>
                <c:pt idx="10991">
                  <c:v>43957</c:v>
                </c:pt>
                <c:pt idx="10992">
                  <c:v>43961</c:v>
                </c:pt>
                <c:pt idx="10993">
                  <c:v>43965</c:v>
                </c:pt>
                <c:pt idx="10994">
                  <c:v>43969</c:v>
                </c:pt>
                <c:pt idx="10995">
                  <c:v>43973</c:v>
                </c:pt>
                <c:pt idx="10996">
                  <c:v>43977</c:v>
                </c:pt>
                <c:pt idx="10997">
                  <c:v>43981</c:v>
                </c:pt>
                <c:pt idx="10998">
                  <c:v>43985</c:v>
                </c:pt>
                <c:pt idx="10999">
                  <c:v>43989</c:v>
                </c:pt>
                <c:pt idx="11000">
                  <c:v>43993</c:v>
                </c:pt>
                <c:pt idx="11001">
                  <c:v>43997</c:v>
                </c:pt>
                <c:pt idx="11002">
                  <c:v>44001</c:v>
                </c:pt>
                <c:pt idx="11003">
                  <c:v>44005</c:v>
                </c:pt>
                <c:pt idx="11004">
                  <c:v>44009</c:v>
                </c:pt>
                <c:pt idx="11005">
                  <c:v>44013</c:v>
                </c:pt>
                <c:pt idx="11006">
                  <c:v>44017</c:v>
                </c:pt>
                <c:pt idx="11007">
                  <c:v>44021</c:v>
                </c:pt>
                <c:pt idx="11008">
                  <c:v>44025</c:v>
                </c:pt>
                <c:pt idx="11009">
                  <c:v>44029</c:v>
                </c:pt>
                <c:pt idx="11010">
                  <c:v>44033</c:v>
                </c:pt>
                <c:pt idx="11011">
                  <c:v>44037</c:v>
                </c:pt>
                <c:pt idx="11012">
                  <c:v>44041</c:v>
                </c:pt>
                <c:pt idx="11013">
                  <c:v>44045</c:v>
                </c:pt>
                <c:pt idx="11014">
                  <c:v>44049</c:v>
                </c:pt>
                <c:pt idx="11015">
                  <c:v>44053</c:v>
                </c:pt>
                <c:pt idx="11016">
                  <c:v>44057</c:v>
                </c:pt>
                <c:pt idx="11017">
                  <c:v>44061</c:v>
                </c:pt>
                <c:pt idx="11018">
                  <c:v>44065</c:v>
                </c:pt>
                <c:pt idx="11019">
                  <c:v>44069</c:v>
                </c:pt>
                <c:pt idx="11020">
                  <c:v>44073</c:v>
                </c:pt>
                <c:pt idx="11021">
                  <c:v>44077</c:v>
                </c:pt>
                <c:pt idx="11022">
                  <c:v>44082</c:v>
                </c:pt>
                <c:pt idx="11023">
                  <c:v>44085</c:v>
                </c:pt>
                <c:pt idx="11024">
                  <c:v>44089</c:v>
                </c:pt>
                <c:pt idx="11025">
                  <c:v>44093</c:v>
                </c:pt>
                <c:pt idx="11026">
                  <c:v>44097</c:v>
                </c:pt>
                <c:pt idx="11027">
                  <c:v>44101</c:v>
                </c:pt>
                <c:pt idx="11028">
                  <c:v>44105</c:v>
                </c:pt>
                <c:pt idx="11029">
                  <c:v>44109</c:v>
                </c:pt>
                <c:pt idx="11030">
                  <c:v>44113</c:v>
                </c:pt>
                <c:pt idx="11031">
                  <c:v>44117</c:v>
                </c:pt>
                <c:pt idx="11032">
                  <c:v>44121</c:v>
                </c:pt>
                <c:pt idx="11033">
                  <c:v>44125</c:v>
                </c:pt>
                <c:pt idx="11034">
                  <c:v>44129</c:v>
                </c:pt>
                <c:pt idx="11035">
                  <c:v>44133</c:v>
                </c:pt>
                <c:pt idx="11036">
                  <c:v>44137</c:v>
                </c:pt>
                <c:pt idx="11037">
                  <c:v>44141</c:v>
                </c:pt>
                <c:pt idx="11038">
                  <c:v>44145</c:v>
                </c:pt>
                <c:pt idx="11039">
                  <c:v>44149</c:v>
                </c:pt>
                <c:pt idx="11040">
                  <c:v>44153</c:v>
                </c:pt>
                <c:pt idx="11041">
                  <c:v>44157</c:v>
                </c:pt>
                <c:pt idx="11042">
                  <c:v>44161</c:v>
                </c:pt>
                <c:pt idx="11043">
                  <c:v>44165</c:v>
                </c:pt>
                <c:pt idx="11044">
                  <c:v>44169</c:v>
                </c:pt>
                <c:pt idx="11045">
                  <c:v>44173</c:v>
                </c:pt>
                <c:pt idx="11046">
                  <c:v>44177</c:v>
                </c:pt>
                <c:pt idx="11047">
                  <c:v>44181</c:v>
                </c:pt>
                <c:pt idx="11048">
                  <c:v>44185</c:v>
                </c:pt>
                <c:pt idx="11049">
                  <c:v>44189</c:v>
                </c:pt>
                <c:pt idx="11050">
                  <c:v>44193</c:v>
                </c:pt>
                <c:pt idx="11051">
                  <c:v>44197</c:v>
                </c:pt>
                <c:pt idx="11052">
                  <c:v>44201</c:v>
                </c:pt>
                <c:pt idx="11053">
                  <c:v>44205</c:v>
                </c:pt>
                <c:pt idx="11054">
                  <c:v>44209</c:v>
                </c:pt>
                <c:pt idx="11055">
                  <c:v>44213</c:v>
                </c:pt>
                <c:pt idx="11056">
                  <c:v>44217</c:v>
                </c:pt>
                <c:pt idx="11057">
                  <c:v>44221</c:v>
                </c:pt>
                <c:pt idx="11058">
                  <c:v>44225</c:v>
                </c:pt>
                <c:pt idx="11059">
                  <c:v>44229</c:v>
                </c:pt>
                <c:pt idx="11060">
                  <c:v>44233</c:v>
                </c:pt>
                <c:pt idx="11061">
                  <c:v>44237</c:v>
                </c:pt>
                <c:pt idx="11062">
                  <c:v>44241</c:v>
                </c:pt>
                <c:pt idx="11063">
                  <c:v>44245</c:v>
                </c:pt>
                <c:pt idx="11064">
                  <c:v>44249</c:v>
                </c:pt>
                <c:pt idx="11065">
                  <c:v>44253</c:v>
                </c:pt>
                <c:pt idx="11066">
                  <c:v>44257</c:v>
                </c:pt>
                <c:pt idx="11067">
                  <c:v>44261</c:v>
                </c:pt>
                <c:pt idx="11068">
                  <c:v>44265</c:v>
                </c:pt>
                <c:pt idx="11069">
                  <c:v>44269</c:v>
                </c:pt>
                <c:pt idx="11070">
                  <c:v>44273</c:v>
                </c:pt>
                <c:pt idx="11071">
                  <c:v>44277</c:v>
                </c:pt>
                <c:pt idx="11072">
                  <c:v>44281</c:v>
                </c:pt>
                <c:pt idx="11073">
                  <c:v>44285</c:v>
                </c:pt>
                <c:pt idx="11074">
                  <c:v>44289</c:v>
                </c:pt>
                <c:pt idx="11075">
                  <c:v>44293</c:v>
                </c:pt>
                <c:pt idx="11076">
                  <c:v>44297</c:v>
                </c:pt>
                <c:pt idx="11077">
                  <c:v>44301</c:v>
                </c:pt>
                <c:pt idx="11078">
                  <c:v>44305</c:v>
                </c:pt>
                <c:pt idx="11079">
                  <c:v>44309</c:v>
                </c:pt>
                <c:pt idx="11080">
                  <c:v>44313</c:v>
                </c:pt>
                <c:pt idx="11081">
                  <c:v>44317</c:v>
                </c:pt>
                <c:pt idx="11082">
                  <c:v>44321</c:v>
                </c:pt>
                <c:pt idx="11083">
                  <c:v>44325</c:v>
                </c:pt>
                <c:pt idx="11084">
                  <c:v>44329</c:v>
                </c:pt>
                <c:pt idx="11085">
                  <c:v>44333</c:v>
                </c:pt>
                <c:pt idx="11086">
                  <c:v>44337</c:v>
                </c:pt>
                <c:pt idx="11087">
                  <c:v>44341</c:v>
                </c:pt>
                <c:pt idx="11088">
                  <c:v>44345</c:v>
                </c:pt>
                <c:pt idx="11089">
                  <c:v>44349</c:v>
                </c:pt>
                <c:pt idx="11090">
                  <c:v>44353</c:v>
                </c:pt>
                <c:pt idx="11091">
                  <c:v>44357</c:v>
                </c:pt>
                <c:pt idx="11092">
                  <c:v>44361</c:v>
                </c:pt>
                <c:pt idx="11093">
                  <c:v>44365</c:v>
                </c:pt>
                <c:pt idx="11094">
                  <c:v>44369</c:v>
                </c:pt>
                <c:pt idx="11095">
                  <c:v>44373</c:v>
                </c:pt>
                <c:pt idx="11096">
                  <c:v>44377</c:v>
                </c:pt>
                <c:pt idx="11097">
                  <c:v>44381</c:v>
                </c:pt>
                <c:pt idx="11098">
                  <c:v>44385</c:v>
                </c:pt>
                <c:pt idx="11099">
                  <c:v>44389</c:v>
                </c:pt>
                <c:pt idx="11100">
                  <c:v>44393</c:v>
                </c:pt>
                <c:pt idx="11101">
                  <c:v>44397</c:v>
                </c:pt>
                <c:pt idx="11102">
                  <c:v>44401</c:v>
                </c:pt>
                <c:pt idx="11103">
                  <c:v>44405</c:v>
                </c:pt>
                <c:pt idx="11104">
                  <c:v>44409</c:v>
                </c:pt>
                <c:pt idx="11105">
                  <c:v>44413</c:v>
                </c:pt>
                <c:pt idx="11106">
                  <c:v>44417</c:v>
                </c:pt>
                <c:pt idx="11107">
                  <c:v>44421</c:v>
                </c:pt>
                <c:pt idx="11108">
                  <c:v>44425</c:v>
                </c:pt>
                <c:pt idx="11109">
                  <c:v>44429</c:v>
                </c:pt>
                <c:pt idx="11110">
                  <c:v>44433</c:v>
                </c:pt>
                <c:pt idx="11111">
                  <c:v>44437</c:v>
                </c:pt>
                <c:pt idx="11112">
                  <c:v>44441</c:v>
                </c:pt>
                <c:pt idx="11113">
                  <c:v>44445</c:v>
                </c:pt>
                <c:pt idx="11114">
                  <c:v>44449</c:v>
                </c:pt>
                <c:pt idx="11115">
                  <c:v>44453</c:v>
                </c:pt>
                <c:pt idx="11116">
                  <c:v>44457</c:v>
                </c:pt>
                <c:pt idx="11117">
                  <c:v>44461</c:v>
                </c:pt>
                <c:pt idx="11118">
                  <c:v>44465</c:v>
                </c:pt>
                <c:pt idx="11119">
                  <c:v>44469</c:v>
                </c:pt>
                <c:pt idx="11120">
                  <c:v>44473</c:v>
                </c:pt>
                <c:pt idx="11121">
                  <c:v>44477</c:v>
                </c:pt>
                <c:pt idx="11122">
                  <c:v>44481</c:v>
                </c:pt>
                <c:pt idx="11123">
                  <c:v>44485</c:v>
                </c:pt>
                <c:pt idx="11124">
                  <c:v>44489</c:v>
                </c:pt>
                <c:pt idx="11125">
                  <c:v>44493</c:v>
                </c:pt>
                <c:pt idx="11126">
                  <c:v>44497</c:v>
                </c:pt>
                <c:pt idx="11127">
                  <c:v>44501</c:v>
                </c:pt>
                <c:pt idx="11128">
                  <c:v>44505</c:v>
                </c:pt>
                <c:pt idx="11129">
                  <c:v>44509</c:v>
                </c:pt>
                <c:pt idx="11130">
                  <c:v>44513</c:v>
                </c:pt>
                <c:pt idx="11131">
                  <c:v>44517</c:v>
                </c:pt>
                <c:pt idx="11132">
                  <c:v>44521</c:v>
                </c:pt>
                <c:pt idx="11133">
                  <c:v>44525</c:v>
                </c:pt>
                <c:pt idx="11134">
                  <c:v>44529</c:v>
                </c:pt>
                <c:pt idx="11135">
                  <c:v>44533</c:v>
                </c:pt>
                <c:pt idx="11136">
                  <c:v>44537</c:v>
                </c:pt>
                <c:pt idx="11137">
                  <c:v>44541</c:v>
                </c:pt>
                <c:pt idx="11138">
                  <c:v>44545</c:v>
                </c:pt>
                <c:pt idx="11139">
                  <c:v>44549</c:v>
                </c:pt>
                <c:pt idx="11140">
                  <c:v>44553</c:v>
                </c:pt>
                <c:pt idx="11141">
                  <c:v>44557</c:v>
                </c:pt>
                <c:pt idx="11142">
                  <c:v>44561</c:v>
                </c:pt>
                <c:pt idx="11143">
                  <c:v>44565</c:v>
                </c:pt>
                <c:pt idx="11144">
                  <c:v>44569</c:v>
                </c:pt>
                <c:pt idx="11145">
                  <c:v>44573</c:v>
                </c:pt>
                <c:pt idx="11146">
                  <c:v>44577</c:v>
                </c:pt>
                <c:pt idx="11147">
                  <c:v>44581</c:v>
                </c:pt>
                <c:pt idx="11148">
                  <c:v>44585</c:v>
                </c:pt>
                <c:pt idx="11149">
                  <c:v>44589</c:v>
                </c:pt>
                <c:pt idx="11150">
                  <c:v>44593</c:v>
                </c:pt>
                <c:pt idx="11151">
                  <c:v>44597</c:v>
                </c:pt>
                <c:pt idx="11152">
                  <c:v>44601</c:v>
                </c:pt>
                <c:pt idx="11153">
                  <c:v>44605</c:v>
                </c:pt>
                <c:pt idx="11154">
                  <c:v>44609</c:v>
                </c:pt>
                <c:pt idx="11155">
                  <c:v>44613</c:v>
                </c:pt>
                <c:pt idx="11156">
                  <c:v>44617</c:v>
                </c:pt>
                <c:pt idx="11157">
                  <c:v>44621</c:v>
                </c:pt>
                <c:pt idx="11158">
                  <c:v>44625</c:v>
                </c:pt>
                <c:pt idx="11159">
                  <c:v>44629</c:v>
                </c:pt>
                <c:pt idx="11160">
                  <c:v>44633</c:v>
                </c:pt>
                <c:pt idx="11161">
                  <c:v>44637</c:v>
                </c:pt>
                <c:pt idx="11162">
                  <c:v>44641</c:v>
                </c:pt>
                <c:pt idx="11163">
                  <c:v>44645</c:v>
                </c:pt>
                <c:pt idx="11164">
                  <c:v>44649</c:v>
                </c:pt>
                <c:pt idx="11165">
                  <c:v>44653</c:v>
                </c:pt>
                <c:pt idx="11166">
                  <c:v>44657</c:v>
                </c:pt>
                <c:pt idx="11167">
                  <c:v>44661</c:v>
                </c:pt>
                <c:pt idx="11168">
                  <c:v>44665</c:v>
                </c:pt>
                <c:pt idx="11169">
                  <c:v>44669</c:v>
                </c:pt>
                <c:pt idx="11170">
                  <c:v>44673</c:v>
                </c:pt>
                <c:pt idx="11171">
                  <c:v>44677</c:v>
                </c:pt>
                <c:pt idx="11172">
                  <c:v>44681</c:v>
                </c:pt>
                <c:pt idx="11173">
                  <c:v>44685</c:v>
                </c:pt>
                <c:pt idx="11174">
                  <c:v>44689</c:v>
                </c:pt>
                <c:pt idx="11175">
                  <c:v>44693</c:v>
                </c:pt>
                <c:pt idx="11176">
                  <c:v>44697</c:v>
                </c:pt>
                <c:pt idx="11177">
                  <c:v>44701</c:v>
                </c:pt>
                <c:pt idx="11178">
                  <c:v>44705</c:v>
                </c:pt>
                <c:pt idx="11179">
                  <c:v>44709</c:v>
                </c:pt>
                <c:pt idx="11180">
                  <c:v>44713</c:v>
                </c:pt>
                <c:pt idx="11181">
                  <c:v>44717</c:v>
                </c:pt>
                <c:pt idx="11182">
                  <c:v>44721</c:v>
                </c:pt>
                <c:pt idx="11183">
                  <c:v>44725</c:v>
                </c:pt>
                <c:pt idx="11184">
                  <c:v>44729</c:v>
                </c:pt>
                <c:pt idx="11185">
                  <c:v>44733</c:v>
                </c:pt>
                <c:pt idx="11186">
                  <c:v>44737</c:v>
                </c:pt>
                <c:pt idx="11187">
                  <c:v>44741</c:v>
                </c:pt>
                <c:pt idx="11188">
                  <c:v>44745</c:v>
                </c:pt>
                <c:pt idx="11189">
                  <c:v>44749</c:v>
                </c:pt>
                <c:pt idx="11190">
                  <c:v>44753</c:v>
                </c:pt>
                <c:pt idx="11191">
                  <c:v>44757</c:v>
                </c:pt>
                <c:pt idx="11192">
                  <c:v>44761</c:v>
                </c:pt>
                <c:pt idx="11193">
                  <c:v>44765</c:v>
                </c:pt>
                <c:pt idx="11194">
                  <c:v>44769</c:v>
                </c:pt>
                <c:pt idx="11195">
                  <c:v>44773</c:v>
                </c:pt>
                <c:pt idx="11196">
                  <c:v>44777</c:v>
                </c:pt>
                <c:pt idx="11197">
                  <c:v>44781</c:v>
                </c:pt>
                <c:pt idx="11198">
                  <c:v>44785</c:v>
                </c:pt>
                <c:pt idx="11199">
                  <c:v>44789</c:v>
                </c:pt>
                <c:pt idx="11200">
                  <c:v>44793</c:v>
                </c:pt>
                <c:pt idx="11201">
                  <c:v>44797</c:v>
                </c:pt>
                <c:pt idx="11202">
                  <c:v>44801</c:v>
                </c:pt>
                <c:pt idx="11203">
                  <c:v>44805</c:v>
                </c:pt>
                <c:pt idx="11204">
                  <c:v>44809</c:v>
                </c:pt>
                <c:pt idx="11205">
                  <c:v>44813</c:v>
                </c:pt>
                <c:pt idx="11206">
                  <c:v>44817</c:v>
                </c:pt>
                <c:pt idx="11207">
                  <c:v>44821</c:v>
                </c:pt>
                <c:pt idx="11208">
                  <c:v>44825</c:v>
                </c:pt>
                <c:pt idx="11209">
                  <c:v>44829</c:v>
                </c:pt>
                <c:pt idx="11210">
                  <c:v>44833</c:v>
                </c:pt>
                <c:pt idx="11211">
                  <c:v>44837</c:v>
                </c:pt>
                <c:pt idx="11212">
                  <c:v>44841</c:v>
                </c:pt>
                <c:pt idx="11213">
                  <c:v>44845</c:v>
                </c:pt>
                <c:pt idx="11214">
                  <c:v>44849</c:v>
                </c:pt>
                <c:pt idx="11215">
                  <c:v>44853</c:v>
                </c:pt>
                <c:pt idx="11216">
                  <c:v>44857</c:v>
                </c:pt>
                <c:pt idx="11217">
                  <c:v>44861</c:v>
                </c:pt>
                <c:pt idx="11218">
                  <c:v>44865</c:v>
                </c:pt>
                <c:pt idx="11219">
                  <c:v>44869</c:v>
                </c:pt>
                <c:pt idx="11220">
                  <c:v>44873</c:v>
                </c:pt>
                <c:pt idx="11221">
                  <c:v>44877</c:v>
                </c:pt>
                <c:pt idx="11222">
                  <c:v>44881</c:v>
                </c:pt>
                <c:pt idx="11223">
                  <c:v>44885</c:v>
                </c:pt>
                <c:pt idx="11224">
                  <c:v>44889</c:v>
                </c:pt>
                <c:pt idx="11225">
                  <c:v>44893</c:v>
                </c:pt>
                <c:pt idx="11226">
                  <c:v>44897</c:v>
                </c:pt>
                <c:pt idx="11227">
                  <c:v>44901</c:v>
                </c:pt>
                <c:pt idx="11228">
                  <c:v>44905</c:v>
                </c:pt>
                <c:pt idx="11229">
                  <c:v>44909</c:v>
                </c:pt>
                <c:pt idx="11230">
                  <c:v>44913</c:v>
                </c:pt>
                <c:pt idx="11231">
                  <c:v>44917</c:v>
                </c:pt>
                <c:pt idx="11232">
                  <c:v>44921</c:v>
                </c:pt>
                <c:pt idx="11233">
                  <c:v>44925</c:v>
                </c:pt>
                <c:pt idx="11234">
                  <c:v>44929</c:v>
                </c:pt>
                <c:pt idx="11235">
                  <c:v>44933</c:v>
                </c:pt>
                <c:pt idx="11236">
                  <c:v>44937</c:v>
                </c:pt>
                <c:pt idx="11237">
                  <c:v>44941</c:v>
                </c:pt>
                <c:pt idx="11238">
                  <c:v>44945</c:v>
                </c:pt>
                <c:pt idx="11239">
                  <c:v>44949</c:v>
                </c:pt>
                <c:pt idx="11240">
                  <c:v>44953</c:v>
                </c:pt>
                <c:pt idx="11241">
                  <c:v>44957</c:v>
                </c:pt>
                <c:pt idx="11242">
                  <c:v>44961</c:v>
                </c:pt>
                <c:pt idx="11243">
                  <c:v>44965</c:v>
                </c:pt>
                <c:pt idx="11244">
                  <c:v>44969</c:v>
                </c:pt>
                <c:pt idx="11245">
                  <c:v>44973</c:v>
                </c:pt>
                <c:pt idx="11246">
                  <c:v>44977</c:v>
                </c:pt>
                <c:pt idx="11247">
                  <c:v>44981</c:v>
                </c:pt>
                <c:pt idx="11248">
                  <c:v>44985</c:v>
                </c:pt>
                <c:pt idx="11249">
                  <c:v>44989</c:v>
                </c:pt>
                <c:pt idx="11250">
                  <c:v>44993</c:v>
                </c:pt>
                <c:pt idx="11251">
                  <c:v>44997</c:v>
                </c:pt>
                <c:pt idx="11252">
                  <c:v>45001</c:v>
                </c:pt>
                <c:pt idx="11253">
                  <c:v>45005</c:v>
                </c:pt>
                <c:pt idx="11254">
                  <c:v>45009</c:v>
                </c:pt>
                <c:pt idx="11255">
                  <c:v>45013</c:v>
                </c:pt>
                <c:pt idx="11256">
                  <c:v>45017</c:v>
                </c:pt>
                <c:pt idx="11257">
                  <c:v>45021</c:v>
                </c:pt>
                <c:pt idx="11258">
                  <c:v>45025</c:v>
                </c:pt>
                <c:pt idx="11259">
                  <c:v>45029</c:v>
                </c:pt>
                <c:pt idx="11260">
                  <c:v>45033</c:v>
                </c:pt>
                <c:pt idx="11261">
                  <c:v>45037</c:v>
                </c:pt>
                <c:pt idx="11262">
                  <c:v>45041</c:v>
                </c:pt>
                <c:pt idx="11263">
                  <c:v>45045</c:v>
                </c:pt>
                <c:pt idx="11264">
                  <c:v>45049</c:v>
                </c:pt>
                <c:pt idx="11265">
                  <c:v>45053</c:v>
                </c:pt>
                <c:pt idx="11266">
                  <c:v>45057</c:v>
                </c:pt>
                <c:pt idx="11267">
                  <c:v>45061</c:v>
                </c:pt>
                <c:pt idx="11268">
                  <c:v>45065</c:v>
                </c:pt>
                <c:pt idx="11269">
                  <c:v>45069</c:v>
                </c:pt>
                <c:pt idx="11270">
                  <c:v>45073</c:v>
                </c:pt>
                <c:pt idx="11271">
                  <c:v>45077</c:v>
                </c:pt>
                <c:pt idx="11272">
                  <c:v>45081</c:v>
                </c:pt>
                <c:pt idx="11273">
                  <c:v>45085</c:v>
                </c:pt>
                <c:pt idx="11274">
                  <c:v>45089</c:v>
                </c:pt>
                <c:pt idx="11275">
                  <c:v>45093</c:v>
                </c:pt>
                <c:pt idx="11276">
                  <c:v>45097</c:v>
                </c:pt>
                <c:pt idx="11277">
                  <c:v>45101</c:v>
                </c:pt>
                <c:pt idx="11278">
                  <c:v>45105</c:v>
                </c:pt>
                <c:pt idx="11279">
                  <c:v>45109</c:v>
                </c:pt>
                <c:pt idx="11280">
                  <c:v>45113</c:v>
                </c:pt>
                <c:pt idx="11281">
                  <c:v>45117</c:v>
                </c:pt>
                <c:pt idx="11282">
                  <c:v>45121</c:v>
                </c:pt>
                <c:pt idx="11283">
                  <c:v>45125</c:v>
                </c:pt>
                <c:pt idx="11284">
                  <c:v>45129</c:v>
                </c:pt>
                <c:pt idx="11285">
                  <c:v>45133</c:v>
                </c:pt>
                <c:pt idx="11286">
                  <c:v>45137</c:v>
                </c:pt>
                <c:pt idx="11287">
                  <c:v>45141</c:v>
                </c:pt>
                <c:pt idx="11288">
                  <c:v>45145</c:v>
                </c:pt>
                <c:pt idx="11289">
                  <c:v>45149</c:v>
                </c:pt>
                <c:pt idx="11290">
                  <c:v>45153</c:v>
                </c:pt>
                <c:pt idx="11291">
                  <c:v>45157</c:v>
                </c:pt>
                <c:pt idx="11292">
                  <c:v>45161</c:v>
                </c:pt>
                <c:pt idx="11293">
                  <c:v>45165</c:v>
                </c:pt>
                <c:pt idx="11294">
                  <c:v>45169</c:v>
                </c:pt>
                <c:pt idx="11295">
                  <c:v>45173</c:v>
                </c:pt>
                <c:pt idx="11296">
                  <c:v>45177</c:v>
                </c:pt>
                <c:pt idx="11297">
                  <c:v>45181</c:v>
                </c:pt>
                <c:pt idx="11298">
                  <c:v>45185</c:v>
                </c:pt>
                <c:pt idx="11299">
                  <c:v>45189</c:v>
                </c:pt>
                <c:pt idx="11300">
                  <c:v>45193</c:v>
                </c:pt>
                <c:pt idx="11301">
                  <c:v>45197</c:v>
                </c:pt>
                <c:pt idx="11302">
                  <c:v>45201</c:v>
                </c:pt>
                <c:pt idx="11303">
                  <c:v>45205</c:v>
                </c:pt>
                <c:pt idx="11304">
                  <c:v>45209</c:v>
                </c:pt>
                <c:pt idx="11305">
                  <c:v>45213</c:v>
                </c:pt>
                <c:pt idx="11306">
                  <c:v>45217</c:v>
                </c:pt>
                <c:pt idx="11307">
                  <c:v>45221</c:v>
                </c:pt>
                <c:pt idx="11308">
                  <c:v>45225</c:v>
                </c:pt>
                <c:pt idx="11309">
                  <c:v>45229</c:v>
                </c:pt>
                <c:pt idx="11310">
                  <c:v>45233</c:v>
                </c:pt>
                <c:pt idx="11311">
                  <c:v>45237</c:v>
                </c:pt>
                <c:pt idx="11312">
                  <c:v>45241</c:v>
                </c:pt>
                <c:pt idx="11313">
                  <c:v>45245</c:v>
                </c:pt>
                <c:pt idx="11314">
                  <c:v>45249</c:v>
                </c:pt>
                <c:pt idx="11315">
                  <c:v>45253</c:v>
                </c:pt>
                <c:pt idx="11316">
                  <c:v>45257</c:v>
                </c:pt>
                <c:pt idx="11317">
                  <c:v>45261</c:v>
                </c:pt>
                <c:pt idx="11318">
                  <c:v>45265</c:v>
                </c:pt>
                <c:pt idx="11319">
                  <c:v>45269</c:v>
                </c:pt>
                <c:pt idx="11320">
                  <c:v>45273</c:v>
                </c:pt>
                <c:pt idx="11321">
                  <c:v>45277</c:v>
                </c:pt>
                <c:pt idx="11322">
                  <c:v>45281</c:v>
                </c:pt>
                <c:pt idx="11323">
                  <c:v>45285</c:v>
                </c:pt>
                <c:pt idx="11324">
                  <c:v>45289</c:v>
                </c:pt>
                <c:pt idx="11325">
                  <c:v>45293</c:v>
                </c:pt>
                <c:pt idx="11326">
                  <c:v>45297</c:v>
                </c:pt>
                <c:pt idx="11327">
                  <c:v>45301</c:v>
                </c:pt>
                <c:pt idx="11328">
                  <c:v>45305</c:v>
                </c:pt>
                <c:pt idx="11329">
                  <c:v>45309</c:v>
                </c:pt>
                <c:pt idx="11330">
                  <c:v>45313</c:v>
                </c:pt>
                <c:pt idx="11331">
                  <c:v>45317</c:v>
                </c:pt>
                <c:pt idx="11332">
                  <c:v>45321</c:v>
                </c:pt>
                <c:pt idx="11333">
                  <c:v>45325</c:v>
                </c:pt>
                <c:pt idx="11334">
                  <c:v>45329</c:v>
                </c:pt>
                <c:pt idx="11335">
                  <c:v>45333</c:v>
                </c:pt>
                <c:pt idx="11336">
                  <c:v>45337</c:v>
                </c:pt>
                <c:pt idx="11337">
                  <c:v>45341</c:v>
                </c:pt>
                <c:pt idx="11338">
                  <c:v>45345</c:v>
                </c:pt>
                <c:pt idx="11339">
                  <c:v>45349</c:v>
                </c:pt>
                <c:pt idx="11340">
                  <c:v>45353</c:v>
                </c:pt>
                <c:pt idx="11341">
                  <c:v>45357</c:v>
                </c:pt>
                <c:pt idx="11342">
                  <c:v>45361</c:v>
                </c:pt>
                <c:pt idx="11343">
                  <c:v>45365</c:v>
                </c:pt>
                <c:pt idx="11344">
                  <c:v>45369</c:v>
                </c:pt>
                <c:pt idx="11345">
                  <c:v>45373</c:v>
                </c:pt>
                <c:pt idx="11346">
                  <c:v>45377</c:v>
                </c:pt>
                <c:pt idx="11347">
                  <c:v>45381</c:v>
                </c:pt>
                <c:pt idx="11348">
                  <c:v>45385</c:v>
                </c:pt>
                <c:pt idx="11349">
                  <c:v>45389</c:v>
                </c:pt>
                <c:pt idx="11350">
                  <c:v>45393</c:v>
                </c:pt>
                <c:pt idx="11351">
                  <c:v>45397</c:v>
                </c:pt>
                <c:pt idx="11352">
                  <c:v>45401</c:v>
                </c:pt>
                <c:pt idx="11353">
                  <c:v>45405</c:v>
                </c:pt>
                <c:pt idx="11354">
                  <c:v>45409</c:v>
                </c:pt>
                <c:pt idx="11355">
                  <c:v>45413</c:v>
                </c:pt>
                <c:pt idx="11356">
                  <c:v>45417</c:v>
                </c:pt>
                <c:pt idx="11357">
                  <c:v>45421</c:v>
                </c:pt>
                <c:pt idx="11358">
                  <c:v>45425</c:v>
                </c:pt>
                <c:pt idx="11359">
                  <c:v>45429</c:v>
                </c:pt>
                <c:pt idx="11360">
                  <c:v>45433</c:v>
                </c:pt>
                <c:pt idx="11361">
                  <c:v>45437</c:v>
                </c:pt>
                <c:pt idx="11362">
                  <c:v>45441</c:v>
                </c:pt>
                <c:pt idx="11363">
                  <c:v>45445</c:v>
                </c:pt>
                <c:pt idx="11364">
                  <c:v>45449</c:v>
                </c:pt>
                <c:pt idx="11365">
                  <c:v>45453</c:v>
                </c:pt>
                <c:pt idx="11366">
                  <c:v>45457</c:v>
                </c:pt>
                <c:pt idx="11367">
                  <c:v>45461</c:v>
                </c:pt>
                <c:pt idx="11368">
                  <c:v>45465</c:v>
                </c:pt>
                <c:pt idx="11369">
                  <c:v>45469</c:v>
                </c:pt>
                <c:pt idx="11370">
                  <c:v>45473</c:v>
                </c:pt>
                <c:pt idx="11371">
                  <c:v>45477</c:v>
                </c:pt>
                <c:pt idx="11372">
                  <c:v>45481</c:v>
                </c:pt>
                <c:pt idx="11373">
                  <c:v>45485</c:v>
                </c:pt>
                <c:pt idx="11374">
                  <c:v>45489</c:v>
                </c:pt>
                <c:pt idx="11375">
                  <c:v>45493</c:v>
                </c:pt>
                <c:pt idx="11376">
                  <c:v>45497</c:v>
                </c:pt>
                <c:pt idx="11377">
                  <c:v>45501</c:v>
                </c:pt>
                <c:pt idx="11378">
                  <c:v>45505</c:v>
                </c:pt>
                <c:pt idx="11379">
                  <c:v>45509</c:v>
                </c:pt>
                <c:pt idx="11380">
                  <c:v>45513</c:v>
                </c:pt>
                <c:pt idx="11381">
                  <c:v>45517</c:v>
                </c:pt>
                <c:pt idx="11382">
                  <c:v>45521</c:v>
                </c:pt>
                <c:pt idx="11383">
                  <c:v>45525</c:v>
                </c:pt>
                <c:pt idx="11384">
                  <c:v>45529</c:v>
                </c:pt>
                <c:pt idx="11385">
                  <c:v>45533</c:v>
                </c:pt>
                <c:pt idx="11386">
                  <c:v>45537</c:v>
                </c:pt>
                <c:pt idx="11387">
                  <c:v>45541</c:v>
                </c:pt>
                <c:pt idx="11388">
                  <c:v>45545</c:v>
                </c:pt>
                <c:pt idx="11389">
                  <c:v>45549</c:v>
                </c:pt>
                <c:pt idx="11390">
                  <c:v>45553</c:v>
                </c:pt>
                <c:pt idx="11391">
                  <c:v>45557</c:v>
                </c:pt>
                <c:pt idx="11392">
                  <c:v>45561</c:v>
                </c:pt>
                <c:pt idx="11393">
                  <c:v>45565</c:v>
                </c:pt>
                <c:pt idx="11394">
                  <c:v>45569</c:v>
                </c:pt>
                <c:pt idx="11395">
                  <c:v>45573</c:v>
                </c:pt>
                <c:pt idx="11396">
                  <c:v>45577</c:v>
                </c:pt>
                <c:pt idx="11397">
                  <c:v>45581</c:v>
                </c:pt>
                <c:pt idx="11398">
                  <c:v>45585</c:v>
                </c:pt>
                <c:pt idx="11399">
                  <c:v>45589</c:v>
                </c:pt>
                <c:pt idx="11400">
                  <c:v>45593</c:v>
                </c:pt>
                <c:pt idx="11401">
                  <c:v>45597</c:v>
                </c:pt>
                <c:pt idx="11402">
                  <c:v>45601</c:v>
                </c:pt>
                <c:pt idx="11403">
                  <c:v>45605</c:v>
                </c:pt>
                <c:pt idx="11404">
                  <c:v>45609</c:v>
                </c:pt>
                <c:pt idx="11405">
                  <c:v>45613</c:v>
                </c:pt>
                <c:pt idx="11406">
                  <c:v>45617</c:v>
                </c:pt>
                <c:pt idx="11407">
                  <c:v>45621</c:v>
                </c:pt>
                <c:pt idx="11408">
                  <c:v>45625</c:v>
                </c:pt>
                <c:pt idx="11409">
                  <c:v>45629</c:v>
                </c:pt>
                <c:pt idx="11410">
                  <c:v>45633</c:v>
                </c:pt>
                <c:pt idx="11411">
                  <c:v>45637</c:v>
                </c:pt>
                <c:pt idx="11412">
                  <c:v>45641</c:v>
                </c:pt>
                <c:pt idx="11413">
                  <c:v>45645</c:v>
                </c:pt>
                <c:pt idx="11414">
                  <c:v>45649</c:v>
                </c:pt>
                <c:pt idx="11415">
                  <c:v>45653</c:v>
                </c:pt>
                <c:pt idx="11416">
                  <c:v>45657</c:v>
                </c:pt>
                <c:pt idx="11417">
                  <c:v>45661</c:v>
                </c:pt>
                <c:pt idx="11418">
                  <c:v>45665</c:v>
                </c:pt>
                <c:pt idx="11419">
                  <c:v>45669</c:v>
                </c:pt>
                <c:pt idx="11420">
                  <c:v>45673</c:v>
                </c:pt>
                <c:pt idx="11421">
                  <c:v>45677</c:v>
                </c:pt>
                <c:pt idx="11422">
                  <c:v>45681</c:v>
                </c:pt>
                <c:pt idx="11423">
                  <c:v>45685</c:v>
                </c:pt>
                <c:pt idx="11424">
                  <c:v>45689</c:v>
                </c:pt>
                <c:pt idx="11425">
                  <c:v>45693</c:v>
                </c:pt>
                <c:pt idx="11426">
                  <c:v>45697</c:v>
                </c:pt>
                <c:pt idx="11427">
                  <c:v>45701</c:v>
                </c:pt>
                <c:pt idx="11428">
                  <c:v>45705</c:v>
                </c:pt>
                <c:pt idx="11429">
                  <c:v>45709</c:v>
                </c:pt>
                <c:pt idx="11430">
                  <c:v>45713</c:v>
                </c:pt>
                <c:pt idx="11431">
                  <c:v>45717</c:v>
                </c:pt>
                <c:pt idx="11432">
                  <c:v>45721</c:v>
                </c:pt>
                <c:pt idx="11433">
                  <c:v>45725</c:v>
                </c:pt>
                <c:pt idx="11434">
                  <c:v>45729</c:v>
                </c:pt>
                <c:pt idx="11435">
                  <c:v>45733</c:v>
                </c:pt>
                <c:pt idx="11436">
                  <c:v>45737</c:v>
                </c:pt>
                <c:pt idx="11437">
                  <c:v>45741</c:v>
                </c:pt>
                <c:pt idx="11438">
                  <c:v>45745</c:v>
                </c:pt>
                <c:pt idx="11439">
                  <c:v>45749</c:v>
                </c:pt>
                <c:pt idx="11440">
                  <c:v>45753</c:v>
                </c:pt>
                <c:pt idx="11441">
                  <c:v>45757</c:v>
                </c:pt>
                <c:pt idx="11442">
                  <c:v>45761</c:v>
                </c:pt>
                <c:pt idx="11443">
                  <c:v>45765</c:v>
                </c:pt>
                <c:pt idx="11444">
                  <c:v>45769</c:v>
                </c:pt>
                <c:pt idx="11445">
                  <c:v>45773</c:v>
                </c:pt>
                <c:pt idx="11446">
                  <c:v>45777</c:v>
                </c:pt>
                <c:pt idx="11447">
                  <c:v>45781</c:v>
                </c:pt>
                <c:pt idx="11448">
                  <c:v>45785</c:v>
                </c:pt>
                <c:pt idx="11449">
                  <c:v>45789</c:v>
                </c:pt>
                <c:pt idx="11450">
                  <c:v>45793</c:v>
                </c:pt>
                <c:pt idx="11451">
                  <c:v>45797</c:v>
                </c:pt>
                <c:pt idx="11452">
                  <c:v>45801</c:v>
                </c:pt>
                <c:pt idx="11453">
                  <c:v>45805</c:v>
                </c:pt>
                <c:pt idx="11454">
                  <c:v>45809</c:v>
                </c:pt>
                <c:pt idx="11455">
                  <c:v>45813</c:v>
                </c:pt>
                <c:pt idx="11456">
                  <c:v>45817</c:v>
                </c:pt>
                <c:pt idx="11457">
                  <c:v>45821</c:v>
                </c:pt>
                <c:pt idx="11458">
                  <c:v>45825</c:v>
                </c:pt>
                <c:pt idx="11459">
                  <c:v>45829</c:v>
                </c:pt>
                <c:pt idx="11460">
                  <c:v>45833</c:v>
                </c:pt>
                <c:pt idx="11461">
                  <c:v>45837</c:v>
                </c:pt>
                <c:pt idx="11462">
                  <c:v>45841</c:v>
                </c:pt>
                <c:pt idx="11463">
                  <c:v>45845</c:v>
                </c:pt>
                <c:pt idx="11464">
                  <c:v>45849</c:v>
                </c:pt>
                <c:pt idx="11465">
                  <c:v>45853</c:v>
                </c:pt>
                <c:pt idx="11466">
                  <c:v>45857</c:v>
                </c:pt>
                <c:pt idx="11467">
                  <c:v>45861</c:v>
                </c:pt>
                <c:pt idx="11468">
                  <c:v>45865</c:v>
                </c:pt>
                <c:pt idx="11469">
                  <c:v>45869</c:v>
                </c:pt>
                <c:pt idx="11470">
                  <c:v>45873</c:v>
                </c:pt>
                <c:pt idx="11471">
                  <c:v>45877</c:v>
                </c:pt>
                <c:pt idx="11472">
                  <c:v>45881</c:v>
                </c:pt>
                <c:pt idx="11473">
                  <c:v>45885</c:v>
                </c:pt>
                <c:pt idx="11474">
                  <c:v>45889</c:v>
                </c:pt>
                <c:pt idx="11475">
                  <c:v>45893</c:v>
                </c:pt>
                <c:pt idx="11476">
                  <c:v>45897</c:v>
                </c:pt>
                <c:pt idx="11477">
                  <c:v>45901</c:v>
                </c:pt>
                <c:pt idx="11478">
                  <c:v>45905</c:v>
                </c:pt>
                <c:pt idx="11479">
                  <c:v>45909</c:v>
                </c:pt>
                <c:pt idx="11480">
                  <c:v>45913</c:v>
                </c:pt>
                <c:pt idx="11481">
                  <c:v>45917</c:v>
                </c:pt>
                <c:pt idx="11482">
                  <c:v>45921</c:v>
                </c:pt>
                <c:pt idx="11483">
                  <c:v>45925</c:v>
                </c:pt>
                <c:pt idx="11484">
                  <c:v>45929</c:v>
                </c:pt>
                <c:pt idx="11485">
                  <c:v>45933</c:v>
                </c:pt>
                <c:pt idx="11486">
                  <c:v>45937</c:v>
                </c:pt>
                <c:pt idx="11487">
                  <c:v>45941</c:v>
                </c:pt>
                <c:pt idx="11488">
                  <c:v>45945</c:v>
                </c:pt>
                <c:pt idx="11489">
                  <c:v>45949</c:v>
                </c:pt>
                <c:pt idx="11490">
                  <c:v>45953</c:v>
                </c:pt>
                <c:pt idx="11491">
                  <c:v>45957</c:v>
                </c:pt>
                <c:pt idx="11492">
                  <c:v>45961</c:v>
                </c:pt>
                <c:pt idx="11493">
                  <c:v>45965</c:v>
                </c:pt>
                <c:pt idx="11494">
                  <c:v>45969</c:v>
                </c:pt>
                <c:pt idx="11495">
                  <c:v>45973</c:v>
                </c:pt>
                <c:pt idx="11496">
                  <c:v>45977</c:v>
                </c:pt>
                <c:pt idx="11497">
                  <c:v>45981</c:v>
                </c:pt>
                <c:pt idx="11498">
                  <c:v>45985</c:v>
                </c:pt>
                <c:pt idx="11499">
                  <c:v>45989</c:v>
                </c:pt>
                <c:pt idx="11500">
                  <c:v>45993</c:v>
                </c:pt>
                <c:pt idx="11501">
                  <c:v>45997</c:v>
                </c:pt>
                <c:pt idx="11502">
                  <c:v>46001</c:v>
                </c:pt>
                <c:pt idx="11503">
                  <c:v>46005</c:v>
                </c:pt>
                <c:pt idx="11504">
                  <c:v>46009</c:v>
                </c:pt>
                <c:pt idx="11505">
                  <c:v>46013</c:v>
                </c:pt>
                <c:pt idx="11506">
                  <c:v>46017</c:v>
                </c:pt>
                <c:pt idx="11507">
                  <c:v>46021</c:v>
                </c:pt>
                <c:pt idx="11508">
                  <c:v>46025</c:v>
                </c:pt>
                <c:pt idx="11509">
                  <c:v>46029</c:v>
                </c:pt>
                <c:pt idx="11510">
                  <c:v>46033</c:v>
                </c:pt>
                <c:pt idx="11511">
                  <c:v>46037</c:v>
                </c:pt>
                <c:pt idx="11512">
                  <c:v>46041</c:v>
                </c:pt>
                <c:pt idx="11513">
                  <c:v>46045</c:v>
                </c:pt>
                <c:pt idx="11514">
                  <c:v>46049</c:v>
                </c:pt>
                <c:pt idx="11515">
                  <c:v>46053</c:v>
                </c:pt>
                <c:pt idx="11516">
                  <c:v>46057</c:v>
                </c:pt>
                <c:pt idx="11517">
                  <c:v>46061</c:v>
                </c:pt>
                <c:pt idx="11518">
                  <c:v>46065</c:v>
                </c:pt>
                <c:pt idx="11519">
                  <c:v>46069</c:v>
                </c:pt>
                <c:pt idx="11520">
                  <c:v>46073</c:v>
                </c:pt>
                <c:pt idx="11521">
                  <c:v>46077</c:v>
                </c:pt>
                <c:pt idx="11522">
                  <c:v>46081</c:v>
                </c:pt>
                <c:pt idx="11523">
                  <c:v>46085</c:v>
                </c:pt>
                <c:pt idx="11524">
                  <c:v>46089</c:v>
                </c:pt>
                <c:pt idx="11525">
                  <c:v>46093</c:v>
                </c:pt>
                <c:pt idx="11526">
                  <c:v>46097</c:v>
                </c:pt>
                <c:pt idx="11527">
                  <c:v>46101</c:v>
                </c:pt>
                <c:pt idx="11528">
                  <c:v>46105</c:v>
                </c:pt>
                <c:pt idx="11529">
                  <c:v>46109</c:v>
                </c:pt>
                <c:pt idx="11530">
                  <c:v>46113</c:v>
                </c:pt>
                <c:pt idx="11531">
                  <c:v>46117</c:v>
                </c:pt>
                <c:pt idx="11532">
                  <c:v>46121</c:v>
                </c:pt>
                <c:pt idx="11533">
                  <c:v>46125</c:v>
                </c:pt>
                <c:pt idx="11534">
                  <c:v>46129</c:v>
                </c:pt>
                <c:pt idx="11535">
                  <c:v>46133</c:v>
                </c:pt>
                <c:pt idx="11536">
                  <c:v>46137</c:v>
                </c:pt>
                <c:pt idx="11537">
                  <c:v>46141</c:v>
                </c:pt>
                <c:pt idx="11538">
                  <c:v>46145</c:v>
                </c:pt>
                <c:pt idx="11539">
                  <c:v>46149</c:v>
                </c:pt>
                <c:pt idx="11540">
                  <c:v>46153</c:v>
                </c:pt>
                <c:pt idx="11541">
                  <c:v>46157</c:v>
                </c:pt>
                <c:pt idx="11542">
                  <c:v>46161</c:v>
                </c:pt>
                <c:pt idx="11543">
                  <c:v>46165</c:v>
                </c:pt>
                <c:pt idx="11544">
                  <c:v>46169</c:v>
                </c:pt>
                <c:pt idx="11545">
                  <c:v>46173</c:v>
                </c:pt>
                <c:pt idx="11546">
                  <c:v>46177</c:v>
                </c:pt>
                <c:pt idx="11547">
                  <c:v>46181</c:v>
                </c:pt>
                <c:pt idx="11548">
                  <c:v>46185</c:v>
                </c:pt>
                <c:pt idx="11549">
                  <c:v>46189</c:v>
                </c:pt>
                <c:pt idx="11550">
                  <c:v>46193</c:v>
                </c:pt>
                <c:pt idx="11551">
                  <c:v>46197</c:v>
                </c:pt>
                <c:pt idx="11552">
                  <c:v>46201</c:v>
                </c:pt>
                <c:pt idx="11553">
                  <c:v>46205</c:v>
                </c:pt>
                <c:pt idx="11554">
                  <c:v>46209</c:v>
                </c:pt>
                <c:pt idx="11555">
                  <c:v>46213</c:v>
                </c:pt>
                <c:pt idx="11556">
                  <c:v>46217</c:v>
                </c:pt>
                <c:pt idx="11557">
                  <c:v>46221</c:v>
                </c:pt>
                <c:pt idx="11558">
                  <c:v>46225</c:v>
                </c:pt>
                <c:pt idx="11559">
                  <c:v>46229</c:v>
                </c:pt>
                <c:pt idx="11560">
                  <c:v>46233</c:v>
                </c:pt>
                <c:pt idx="11561">
                  <c:v>46237</c:v>
                </c:pt>
                <c:pt idx="11562">
                  <c:v>46241</c:v>
                </c:pt>
                <c:pt idx="11563">
                  <c:v>46245</c:v>
                </c:pt>
                <c:pt idx="11564">
                  <c:v>46249</c:v>
                </c:pt>
                <c:pt idx="11565">
                  <c:v>46253</c:v>
                </c:pt>
                <c:pt idx="11566">
                  <c:v>46257</c:v>
                </c:pt>
                <c:pt idx="11567">
                  <c:v>46261</c:v>
                </c:pt>
                <c:pt idx="11568">
                  <c:v>46265</c:v>
                </c:pt>
                <c:pt idx="11569">
                  <c:v>46269</c:v>
                </c:pt>
                <c:pt idx="11570">
                  <c:v>46273</c:v>
                </c:pt>
                <c:pt idx="11571">
                  <c:v>46277</c:v>
                </c:pt>
                <c:pt idx="11572">
                  <c:v>46281</c:v>
                </c:pt>
                <c:pt idx="11573">
                  <c:v>46285</c:v>
                </c:pt>
                <c:pt idx="11574">
                  <c:v>46289</c:v>
                </c:pt>
                <c:pt idx="11575">
                  <c:v>46293</c:v>
                </c:pt>
                <c:pt idx="11576">
                  <c:v>46297</c:v>
                </c:pt>
                <c:pt idx="11577">
                  <c:v>46301</c:v>
                </c:pt>
                <c:pt idx="11578">
                  <c:v>46305</c:v>
                </c:pt>
                <c:pt idx="11579">
                  <c:v>46309</c:v>
                </c:pt>
                <c:pt idx="11580">
                  <c:v>46313</c:v>
                </c:pt>
                <c:pt idx="11581">
                  <c:v>46317</c:v>
                </c:pt>
                <c:pt idx="11582">
                  <c:v>46321</c:v>
                </c:pt>
                <c:pt idx="11583">
                  <c:v>46325</c:v>
                </c:pt>
                <c:pt idx="11584">
                  <c:v>46329</c:v>
                </c:pt>
                <c:pt idx="11585">
                  <c:v>46333</c:v>
                </c:pt>
                <c:pt idx="11586">
                  <c:v>46337</c:v>
                </c:pt>
                <c:pt idx="11587">
                  <c:v>46341</c:v>
                </c:pt>
                <c:pt idx="11588">
                  <c:v>46345</c:v>
                </c:pt>
                <c:pt idx="11589">
                  <c:v>46349</c:v>
                </c:pt>
                <c:pt idx="11590">
                  <c:v>46353</c:v>
                </c:pt>
                <c:pt idx="11591">
                  <c:v>46357</c:v>
                </c:pt>
                <c:pt idx="11592">
                  <c:v>46361</c:v>
                </c:pt>
                <c:pt idx="11593">
                  <c:v>46365</c:v>
                </c:pt>
                <c:pt idx="11594">
                  <c:v>46369</c:v>
                </c:pt>
                <c:pt idx="11595">
                  <c:v>46373</c:v>
                </c:pt>
                <c:pt idx="11596">
                  <c:v>46377</c:v>
                </c:pt>
                <c:pt idx="11597">
                  <c:v>46381</c:v>
                </c:pt>
                <c:pt idx="11598">
                  <c:v>46385</c:v>
                </c:pt>
                <c:pt idx="11599">
                  <c:v>46389</c:v>
                </c:pt>
                <c:pt idx="11600">
                  <c:v>46393</c:v>
                </c:pt>
                <c:pt idx="11601">
                  <c:v>46397</c:v>
                </c:pt>
                <c:pt idx="11602">
                  <c:v>46401</c:v>
                </c:pt>
                <c:pt idx="11603">
                  <c:v>46405</c:v>
                </c:pt>
                <c:pt idx="11604">
                  <c:v>46409</c:v>
                </c:pt>
                <c:pt idx="11605">
                  <c:v>46413</c:v>
                </c:pt>
                <c:pt idx="11606">
                  <c:v>46417</c:v>
                </c:pt>
                <c:pt idx="11607">
                  <c:v>46421</c:v>
                </c:pt>
                <c:pt idx="11608">
                  <c:v>46425</c:v>
                </c:pt>
                <c:pt idx="11609">
                  <c:v>46429</c:v>
                </c:pt>
                <c:pt idx="11610">
                  <c:v>46433</c:v>
                </c:pt>
                <c:pt idx="11611">
                  <c:v>46437</c:v>
                </c:pt>
                <c:pt idx="11612">
                  <c:v>46441</c:v>
                </c:pt>
                <c:pt idx="11613">
                  <c:v>46445</c:v>
                </c:pt>
                <c:pt idx="11614">
                  <c:v>46449</c:v>
                </c:pt>
                <c:pt idx="11615">
                  <c:v>46453</c:v>
                </c:pt>
                <c:pt idx="11616">
                  <c:v>46457</c:v>
                </c:pt>
                <c:pt idx="11617">
                  <c:v>46461</c:v>
                </c:pt>
                <c:pt idx="11618">
                  <c:v>46465</c:v>
                </c:pt>
                <c:pt idx="11619">
                  <c:v>46469</c:v>
                </c:pt>
                <c:pt idx="11620">
                  <c:v>46473</c:v>
                </c:pt>
                <c:pt idx="11621">
                  <c:v>46477</c:v>
                </c:pt>
                <c:pt idx="11622">
                  <c:v>46481</c:v>
                </c:pt>
                <c:pt idx="11623">
                  <c:v>46485</c:v>
                </c:pt>
                <c:pt idx="11624">
                  <c:v>46489</c:v>
                </c:pt>
                <c:pt idx="11625">
                  <c:v>46493</c:v>
                </c:pt>
                <c:pt idx="11626">
                  <c:v>46497</c:v>
                </c:pt>
                <c:pt idx="11627">
                  <c:v>46501</c:v>
                </c:pt>
                <c:pt idx="11628">
                  <c:v>46505</c:v>
                </c:pt>
                <c:pt idx="11629">
                  <c:v>46509</c:v>
                </c:pt>
                <c:pt idx="11630">
                  <c:v>46513</c:v>
                </c:pt>
                <c:pt idx="11631">
                  <c:v>46517</c:v>
                </c:pt>
                <c:pt idx="11632">
                  <c:v>46521</c:v>
                </c:pt>
                <c:pt idx="11633">
                  <c:v>46525</c:v>
                </c:pt>
                <c:pt idx="11634">
                  <c:v>46529</c:v>
                </c:pt>
                <c:pt idx="11635">
                  <c:v>46533</c:v>
                </c:pt>
                <c:pt idx="11636">
                  <c:v>46537</c:v>
                </c:pt>
                <c:pt idx="11637">
                  <c:v>46541</c:v>
                </c:pt>
                <c:pt idx="11638">
                  <c:v>46545</c:v>
                </c:pt>
                <c:pt idx="11639">
                  <c:v>46549</c:v>
                </c:pt>
                <c:pt idx="11640">
                  <c:v>46553</c:v>
                </c:pt>
                <c:pt idx="11641">
                  <c:v>46557</c:v>
                </c:pt>
                <c:pt idx="11642">
                  <c:v>46561</c:v>
                </c:pt>
                <c:pt idx="11643">
                  <c:v>46565</c:v>
                </c:pt>
                <c:pt idx="11644">
                  <c:v>46569</c:v>
                </c:pt>
                <c:pt idx="11645">
                  <c:v>46573</c:v>
                </c:pt>
                <c:pt idx="11646">
                  <c:v>46577</c:v>
                </c:pt>
                <c:pt idx="11647">
                  <c:v>46581</c:v>
                </c:pt>
                <c:pt idx="11648">
                  <c:v>46585</c:v>
                </c:pt>
                <c:pt idx="11649">
                  <c:v>46589</c:v>
                </c:pt>
                <c:pt idx="11650">
                  <c:v>46593</c:v>
                </c:pt>
                <c:pt idx="11651">
                  <c:v>46597</c:v>
                </c:pt>
                <c:pt idx="11652">
                  <c:v>46601</c:v>
                </c:pt>
                <c:pt idx="11653">
                  <c:v>46605</c:v>
                </c:pt>
                <c:pt idx="11654">
                  <c:v>46609</c:v>
                </c:pt>
                <c:pt idx="11655">
                  <c:v>46613</c:v>
                </c:pt>
                <c:pt idx="11656">
                  <c:v>46617</c:v>
                </c:pt>
                <c:pt idx="11657">
                  <c:v>46621</c:v>
                </c:pt>
                <c:pt idx="11658">
                  <c:v>46625</c:v>
                </c:pt>
                <c:pt idx="11659">
                  <c:v>46629</c:v>
                </c:pt>
                <c:pt idx="11660">
                  <c:v>46633</c:v>
                </c:pt>
                <c:pt idx="11661">
                  <c:v>46637</c:v>
                </c:pt>
                <c:pt idx="11662">
                  <c:v>46641</c:v>
                </c:pt>
                <c:pt idx="11663">
                  <c:v>46645</c:v>
                </c:pt>
                <c:pt idx="11664">
                  <c:v>46649</c:v>
                </c:pt>
                <c:pt idx="11665">
                  <c:v>46653</c:v>
                </c:pt>
                <c:pt idx="11666">
                  <c:v>46657</c:v>
                </c:pt>
                <c:pt idx="11667">
                  <c:v>46661</c:v>
                </c:pt>
                <c:pt idx="11668">
                  <c:v>46665</c:v>
                </c:pt>
                <c:pt idx="11669">
                  <c:v>46669</c:v>
                </c:pt>
                <c:pt idx="11670">
                  <c:v>46673</c:v>
                </c:pt>
                <c:pt idx="11671">
                  <c:v>46677</c:v>
                </c:pt>
                <c:pt idx="11672">
                  <c:v>46681</c:v>
                </c:pt>
                <c:pt idx="11673">
                  <c:v>46685</c:v>
                </c:pt>
                <c:pt idx="11674">
                  <c:v>46689</c:v>
                </c:pt>
                <c:pt idx="11675">
                  <c:v>46693</c:v>
                </c:pt>
                <c:pt idx="11676">
                  <c:v>46697</c:v>
                </c:pt>
                <c:pt idx="11677">
                  <c:v>46701</c:v>
                </c:pt>
                <c:pt idx="11678">
                  <c:v>46705</c:v>
                </c:pt>
                <c:pt idx="11679">
                  <c:v>46709</c:v>
                </c:pt>
                <c:pt idx="11680">
                  <c:v>46713</c:v>
                </c:pt>
                <c:pt idx="11681">
                  <c:v>46717</c:v>
                </c:pt>
                <c:pt idx="11682">
                  <c:v>46721</c:v>
                </c:pt>
                <c:pt idx="11683">
                  <c:v>46725</c:v>
                </c:pt>
                <c:pt idx="11684">
                  <c:v>46729</c:v>
                </c:pt>
                <c:pt idx="11685">
                  <c:v>46733</c:v>
                </c:pt>
                <c:pt idx="11686">
                  <c:v>46737</c:v>
                </c:pt>
                <c:pt idx="11687">
                  <c:v>46741</c:v>
                </c:pt>
                <c:pt idx="11688">
                  <c:v>46745</c:v>
                </c:pt>
                <c:pt idx="11689">
                  <c:v>46749</c:v>
                </c:pt>
                <c:pt idx="11690">
                  <c:v>46753</c:v>
                </c:pt>
                <c:pt idx="11691">
                  <c:v>46757</c:v>
                </c:pt>
                <c:pt idx="11692">
                  <c:v>46761</c:v>
                </c:pt>
                <c:pt idx="11693">
                  <c:v>46765</c:v>
                </c:pt>
                <c:pt idx="11694">
                  <c:v>46769</c:v>
                </c:pt>
                <c:pt idx="11695">
                  <c:v>46773</c:v>
                </c:pt>
                <c:pt idx="11696">
                  <c:v>46777</c:v>
                </c:pt>
                <c:pt idx="11697">
                  <c:v>46781</c:v>
                </c:pt>
                <c:pt idx="11698">
                  <c:v>46785</c:v>
                </c:pt>
                <c:pt idx="11699">
                  <c:v>46789</c:v>
                </c:pt>
                <c:pt idx="11700">
                  <c:v>46793</c:v>
                </c:pt>
                <c:pt idx="11701">
                  <c:v>46797</c:v>
                </c:pt>
                <c:pt idx="11702">
                  <c:v>46801</c:v>
                </c:pt>
                <c:pt idx="11703">
                  <c:v>46805</c:v>
                </c:pt>
                <c:pt idx="11704">
                  <c:v>46809</c:v>
                </c:pt>
                <c:pt idx="11705">
                  <c:v>46813</c:v>
                </c:pt>
                <c:pt idx="11706">
                  <c:v>46817</c:v>
                </c:pt>
                <c:pt idx="11707">
                  <c:v>46821</c:v>
                </c:pt>
                <c:pt idx="11708">
                  <c:v>46825</c:v>
                </c:pt>
                <c:pt idx="11709">
                  <c:v>46829</c:v>
                </c:pt>
                <c:pt idx="11710">
                  <c:v>46833</c:v>
                </c:pt>
                <c:pt idx="11711">
                  <c:v>46837</c:v>
                </c:pt>
                <c:pt idx="11712">
                  <c:v>46841</c:v>
                </c:pt>
                <c:pt idx="11713">
                  <c:v>46845</c:v>
                </c:pt>
                <c:pt idx="11714">
                  <c:v>46849</c:v>
                </c:pt>
                <c:pt idx="11715">
                  <c:v>46853</c:v>
                </c:pt>
                <c:pt idx="11716">
                  <c:v>46857</c:v>
                </c:pt>
                <c:pt idx="11717">
                  <c:v>46861</c:v>
                </c:pt>
                <c:pt idx="11718">
                  <c:v>46865</c:v>
                </c:pt>
                <c:pt idx="11719">
                  <c:v>46869</c:v>
                </c:pt>
                <c:pt idx="11720">
                  <c:v>46873</c:v>
                </c:pt>
                <c:pt idx="11721">
                  <c:v>46877</c:v>
                </c:pt>
                <c:pt idx="11722">
                  <c:v>46881</c:v>
                </c:pt>
                <c:pt idx="11723">
                  <c:v>46885</c:v>
                </c:pt>
                <c:pt idx="11724">
                  <c:v>46889</c:v>
                </c:pt>
                <c:pt idx="11725">
                  <c:v>46893</c:v>
                </c:pt>
                <c:pt idx="11726">
                  <c:v>46897</c:v>
                </c:pt>
                <c:pt idx="11727">
                  <c:v>46901</c:v>
                </c:pt>
                <c:pt idx="11728">
                  <c:v>46905</c:v>
                </c:pt>
                <c:pt idx="11729">
                  <c:v>46909</c:v>
                </c:pt>
                <c:pt idx="11730">
                  <c:v>46913</c:v>
                </c:pt>
                <c:pt idx="11731">
                  <c:v>46917</c:v>
                </c:pt>
                <c:pt idx="11732">
                  <c:v>46921</c:v>
                </c:pt>
                <c:pt idx="11733">
                  <c:v>46925</c:v>
                </c:pt>
                <c:pt idx="11734">
                  <c:v>46929</c:v>
                </c:pt>
                <c:pt idx="11735">
                  <c:v>46933</c:v>
                </c:pt>
                <c:pt idx="11736">
                  <c:v>46937</c:v>
                </c:pt>
                <c:pt idx="11737">
                  <c:v>46941</c:v>
                </c:pt>
                <c:pt idx="11738">
                  <c:v>46945</c:v>
                </c:pt>
                <c:pt idx="11739">
                  <c:v>46949</c:v>
                </c:pt>
                <c:pt idx="11740">
                  <c:v>46953</c:v>
                </c:pt>
                <c:pt idx="11741">
                  <c:v>46957</c:v>
                </c:pt>
                <c:pt idx="11742">
                  <c:v>46961</c:v>
                </c:pt>
                <c:pt idx="11743">
                  <c:v>46965</c:v>
                </c:pt>
                <c:pt idx="11744">
                  <c:v>46969</c:v>
                </c:pt>
                <c:pt idx="11745">
                  <c:v>46973</c:v>
                </c:pt>
                <c:pt idx="11746">
                  <c:v>46977</c:v>
                </c:pt>
                <c:pt idx="11747">
                  <c:v>46981</c:v>
                </c:pt>
                <c:pt idx="11748">
                  <c:v>46985</c:v>
                </c:pt>
                <c:pt idx="11749">
                  <c:v>46989</c:v>
                </c:pt>
                <c:pt idx="11750">
                  <c:v>46993</c:v>
                </c:pt>
                <c:pt idx="11751">
                  <c:v>46997</c:v>
                </c:pt>
                <c:pt idx="11752">
                  <c:v>47001</c:v>
                </c:pt>
                <c:pt idx="11753">
                  <c:v>47005</c:v>
                </c:pt>
                <c:pt idx="11754">
                  <c:v>47009</c:v>
                </c:pt>
                <c:pt idx="11755">
                  <c:v>47013</c:v>
                </c:pt>
                <c:pt idx="11756">
                  <c:v>47017</c:v>
                </c:pt>
                <c:pt idx="11757">
                  <c:v>47021</c:v>
                </c:pt>
                <c:pt idx="11758">
                  <c:v>47025</c:v>
                </c:pt>
                <c:pt idx="11759">
                  <c:v>47029</c:v>
                </c:pt>
                <c:pt idx="11760">
                  <c:v>47033</c:v>
                </c:pt>
                <c:pt idx="11761">
                  <c:v>47037</c:v>
                </c:pt>
                <c:pt idx="11762">
                  <c:v>47041</c:v>
                </c:pt>
                <c:pt idx="11763">
                  <c:v>47045</c:v>
                </c:pt>
                <c:pt idx="11764">
                  <c:v>47049</c:v>
                </c:pt>
                <c:pt idx="11765">
                  <c:v>47053</c:v>
                </c:pt>
                <c:pt idx="11766">
                  <c:v>47057</c:v>
                </c:pt>
                <c:pt idx="11767">
                  <c:v>47061</c:v>
                </c:pt>
                <c:pt idx="11768">
                  <c:v>47065</c:v>
                </c:pt>
                <c:pt idx="11769">
                  <c:v>47069</c:v>
                </c:pt>
                <c:pt idx="11770">
                  <c:v>47073</c:v>
                </c:pt>
                <c:pt idx="11771">
                  <c:v>47077</c:v>
                </c:pt>
                <c:pt idx="11772">
                  <c:v>47081</c:v>
                </c:pt>
                <c:pt idx="11773">
                  <c:v>47085</c:v>
                </c:pt>
                <c:pt idx="11774">
                  <c:v>47089</c:v>
                </c:pt>
                <c:pt idx="11775">
                  <c:v>47093</c:v>
                </c:pt>
                <c:pt idx="11776">
                  <c:v>47097</c:v>
                </c:pt>
                <c:pt idx="11777">
                  <c:v>47101</c:v>
                </c:pt>
                <c:pt idx="11778">
                  <c:v>47105</c:v>
                </c:pt>
                <c:pt idx="11779">
                  <c:v>47109</c:v>
                </c:pt>
                <c:pt idx="11780">
                  <c:v>47113</c:v>
                </c:pt>
                <c:pt idx="11781">
                  <c:v>47117</c:v>
                </c:pt>
                <c:pt idx="11782">
                  <c:v>47121</c:v>
                </c:pt>
                <c:pt idx="11783">
                  <c:v>47125</c:v>
                </c:pt>
                <c:pt idx="11784">
                  <c:v>47129</c:v>
                </c:pt>
                <c:pt idx="11785">
                  <c:v>47133</c:v>
                </c:pt>
                <c:pt idx="11786">
                  <c:v>47137</c:v>
                </c:pt>
                <c:pt idx="11787">
                  <c:v>47141</c:v>
                </c:pt>
                <c:pt idx="11788">
                  <c:v>47145</c:v>
                </c:pt>
                <c:pt idx="11789">
                  <c:v>47149</c:v>
                </c:pt>
                <c:pt idx="11790">
                  <c:v>47153</c:v>
                </c:pt>
                <c:pt idx="11791">
                  <c:v>47157</c:v>
                </c:pt>
                <c:pt idx="11792">
                  <c:v>47161</c:v>
                </c:pt>
                <c:pt idx="11793">
                  <c:v>47165</c:v>
                </c:pt>
                <c:pt idx="11794">
                  <c:v>47169</c:v>
                </c:pt>
                <c:pt idx="11795">
                  <c:v>47173</c:v>
                </c:pt>
                <c:pt idx="11796">
                  <c:v>47177</c:v>
                </c:pt>
                <c:pt idx="11797">
                  <c:v>47181</c:v>
                </c:pt>
                <c:pt idx="11798">
                  <c:v>47185</c:v>
                </c:pt>
                <c:pt idx="11799">
                  <c:v>47189</c:v>
                </c:pt>
                <c:pt idx="11800">
                  <c:v>47193</c:v>
                </c:pt>
                <c:pt idx="11801">
                  <c:v>47197</c:v>
                </c:pt>
                <c:pt idx="11802">
                  <c:v>47201</c:v>
                </c:pt>
                <c:pt idx="11803">
                  <c:v>47205</c:v>
                </c:pt>
                <c:pt idx="11804">
                  <c:v>47209</c:v>
                </c:pt>
                <c:pt idx="11805">
                  <c:v>47213</c:v>
                </c:pt>
                <c:pt idx="11806">
                  <c:v>47217</c:v>
                </c:pt>
                <c:pt idx="11807">
                  <c:v>47221</c:v>
                </c:pt>
                <c:pt idx="11808">
                  <c:v>47225</c:v>
                </c:pt>
                <c:pt idx="11809">
                  <c:v>47229</c:v>
                </c:pt>
                <c:pt idx="11810">
                  <c:v>47233</c:v>
                </c:pt>
                <c:pt idx="11811">
                  <c:v>47237</c:v>
                </c:pt>
                <c:pt idx="11812">
                  <c:v>47241</c:v>
                </c:pt>
                <c:pt idx="11813">
                  <c:v>47245</c:v>
                </c:pt>
                <c:pt idx="11814">
                  <c:v>47249</c:v>
                </c:pt>
                <c:pt idx="11815">
                  <c:v>47253</c:v>
                </c:pt>
                <c:pt idx="11816">
                  <c:v>47257</c:v>
                </c:pt>
                <c:pt idx="11817">
                  <c:v>47261</c:v>
                </c:pt>
                <c:pt idx="11818">
                  <c:v>47265</c:v>
                </c:pt>
                <c:pt idx="11819">
                  <c:v>47269</c:v>
                </c:pt>
                <c:pt idx="11820">
                  <c:v>47273</c:v>
                </c:pt>
                <c:pt idx="11821">
                  <c:v>47277</c:v>
                </c:pt>
                <c:pt idx="11822">
                  <c:v>47281</c:v>
                </c:pt>
                <c:pt idx="11823">
                  <c:v>47285</c:v>
                </c:pt>
                <c:pt idx="11824">
                  <c:v>47289</c:v>
                </c:pt>
                <c:pt idx="11825">
                  <c:v>47293</c:v>
                </c:pt>
                <c:pt idx="11826">
                  <c:v>47297</c:v>
                </c:pt>
                <c:pt idx="11827">
                  <c:v>47301</c:v>
                </c:pt>
                <c:pt idx="11828">
                  <c:v>47305</c:v>
                </c:pt>
                <c:pt idx="11829">
                  <c:v>47309</c:v>
                </c:pt>
                <c:pt idx="11830">
                  <c:v>47313</c:v>
                </c:pt>
                <c:pt idx="11831">
                  <c:v>47317</c:v>
                </c:pt>
                <c:pt idx="11832">
                  <c:v>47321</c:v>
                </c:pt>
                <c:pt idx="11833">
                  <c:v>47325</c:v>
                </c:pt>
                <c:pt idx="11834">
                  <c:v>47329</c:v>
                </c:pt>
                <c:pt idx="11835">
                  <c:v>47333</c:v>
                </c:pt>
                <c:pt idx="11836">
                  <c:v>47337</c:v>
                </c:pt>
                <c:pt idx="11837">
                  <c:v>47341</c:v>
                </c:pt>
                <c:pt idx="11838">
                  <c:v>47345</c:v>
                </c:pt>
                <c:pt idx="11839">
                  <c:v>47349</c:v>
                </c:pt>
                <c:pt idx="11840">
                  <c:v>47353</c:v>
                </c:pt>
                <c:pt idx="11841">
                  <c:v>47357</c:v>
                </c:pt>
                <c:pt idx="11842">
                  <c:v>47361</c:v>
                </c:pt>
                <c:pt idx="11843">
                  <c:v>47365</c:v>
                </c:pt>
                <c:pt idx="11844">
                  <c:v>47369</c:v>
                </c:pt>
                <c:pt idx="11845">
                  <c:v>47373</c:v>
                </c:pt>
                <c:pt idx="11846">
                  <c:v>47377</c:v>
                </c:pt>
                <c:pt idx="11847">
                  <c:v>47381</c:v>
                </c:pt>
                <c:pt idx="11848">
                  <c:v>47385</c:v>
                </c:pt>
                <c:pt idx="11849">
                  <c:v>47389</c:v>
                </c:pt>
                <c:pt idx="11850">
                  <c:v>47393</c:v>
                </c:pt>
                <c:pt idx="11851">
                  <c:v>47397</c:v>
                </c:pt>
                <c:pt idx="11852">
                  <c:v>47401</c:v>
                </c:pt>
                <c:pt idx="11853">
                  <c:v>47405</c:v>
                </c:pt>
                <c:pt idx="11854">
                  <c:v>47409</c:v>
                </c:pt>
                <c:pt idx="11855">
                  <c:v>47413</c:v>
                </c:pt>
                <c:pt idx="11856">
                  <c:v>47417</c:v>
                </c:pt>
                <c:pt idx="11857">
                  <c:v>47421</c:v>
                </c:pt>
                <c:pt idx="11858">
                  <c:v>47425</c:v>
                </c:pt>
                <c:pt idx="11859">
                  <c:v>47429</c:v>
                </c:pt>
                <c:pt idx="11860">
                  <c:v>47433</c:v>
                </c:pt>
                <c:pt idx="11861">
                  <c:v>47437</c:v>
                </c:pt>
                <c:pt idx="11862">
                  <c:v>47441</c:v>
                </c:pt>
                <c:pt idx="11863">
                  <c:v>47445</c:v>
                </c:pt>
                <c:pt idx="11864">
                  <c:v>47449</c:v>
                </c:pt>
                <c:pt idx="11865">
                  <c:v>47453</c:v>
                </c:pt>
                <c:pt idx="11866">
                  <c:v>47457</c:v>
                </c:pt>
                <c:pt idx="11867">
                  <c:v>47461</c:v>
                </c:pt>
                <c:pt idx="11868">
                  <c:v>47465</c:v>
                </c:pt>
                <c:pt idx="11869">
                  <c:v>47469</c:v>
                </c:pt>
                <c:pt idx="11870">
                  <c:v>47473</c:v>
                </c:pt>
                <c:pt idx="11871">
                  <c:v>47477</c:v>
                </c:pt>
                <c:pt idx="11872">
                  <c:v>47481</c:v>
                </c:pt>
                <c:pt idx="11873">
                  <c:v>47485</c:v>
                </c:pt>
                <c:pt idx="11874">
                  <c:v>47489</c:v>
                </c:pt>
                <c:pt idx="11875">
                  <c:v>47493</c:v>
                </c:pt>
                <c:pt idx="11876">
                  <c:v>47497</c:v>
                </c:pt>
                <c:pt idx="11877">
                  <c:v>47501</c:v>
                </c:pt>
                <c:pt idx="11878">
                  <c:v>47505</c:v>
                </c:pt>
                <c:pt idx="11879">
                  <c:v>47509</c:v>
                </c:pt>
                <c:pt idx="11880">
                  <c:v>47513</c:v>
                </c:pt>
                <c:pt idx="11881">
                  <c:v>47517</c:v>
                </c:pt>
                <c:pt idx="11882">
                  <c:v>47521</c:v>
                </c:pt>
                <c:pt idx="11883">
                  <c:v>47525</c:v>
                </c:pt>
                <c:pt idx="11884">
                  <c:v>47529</c:v>
                </c:pt>
                <c:pt idx="11885">
                  <c:v>47533</c:v>
                </c:pt>
                <c:pt idx="11886">
                  <c:v>47537</c:v>
                </c:pt>
                <c:pt idx="11887">
                  <c:v>47541</c:v>
                </c:pt>
                <c:pt idx="11888">
                  <c:v>47545</c:v>
                </c:pt>
                <c:pt idx="11889">
                  <c:v>47549</c:v>
                </c:pt>
                <c:pt idx="11890">
                  <c:v>47553</c:v>
                </c:pt>
                <c:pt idx="11891">
                  <c:v>47557</c:v>
                </c:pt>
                <c:pt idx="11892">
                  <c:v>47561</c:v>
                </c:pt>
                <c:pt idx="11893">
                  <c:v>47565</c:v>
                </c:pt>
                <c:pt idx="11894">
                  <c:v>47569</c:v>
                </c:pt>
                <c:pt idx="11895">
                  <c:v>47573</c:v>
                </c:pt>
                <c:pt idx="11896">
                  <c:v>47577</c:v>
                </c:pt>
                <c:pt idx="11897">
                  <c:v>47581</c:v>
                </c:pt>
                <c:pt idx="11898">
                  <c:v>47585</c:v>
                </c:pt>
                <c:pt idx="11899">
                  <c:v>47589</c:v>
                </c:pt>
                <c:pt idx="11900">
                  <c:v>47593</c:v>
                </c:pt>
                <c:pt idx="11901">
                  <c:v>47597</c:v>
                </c:pt>
                <c:pt idx="11902">
                  <c:v>47601</c:v>
                </c:pt>
                <c:pt idx="11903">
                  <c:v>47605</c:v>
                </c:pt>
                <c:pt idx="11904">
                  <c:v>47609</c:v>
                </c:pt>
                <c:pt idx="11905">
                  <c:v>47613</c:v>
                </c:pt>
                <c:pt idx="11906">
                  <c:v>47617</c:v>
                </c:pt>
                <c:pt idx="11907">
                  <c:v>47621</c:v>
                </c:pt>
                <c:pt idx="11908">
                  <c:v>47625</c:v>
                </c:pt>
                <c:pt idx="11909">
                  <c:v>47629</c:v>
                </c:pt>
                <c:pt idx="11910">
                  <c:v>47633</c:v>
                </c:pt>
                <c:pt idx="11911">
                  <c:v>47637</c:v>
                </c:pt>
                <c:pt idx="11912">
                  <c:v>47641</c:v>
                </c:pt>
                <c:pt idx="11913">
                  <c:v>47645</c:v>
                </c:pt>
                <c:pt idx="11914">
                  <c:v>47649</c:v>
                </c:pt>
                <c:pt idx="11915">
                  <c:v>47653</c:v>
                </c:pt>
                <c:pt idx="11916">
                  <c:v>47657</c:v>
                </c:pt>
                <c:pt idx="11917">
                  <c:v>47661</c:v>
                </c:pt>
                <c:pt idx="11918">
                  <c:v>47665</c:v>
                </c:pt>
                <c:pt idx="11919">
                  <c:v>47669</c:v>
                </c:pt>
                <c:pt idx="11920">
                  <c:v>47673</c:v>
                </c:pt>
                <c:pt idx="11921">
                  <c:v>47677</c:v>
                </c:pt>
                <c:pt idx="11922">
                  <c:v>47681</c:v>
                </c:pt>
                <c:pt idx="11923">
                  <c:v>47685</c:v>
                </c:pt>
                <c:pt idx="11924">
                  <c:v>47689</c:v>
                </c:pt>
                <c:pt idx="11925">
                  <c:v>47693</c:v>
                </c:pt>
                <c:pt idx="11926">
                  <c:v>47697</c:v>
                </c:pt>
                <c:pt idx="11927">
                  <c:v>47701</c:v>
                </c:pt>
                <c:pt idx="11928">
                  <c:v>47705</c:v>
                </c:pt>
                <c:pt idx="11929">
                  <c:v>47709</c:v>
                </c:pt>
                <c:pt idx="11930">
                  <c:v>47713</c:v>
                </c:pt>
                <c:pt idx="11931">
                  <c:v>47717</c:v>
                </c:pt>
                <c:pt idx="11932">
                  <c:v>47721</c:v>
                </c:pt>
                <c:pt idx="11933">
                  <c:v>47725</c:v>
                </c:pt>
                <c:pt idx="11934">
                  <c:v>47729</c:v>
                </c:pt>
                <c:pt idx="11935">
                  <c:v>47733</c:v>
                </c:pt>
                <c:pt idx="11936">
                  <c:v>47737</c:v>
                </c:pt>
                <c:pt idx="11937">
                  <c:v>47741</c:v>
                </c:pt>
                <c:pt idx="11938">
                  <c:v>47745</c:v>
                </c:pt>
                <c:pt idx="11939">
                  <c:v>47749</c:v>
                </c:pt>
                <c:pt idx="11940">
                  <c:v>47753</c:v>
                </c:pt>
                <c:pt idx="11941">
                  <c:v>47757</c:v>
                </c:pt>
                <c:pt idx="11942">
                  <c:v>47761</c:v>
                </c:pt>
                <c:pt idx="11943">
                  <c:v>47765</c:v>
                </c:pt>
                <c:pt idx="11944">
                  <c:v>47769</c:v>
                </c:pt>
                <c:pt idx="11945">
                  <c:v>47773</c:v>
                </c:pt>
                <c:pt idx="11946">
                  <c:v>47777</c:v>
                </c:pt>
                <c:pt idx="11947">
                  <c:v>47781</c:v>
                </c:pt>
                <c:pt idx="11948">
                  <c:v>47785</c:v>
                </c:pt>
                <c:pt idx="11949">
                  <c:v>47789</c:v>
                </c:pt>
                <c:pt idx="11950">
                  <c:v>47793</c:v>
                </c:pt>
                <c:pt idx="11951">
                  <c:v>47797</c:v>
                </c:pt>
                <c:pt idx="11952">
                  <c:v>47801</c:v>
                </c:pt>
                <c:pt idx="11953">
                  <c:v>47805</c:v>
                </c:pt>
                <c:pt idx="11954">
                  <c:v>47809</c:v>
                </c:pt>
                <c:pt idx="11955">
                  <c:v>47813</c:v>
                </c:pt>
                <c:pt idx="11956">
                  <c:v>47817</c:v>
                </c:pt>
                <c:pt idx="11957">
                  <c:v>47821</c:v>
                </c:pt>
                <c:pt idx="11958">
                  <c:v>47825</c:v>
                </c:pt>
                <c:pt idx="11959">
                  <c:v>47829</c:v>
                </c:pt>
                <c:pt idx="11960">
                  <c:v>47833</c:v>
                </c:pt>
                <c:pt idx="11961">
                  <c:v>47837</c:v>
                </c:pt>
                <c:pt idx="11962">
                  <c:v>47841</c:v>
                </c:pt>
                <c:pt idx="11963">
                  <c:v>47845</c:v>
                </c:pt>
                <c:pt idx="11964">
                  <c:v>47849</c:v>
                </c:pt>
                <c:pt idx="11965">
                  <c:v>47853</c:v>
                </c:pt>
                <c:pt idx="11966">
                  <c:v>47857</c:v>
                </c:pt>
                <c:pt idx="11967">
                  <c:v>47861</c:v>
                </c:pt>
                <c:pt idx="11968">
                  <c:v>47865</c:v>
                </c:pt>
                <c:pt idx="11969">
                  <c:v>47869</c:v>
                </c:pt>
                <c:pt idx="11970">
                  <c:v>47873</c:v>
                </c:pt>
                <c:pt idx="11971">
                  <c:v>47877</c:v>
                </c:pt>
                <c:pt idx="11972">
                  <c:v>47881</c:v>
                </c:pt>
                <c:pt idx="11973">
                  <c:v>47885</c:v>
                </c:pt>
                <c:pt idx="11974">
                  <c:v>47889</c:v>
                </c:pt>
                <c:pt idx="11975">
                  <c:v>47893</c:v>
                </c:pt>
                <c:pt idx="11976">
                  <c:v>47897</c:v>
                </c:pt>
                <c:pt idx="11977">
                  <c:v>47901</c:v>
                </c:pt>
                <c:pt idx="11978">
                  <c:v>47905</c:v>
                </c:pt>
                <c:pt idx="11979">
                  <c:v>47909</c:v>
                </c:pt>
                <c:pt idx="11980">
                  <c:v>47913</c:v>
                </c:pt>
                <c:pt idx="11981">
                  <c:v>47917</c:v>
                </c:pt>
                <c:pt idx="11982">
                  <c:v>47921</c:v>
                </c:pt>
                <c:pt idx="11983">
                  <c:v>47925</c:v>
                </c:pt>
                <c:pt idx="11984">
                  <c:v>47929</c:v>
                </c:pt>
                <c:pt idx="11985">
                  <c:v>47933</c:v>
                </c:pt>
                <c:pt idx="11986">
                  <c:v>47937</c:v>
                </c:pt>
                <c:pt idx="11987">
                  <c:v>47941</c:v>
                </c:pt>
                <c:pt idx="11988">
                  <c:v>47945</c:v>
                </c:pt>
                <c:pt idx="11989">
                  <c:v>47949</c:v>
                </c:pt>
                <c:pt idx="11990">
                  <c:v>47953</c:v>
                </c:pt>
                <c:pt idx="11991">
                  <c:v>47957</c:v>
                </c:pt>
                <c:pt idx="11992">
                  <c:v>47961</c:v>
                </c:pt>
                <c:pt idx="11993">
                  <c:v>47965</c:v>
                </c:pt>
                <c:pt idx="11994">
                  <c:v>47969</c:v>
                </c:pt>
                <c:pt idx="11995">
                  <c:v>47973</c:v>
                </c:pt>
                <c:pt idx="11996">
                  <c:v>47977</c:v>
                </c:pt>
                <c:pt idx="11997">
                  <c:v>47981</c:v>
                </c:pt>
                <c:pt idx="11998">
                  <c:v>47985</c:v>
                </c:pt>
                <c:pt idx="11999">
                  <c:v>47989</c:v>
                </c:pt>
                <c:pt idx="12000">
                  <c:v>47993</c:v>
                </c:pt>
                <c:pt idx="12001">
                  <c:v>47997</c:v>
                </c:pt>
                <c:pt idx="12002">
                  <c:v>48001</c:v>
                </c:pt>
                <c:pt idx="12003">
                  <c:v>48005</c:v>
                </c:pt>
                <c:pt idx="12004">
                  <c:v>48009</c:v>
                </c:pt>
                <c:pt idx="12005">
                  <c:v>48013</c:v>
                </c:pt>
                <c:pt idx="12006">
                  <c:v>48017</c:v>
                </c:pt>
                <c:pt idx="12007">
                  <c:v>48021</c:v>
                </c:pt>
                <c:pt idx="12008">
                  <c:v>48025</c:v>
                </c:pt>
                <c:pt idx="12009">
                  <c:v>48029</c:v>
                </c:pt>
                <c:pt idx="12010">
                  <c:v>48033</c:v>
                </c:pt>
                <c:pt idx="12011">
                  <c:v>48037</c:v>
                </c:pt>
                <c:pt idx="12012">
                  <c:v>48041</c:v>
                </c:pt>
                <c:pt idx="12013">
                  <c:v>48045</c:v>
                </c:pt>
                <c:pt idx="12014">
                  <c:v>48049</c:v>
                </c:pt>
                <c:pt idx="12015">
                  <c:v>48053</c:v>
                </c:pt>
                <c:pt idx="12016">
                  <c:v>48057</c:v>
                </c:pt>
                <c:pt idx="12017">
                  <c:v>48061</c:v>
                </c:pt>
                <c:pt idx="12018">
                  <c:v>48065</c:v>
                </c:pt>
                <c:pt idx="12019">
                  <c:v>48069</c:v>
                </c:pt>
                <c:pt idx="12020">
                  <c:v>48073</c:v>
                </c:pt>
                <c:pt idx="12021">
                  <c:v>48077</c:v>
                </c:pt>
                <c:pt idx="12022">
                  <c:v>48081</c:v>
                </c:pt>
                <c:pt idx="12023">
                  <c:v>48085</c:v>
                </c:pt>
                <c:pt idx="12024">
                  <c:v>48089</c:v>
                </c:pt>
                <c:pt idx="12025">
                  <c:v>48093</c:v>
                </c:pt>
                <c:pt idx="12026">
                  <c:v>48097</c:v>
                </c:pt>
                <c:pt idx="12027">
                  <c:v>48101</c:v>
                </c:pt>
                <c:pt idx="12028">
                  <c:v>48105</c:v>
                </c:pt>
                <c:pt idx="12029">
                  <c:v>48109</c:v>
                </c:pt>
                <c:pt idx="12030">
                  <c:v>48113</c:v>
                </c:pt>
                <c:pt idx="12031">
                  <c:v>48117</c:v>
                </c:pt>
                <c:pt idx="12032">
                  <c:v>48121</c:v>
                </c:pt>
                <c:pt idx="12033">
                  <c:v>48125</c:v>
                </c:pt>
                <c:pt idx="12034">
                  <c:v>48129</c:v>
                </c:pt>
                <c:pt idx="12035">
                  <c:v>48133</c:v>
                </c:pt>
                <c:pt idx="12036">
                  <c:v>48137</c:v>
                </c:pt>
                <c:pt idx="12037">
                  <c:v>48141</c:v>
                </c:pt>
                <c:pt idx="12038">
                  <c:v>48145</c:v>
                </c:pt>
                <c:pt idx="12039">
                  <c:v>48149</c:v>
                </c:pt>
                <c:pt idx="12040">
                  <c:v>48153</c:v>
                </c:pt>
                <c:pt idx="12041">
                  <c:v>48157</c:v>
                </c:pt>
                <c:pt idx="12042">
                  <c:v>48161</c:v>
                </c:pt>
                <c:pt idx="12043">
                  <c:v>48165</c:v>
                </c:pt>
                <c:pt idx="12044">
                  <c:v>48169</c:v>
                </c:pt>
                <c:pt idx="12045">
                  <c:v>48173</c:v>
                </c:pt>
                <c:pt idx="12046">
                  <c:v>48177</c:v>
                </c:pt>
                <c:pt idx="12047">
                  <c:v>48181</c:v>
                </c:pt>
                <c:pt idx="12048">
                  <c:v>48185</c:v>
                </c:pt>
                <c:pt idx="12049">
                  <c:v>48189</c:v>
                </c:pt>
                <c:pt idx="12050">
                  <c:v>48193</c:v>
                </c:pt>
                <c:pt idx="12051">
                  <c:v>48197</c:v>
                </c:pt>
                <c:pt idx="12052">
                  <c:v>48201</c:v>
                </c:pt>
                <c:pt idx="12053">
                  <c:v>48205</c:v>
                </c:pt>
                <c:pt idx="12054">
                  <c:v>48209</c:v>
                </c:pt>
                <c:pt idx="12055">
                  <c:v>48213</c:v>
                </c:pt>
                <c:pt idx="12056">
                  <c:v>48217</c:v>
                </c:pt>
                <c:pt idx="12057">
                  <c:v>48221</c:v>
                </c:pt>
                <c:pt idx="12058">
                  <c:v>48225</c:v>
                </c:pt>
                <c:pt idx="12059">
                  <c:v>48229</c:v>
                </c:pt>
                <c:pt idx="12060">
                  <c:v>48233</c:v>
                </c:pt>
                <c:pt idx="12061">
                  <c:v>48237</c:v>
                </c:pt>
                <c:pt idx="12062">
                  <c:v>48241</c:v>
                </c:pt>
                <c:pt idx="12063">
                  <c:v>48245</c:v>
                </c:pt>
                <c:pt idx="12064">
                  <c:v>48249</c:v>
                </c:pt>
                <c:pt idx="12065">
                  <c:v>48253</c:v>
                </c:pt>
                <c:pt idx="12066">
                  <c:v>48257</c:v>
                </c:pt>
                <c:pt idx="12067">
                  <c:v>48261</c:v>
                </c:pt>
                <c:pt idx="12068">
                  <c:v>48265</c:v>
                </c:pt>
                <c:pt idx="12069">
                  <c:v>48269</c:v>
                </c:pt>
                <c:pt idx="12070">
                  <c:v>48273</c:v>
                </c:pt>
                <c:pt idx="12071">
                  <c:v>48277</c:v>
                </c:pt>
                <c:pt idx="12072">
                  <c:v>48281</c:v>
                </c:pt>
                <c:pt idx="12073">
                  <c:v>48285</c:v>
                </c:pt>
                <c:pt idx="12074">
                  <c:v>48289</c:v>
                </c:pt>
                <c:pt idx="12075">
                  <c:v>48293</c:v>
                </c:pt>
                <c:pt idx="12076">
                  <c:v>48297</c:v>
                </c:pt>
                <c:pt idx="12077">
                  <c:v>48301</c:v>
                </c:pt>
                <c:pt idx="12078">
                  <c:v>48305</c:v>
                </c:pt>
                <c:pt idx="12079">
                  <c:v>48309</c:v>
                </c:pt>
                <c:pt idx="12080">
                  <c:v>48313</c:v>
                </c:pt>
                <c:pt idx="12081">
                  <c:v>48317</c:v>
                </c:pt>
                <c:pt idx="12082">
                  <c:v>48321</c:v>
                </c:pt>
                <c:pt idx="12083">
                  <c:v>48325</c:v>
                </c:pt>
                <c:pt idx="12084">
                  <c:v>48329</c:v>
                </c:pt>
                <c:pt idx="12085">
                  <c:v>48333</c:v>
                </c:pt>
                <c:pt idx="12086">
                  <c:v>48337</c:v>
                </c:pt>
                <c:pt idx="12087">
                  <c:v>48341</c:v>
                </c:pt>
                <c:pt idx="12088">
                  <c:v>48345</c:v>
                </c:pt>
                <c:pt idx="12089">
                  <c:v>48349</c:v>
                </c:pt>
                <c:pt idx="12090">
                  <c:v>48353</c:v>
                </c:pt>
                <c:pt idx="12091">
                  <c:v>48357</c:v>
                </c:pt>
                <c:pt idx="12092">
                  <c:v>48361</c:v>
                </c:pt>
                <c:pt idx="12093">
                  <c:v>48365</c:v>
                </c:pt>
                <c:pt idx="12094">
                  <c:v>48369</c:v>
                </c:pt>
                <c:pt idx="12095">
                  <c:v>48373</c:v>
                </c:pt>
                <c:pt idx="12096">
                  <c:v>48377</c:v>
                </c:pt>
                <c:pt idx="12097">
                  <c:v>48381</c:v>
                </c:pt>
                <c:pt idx="12098">
                  <c:v>48385</c:v>
                </c:pt>
                <c:pt idx="12099">
                  <c:v>48389</c:v>
                </c:pt>
                <c:pt idx="12100">
                  <c:v>48393</c:v>
                </c:pt>
                <c:pt idx="12101">
                  <c:v>48397</c:v>
                </c:pt>
                <c:pt idx="12102">
                  <c:v>48401</c:v>
                </c:pt>
                <c:pt idx="12103">
                  <c:v>48405</c:v>
                </c:pt>
                <c:pt idx="12104">
                  <c:v>48409</c:v>
                </c:pt>
                <c:pt idx="12105">
                  <c:v>48413</c:v>
                </c:pt>
                <c:pt idx="12106">
                  <c:v>48417</c:v>
                </c:pt>
                <c:pt idx="12107">
                  <c:v>48421</c:v>
                </c:pt>
                <c:pt idx="12108">
                  <c:v>48425</c:v>
                </c:pt>
                <c:pt idx="12109">
                  <c:v>48429</c:v>
                </c:pt>
                <c:pt idx="12110">
                  <c:v>48433</c:v>
                </c:pt>
                <c:pt idx="12111">
                  <c:v>48437</c:v>
                </c:pt>
                <c:pt idx="12112">
                  <c:v>48441</c:v>
                </c:pt>
                <c:pt idx="12113">
                  <c:v>48445</c:v>
                </c:pt>
                <c:pt idx="12114">
                  <c:v>48449</c:v>
                </c:pt>
                <c:pt idx="12115">
                  <c:v>48453</c:v>
                </c:pt>
                <c:pt idx="12116">
                  <c:v>48457</c:v>
                </c:pt>
                <c:pt idx="12117">
                  <c:v>48461</c:v>
                </c:pt>
                <c:pt idx="12118">
                  <c:v>48465</c:v>
                </c:pt>
                <c:pt idx="12119">
                  <c:v>48469</c:v>
                </c:pt>
                <c:pt idx="12120">
                  <c:v>48473</c:v>
                </c:pt>
                <c:pt idx="12121">
                  <c:v>48477</c:v>
                </c:pt>
                <c:pt idx="12122">
                  <c:v>48481</c:v>
                </c:pt>
                <c:pt idx="12123">
                  <c:v>48485</c:v>
                </c:pt>
                <c:pt idx="12124">
                  <c:v>48489</c:v>
                </c:pt>
                <c:pt idx="12125">
                  <c:v>48493</c:v>
                </c:pt>
                <c:pt idx="12126">
                  <c:v>48497</c:v>
                </c:pt>
                <c:pt idx="12127">
                  <c:v>48501</c:v>
                </c:pt>
                <c:pt idx="12128">
                  <c:v>48505</c:v>
                </c:pt>
                <c:pt idx="12129">
                  <c:v>48509</c:v>
                </c:pt>
                <c:pt idx="12130">
                  <c:v>48513</c:v>
                </c:pt>
                <c:pt idx="12131">
                  <c:v>48517</c:v>
                </c:pt>
                <c:pt idx="12132">
                  <c:v>48521</c:v>
                </c:pt>
                <c:pt idx="12133">
                  <c:v>48525</c:v>
                </c:pt>
                <c:pt idx="12134">
                  <c:v>48529</c:v>
                </c:pt>
                <c:pt idx="12135">
                  <c:v>48533</c:v>
                </c:pt>
                <c:pt idx="12136">
                  <c:v>48537</c:v>
                </c:pt>
                <c:pt idx="12137">
                  <c:v>48541</c:v>
                </c:pt>
                <c:pt idx="12138">
                  <c:v>48545</c:v>
                </c:pt>
                <c:pt idx="12139">
                  <c:v>48549</c:v>
                </c:pt>
                <c:pt idx="12140">
                  <c:v>48553</c:v>
                </c:pt>
                <c:pt idx="12141">
                  <c:v>48557</c:v>
                </c:pt>
                <c:pt idx="12142">
                  <c:v>48561</c:v>
                </c:pt>
                <c:pt idx="12143">
                  <c:v>48565</c:v>
                </c:pt>
                <c:pt idx="12144">
                  <c:v>48569</c:v>
                </c:pt>
                <c:pt idx="12145">
                  <c:v>48573</c:v>
                </c:pt>
                <c:pt idx="12146">
                  <c:v>48577</c:v>
                </c:pt>
                <c:pt idx="12147">
                  <c:v>48581</c:v>
                </c:pt>
                <c:pt idx="12148">
                  <c:v>48585</c:v>
                </c:pt>
                <c:pt idx="12149">
                  <c:v>48589</c:v>
                </c:pt>
                <c:pt idx="12150">
                  <c:v>48593</c:v>
                </c:pt>
                <c:pt idx="12151">
                  <c:v>48597</c:v>
                </c:pt>
                <c:pt idx="12152">
                  <c:v>48601</c:v>
                </c:pt>
                <c:pt idx="12153">
                  <c:v>48605</c:v>
                </c:pt>
                <c:pt idx="12154">
                  <c:v>48609</c:v>
                </c:pt>
                <c:pt idx="12155">
                  <c:v>48613</c:v>
                </c:pt>
                <c:pt idx="12156">
                  <c:v>48617</c:v>
                </c:pt>
                <c:pt idx="12157">
                  <c:v>48621</c:v>
                </c:pt>
                <c:pt idx="12158">
                  <c:v>48625</c:v>
                </c:pt>
                <c:pt idx="12159">
                  <c:v>48629</c:v>
                </c:pt>
                <c:pt idx="12160">
                  <c:v>48633</c:v>
                </c:pt>
                <c:pt idx="12161">
                  <c:v>48637</c:v>
                </c:pt>
                <c:pt idx="12162">
                  <c:v>48641</c:v>
                </c:pt>
                <c:pt idx="12163">
                  <c:v>48645</c:v>
                </c:pt>
                <c:pt idx="12164">
                  <c:v>48649</c:v>
                </c:pt>
                <c:pt idx="12165">
                  <c:v>48653</c:v>
                </c:pt>
                <c:pt idx="12166">
                  <c:v>48657</c:v>
                </c:pt>
                <c:pt idx="12167">
                  <c:v>48661</c:v>
                </c:pt>
                <c:pt idx="12168">
                  <c:v>48665</c:v>
                </c:pt>
                <c:pt idx="12169">
                  <c:v>48669</c:v>
                </c:pt>
                <c:pt idx="12170">
                  <c:v>48673</c:v>
                </c:pt>
                <c:pt idx="12171">
                  <c:v>48677</c:v>
                </c:pt>
                <c:pt idx="12172">
                  <c:v>48681</c:v>
                </c:pt>
                <c:pt idx="12173">
                  <c:v>48685</c:v>
                </c:pt>
                <c:pt idx="12174">
                  <c:v>48689</c:v>
                </c:pt>
                <c:pt idx="12175">
                  <c:v>48693</c:v>
                </c:pt>
                <c:pt idx="12176">
                  <c:v>48697</c:v>
                </c:pt>
                <c:pt idx="12177">
                  <c:v>48701</c:v>
                </c:pt>
                <c:pt idx="12178">
                  <c:v>48705</c:v>
                </c:pt>
                <c:pt idx="12179">
                  <c:v>48709</c:v>
                </c:pt>
                <c:pt idx="12180">
                  <c:v>48713</c:v>
                </c:pt>
                <c:pt idx="12181">
                  <c:v>48717</c:v>
                </c:pt>
                <c:pt idx="12182">
                  <c:v>48721</c:v>
                </c:pt>
                <c:pt idx="12183">
                  <c:v>48725</c:v>
                </c:pt>
                <c:pt idx="12184">
                  <c:v>48729</c:v>
                </c:pt>
                <c:pt idx="12185">
                  <c:v>48733</c:v>
                </c:pt>
                <c:pt idx="12186">
                  <c:v>48737</c:v>
                </c:pt>
                <c:pt idx="12187">
                  <c:v>48741</c:v>
                </c:pt>
                <c:pt idx="12188">
                  <c:v>48745</c:v>
                </c:pt>
                <c:pt idx="12189">
                  <c:v>48749</c:v>
                </c:pt>
                <c:pt idx="12190">
                  <c:v>48753</c:v>
                </c:pt>
                <c:pt idx="12191">
                  <c:v>48757</c:v>
                </c:pt>
                <c:pt idx="12192">
                  <c:v>48761</c:v>
                </c:pt>
                <c:pt idx="12193">
                  <c:v>48765</c:v>
                </c:pt>
                <c:pt idx="12194">
                  <c:v>48769</c:v>
                </c:pt>
                <c:pt idx="12195">
                  <c:v>48773</c:v>
                </c:pt>
                <c:pt idx="12196">
                  <c:v>48777</c:v>
                </c:pt>
                <c:pt idx="12197">
                  <c:v>48781</c:v>
                </c:pt>
                <c:pt idx="12198">
                  <c:v>48785</c:v>
                </c:pt>
                <c:pt idx="12199">
                  <c:v>48789</c:v>
                </c:pt>
                <c:pt idx="12200">
                  <c:v>48793</c:v>
                </c:pt>
                <c:pt idx="12201">
                  <c:v>48797</c:v>
                </c:pt>
                <c:pt idx="12202">
                  <c:v>48801</c:v>
                </c:pt>
                <c:pt idx="12203">
                  <c:v>48805</c:v>
                </c:pt>
                <c:pt idx="12204">
                  <c:v>48809</c:v>
                </c:pt>
                <c:pt idx="12205">
                  <c:v>48813</c:v>
                </c:pt>
                <c:pt idx="12206">
                  <c:v>48817</c:v>
                </c:pt>
                <c:pt idx="12207">
                  <c:v>48821</c:v>
                </c:pt>
                <c:pt idx="12208">
                  <c:v>48825</c:v>
                </c:pt>
                <c:pt idx="12209">
                  <c:v>48829</c:v>
                </c:pt>
                <c:pt idx="12210">
                  <c:v>48833</c:v>
                </c:pt>
                <c:pt idx="12211">
                  <c:v>48837</c:v>
                </c:pt>
                <c:pt idx="12212">
                  <c:v>48841</c:v>
                </c:pt>
                <c:pt idx="12213">
                  <c:v>48845</c:v>
                </c:pt>
                <c:pt idx="12214">
                  <c:v>48849</c:v>
                </c:pt>
                <c:pt idx="12215">
                  <c:v>48853</c:v>
                </c:pt>
                <c:pt idx="12216">
                  <c:v>48857</c:v>
                </c:pt>
                <c:pt idx="12217">
                  <c:v>48861</c:v>
                </c:pt>
                <c:pt idx="12218">
                  <c:v>48865</c:v>
                </c:pt>
                <c:pt idx="12219">
                  <c:v>48869</c:v>
                </c:pt>
                <c:pt idx="12220">
                  <c:v>48873</c:v>
                </c:pt>
                <c:pt idx="12221">
                  <c:v>48877</c:v>
                </c:pt>
                <c:pt idx="12222">
                  <c:v>48881</c:v>
                </c:pt>
                <c:pt idx="12223">
                  <c:v>48885</c:v>
                </c:pt>
                <c:pt idx="12224">
                  <c:v>48889</c:v>
                </c:pt>
                <c:pt idx="12225">
                  <c:v>48893</c:v>
                </c:pt>
                <c:pt idx="12226">
                  <c:v>48897</c:v>
                </c:pt>
                <c:pt idx="12227">
                  <c:v>48901</c:v>
                </c:pt>
                <c:pt idx="12228">
                  <c:v>48905</c:v>
                </c:pt>
                <c:pt idx="12229">
                  <c:v>48909</c:v>
                </c:pt>
                <c:pt idx="12230">
                  <c:v>48913</c:v>
                </c:pt>
                <c:pt idx="12231">
                  <c:v>48917</c:v>
                </c:pt>
                <c:pt idx="12232">
                  <c:v>48921</c:v>
                </c:pt>
                <c:pt idx="12233">
                  <c:v>48925</c:v>
                </c:pt>
                <c:pt idx="12234">
                  <c:v>48929</c:v>
                </c:pt>
                <c:pt idx="12235">
                  <c:v>48933</c:v>
                </c:pt>
                <c:pt idx="12236">
                  <c:v>48937</c:v>
                </c:pt>
                <c:pt idx="12237">
                  <c:v>48941</c:v>
                </c:pt>
                <c:pt idx="12238">
                  <c:v>48945</c:v>
                </c:pt>
                <c:pt idx="12239">
                  <c:v>48949</c:v>
                </c:pt>
                <c:pt idx="12240">
                  <c:v>48953</c:v>
                </c:pt>
                <c:pt idx="12241">
                  <c:v>48957</c:v>
                </c:pt>
                <c:pt idx="12242">
                  <c:v>48961</c:v>
                </c:pt>
                <c:pt idx="12243">
                  <c:v>48965</c:v>
                </c:pt>
                <c:pt idx="12244">
                  <c:v>48969</c:v>
                </c:pt>
                <c:pt idx="12245">
                  <c:v>48973</c:v>
                </c:pt>
                <c:pt idx="12246">
                  <c:v>48977</c:v>
                </c:pt>
                <c:pt idx="12247">
                  <c:v>48981</c:v>
                </c:pt>
                <c:pt idx="12248">
                  <c:v>48985</c:v>
                </c:pt>
                <c:pt idx="12249">
                  <c:v>48989</c:v>
                </c:pt>
                <c:pt idx="12250">
                  <c:v>48993</c:v>
                </c:pt>
                <c:pt idx="12251">
                  <c:v>48997</c:v>
                </c:pt>
                <c:pt idx="12252">
                  <c:v>49001</c:v>
                </c:pt>
                <c:pt idx="12253">
                  <c:v>49005</c:v>
                </c:pt>
                <c:pt idx="12254">
                  <c:v>49009</c:v>
                </c:pt>
                <c:pt idx="12255">
                  <c:v>49013</c:v>
                </c:pt>
                <c:pt idx="12256">
                  <c:v>49017</c:v>
                </c:pt>
                <c:pt idx="12257">
                  <c:v>49021</c:v>
                </c:pt>
                <c:pt idx="12258">
                  <c:v>49025</c:v>
                </c:pt>
                <c:pt idx="12259">
                  <c:v>49029</c:v>
                </c:pt>
                <c:pt idx="12260">
                  <c:v>49033</c:v>
                </c:pt>
                <c:pt idx="12261">
                  <c:v>49037</c:v>
                </c:pt>
                <c:pt idx="12262">
                  <c:v>49041</c:v>
                </c:pt>
                <c:pt idx="12263">
                  <c:v>49045</c:v>
                </c:pt>
                <c:pt idx="12264">
                  <c:v>49049</c:v>
                </c:pt>
                <c:pt idx="12265">
                  <c:v>49053</c:v>
                </c:pt>
                <c:pt idx="12266">
                  <c:v>49057</c:v>
                </c:pt>
                <c:pt idx="12267">
                  <c:v>49061</c:v>
                </c:pt>
                <c:pt idx="12268">
                  <c:v>49065</c:v>
                </c:pt>
                <c:pt idx="12269">
                  <c:v>49069</c:v>
                </c:pt>
                <c:pt idx="12270">
                  <c:v>49073</c:v>
                </c:pt>
                <c:pt idx="12271">
                  <c:v>49077</c:v>
                </c:pt>
                <c:pt idx="12272">
                  <c:v>49081</c:v>
                </c:pt>
                <c:pt idx="12273">
                  <c:v>49085</c:v>
                </c:pt>
                <c:pt idx="12274">
                  <c:v>49089</c:v>
                </c:pt>
                <c:pt idx="12275">
                  <c:v>49093</c:v>
                </c:pt>
                <c:pt idx="12276">
                  <c:v>49097</c:v>
                </c:pt>
                <c:pt idx="12277">
                  <c:v>49101</c:v>
                </c:pt>
                <c:pt idx="12278">
                  <c:v>49105</c:v>
                </c:pt>
                <c:pt idx="12279">
                  <c:v>49109</c:v>
                </c:pt>
                <c:pt idx="12280">
                  <c:v>49113</c:v>
                </c:pt>
                <c:pt idx="12281">
                  <c:v>49117</c:v>
                </c:pt>
                <c:pt idx="12282">
                  <c:v>49121</c:v>
                </c:pt>
                <c:pt idx="12283">
                  <c:v>49125</c:v>
                </c:pt>
                <c:pt idx="12284">
                  <c:v>49129</c:v>
                </c:pt>
                <c:pt idx="12285">
                  <c:v>49133</c:v>
                </c:pt>
                <c:pt idx="12286">
                  <c:v>49137</c:v>
                </c:pt>
                <c:pt idx="12287">
                  <c:v>49141</c:v>
                </c:pt>
                <c:pt idx="12288">
                  <c:v>49145</c:v>
                </c:pt>
                <c:pt idx="12289">
                  <c:v>49149</c:v>
                </c:pt>
                <c:pt idx="12290">
                  <c:v>49153</c:v>
                </c:pt>
                <c:pt idx="12291">
                  <c:v>49157</c:v>
                </c:pt>
                <c:pt idx="12292">
                  <c:v>49161</c:v>
                </c:pt>
                <c:pt idx="12293">
                  <c:v>49165</c:v>
                </c:pt>
                <c:pt idx="12294">
                  <c:v>49169</c:v>
                </c:pt>
                <c:pt idx="12295">
                  <c:v>49173</c:v>
                </c:pt>
                <c:pt idx="12296">
                  <c:v>49177</c:v>
                </c:pt>
                <c:pt idx="12297">
                  <c:v>49181</c:v>
                </c:pt>
                <c:pt idx="12298">
                  <c:v>49185</c:v>
                </c:pt>
                <c:pt idx="12299">
                  <c:v>49189</c:v>
                </c:pt>
                <c:pt idx="12300">
                  <c:v>49193</c:v>
                </c:pt>
                <c:pt idx="12301">
                  <c:v>49197</c:v>
                </c:pt>
                <c:pt idx="12302">
                  <c:v>49201</c:v>
                </c:pt>
                <c:pt idx="12303">
                  <c:v>49205</c:v>
                </c:pt>
                <c:pt idx="12304">
                  <c:v>49209</c:v>
                </c:pt>
                <c:pt idx="12305">
                  <c:v>49213</c:v>
                </c:pt>
                <c:pt idx="12306">
                  <c:v>49217</c:v>
                </c:pt>
                <c:pt idx="12307">
                  <c:v>49221</c:v>
                </c:pt>
                <c:pt idx="12308">
                  <c:v>49225</c:v>
                </c:pt>
                <c:pt idx="12309">
                  <c:v>49229</c:v>
                </c:pt>
                <c:pt idx="12310">
                  <c:v>49233</c:v>
                </c:pt>
                <c:pt idx="12311">
                  <c:v>49237</c:v>
                </c:pt>
                <c:pt idx="12312">
                  <c:v>49241</c:v>
                </c:pt>
                <c:pt idx="12313">
                  <c:v>49245</c:v>
                </c:pt>
                <c:pt idx="12314">
                  <c:v>49249</c:v>
                </c:pt>
                <c:pt idx="12315">
                  <c:v>49253</c:v>
                </c:pt>
                <c:pt idx="12316">
                  <c:v>49257</c:v>
                </c:pt>
                <c:pt idx="12317">
                  <c:v>49261</c:v>
                </c:pt>
                <c:pt idx="12318">
                  <c:v>49265</c:v>
                </c:pt>
                <c:pt idx="12319">
                  <c:v>49269</c:v>
                </c:pt>
                <c:pt idx="12320">
                  <c:v>49273</c:v>
                </c:pt>
                <c:pt idx="12321">
                  <c:v>49277</c:v>
                </c:pt>
                <c:pt idx="12322">
                  <c:v>49281</c:v>
                </c:pt>
                <c:pt idx="12323">
                  <c:v>49285</c:v>
                </c:pt>
                <c:pt idx="12324">
                  <c:v>49289</c:v>
                </c:pt>
                <c:pt idx="12325">
                  <c:v>49293</c:v>
                </c:pt>
                <c:pt idx="12326">
                  <c:v>49297</c:v>
                </c:pt>
                <c:pt idx="12327">
                  <c:v>49301</c:v>
                </c:pt>
                <c:pt idx="12328">
                  <c:v>49305</c:v>
                </c:pt>
                <c:pt idx="12329">
                  <c:v>49309</c:v>
                </c:pt>
                <c:pt idx="12330">
                  <c:v>49313</c:v>
                </c:pt>
                <c:pt idx="12331">
                  <c:v>49317</c:v>
                </c:pt>
                <c:pt idx="12332">
                  <c:v>49321</c:v>
                </c:pt>
                <c:pt idx="12333">
                  <c:v>49325</c:v>
                </c:pt>
                <c:pt idx="12334">
                  <c:v>49329</c:v>
                </c:pt>
                <c:pt idx="12335">
                  <c:v>49333</c:v>
                </c:pt>
                <c:pt idx="12336">
                  <c:v>49337</c:v>
                </c:pt>
                <c:pt idx="12337">
                  <c:v>49341</c:v>
                </c:pt>
                <c:pt idx="12338">
                  <c:v>49345</c:v>
                </c:pt>
                <c:pt idx="12339">
                  <c:v>49349</c:v>
                </c:pt>
                <c:pt idx="12340">
                  <c:v>49353</c:v>
                </c:pt>
                <c:pt idx="12341">
                  <c:v>49357</c:v>
                </c:pt>
                <c:pt idx="12342">
                  <c:v>49361</c:v>
                </c:pt>
                <c:pt idx="12343">
                  <c:v>49365</c:v>
                </c:pt>
                <c:pt idx="12344">
                  <c:v>49369</c:v>
                </c:pt>
                <c:pt idx="12345">
                  <c:v>49373</c:v>
                </c:pt>
                <c:pt idx="12346">
                  <c:v>49377</c:v>
                </c:pt>
                <c:pt idx="12347">
                  <c:v>49381</c:v>
                </c:pt>
                <c:pt idx="12348">
                  <c:v>49385</c:v>
                </c:pt>
                <c:pt idx="12349">
                  <c:v>49389</c:v>
                </c:pt>
                <c:pt idx="12350">
                  <c:v>49393</c:v>
                </c:pt>
                <c:pt idx="12351">
                  <c:v>49397</c:v>
                </c:pt>
                <c:pt idx="12352">
                  <c:v>49401</c:v>
                </c:pt>
                <c:pt idx="12353">
                  <c:v>49405</c:v>
                </c:pt>
                <c:pt idx="12354">
                  <c:v>49409</c:v>
                </c:pt>
                <c:pt idx="12355">
                  <c:v>49413</c:v>
                </c:pt>
                <c:pt idx="12356">
                  <c:v>49417</c:v>
                </c:pt>
                <c:pt idx="12357">
                  <c:v>49421</c:v>
                </c:pt>
                <c:pt idx="12358">
                  <c:v>49425</c:v>
                </c:pt>
                <c:pt idx="12359">
                  <c:v>49429</c:v>
                </c:pt>
                <c:pt idx="12360">
                  <c:v>49433</c:v>
                </c:pt>
                <c:pt idx="12361">
                  <c:v>49437</c:v>
                </c:pt>
                <c:pt idx="12362">
                  <c:v>49441</c:v>
                </c:pt>
                <c:pt idx="12363">
                  <c:v>49445</c:v>
                </c:pt>
                <c:pt idx="12364">
                  <c:v>49449</c:v>
                </c:pt>
                <c:pt idx="12365">
                  <c:v>49453</c:v>
                </c:pt>
                <c:pt idx="12366">
                  <c:v>49457</c:v>
                </c:pt>
                <c:pt idx="12367">
                  <c:v>49461</c:v>
                </c:pt>
                <c:pt idx="12368">
                  <c:v>49465</c:v>
                </c:pt>
                <c:pt idx="12369">
                  <c:v>49469</c:v>
                </c:pt>
                <c:pt idx="12370">
                  <c:v>49473</c:v>
                </c:pt>
                <c:pt idx="12371">
                  <c:v>49477</c:v>
                </c:pt>
                <c:pt idx="12372">
                  <c:v>49481</c:v>
                </c:pt>
                <c:pt idx="12373">
                  <c:v>49485</c:v>
                </c:pt>
                <c:pt idx="12374">
                  <c:v>49489</c:v>
                </c:pt>
                <c:pt idx="12375">
                  <c:v>49493</c:v>
                </c:pt>
                <c:pt idx="12376">
                  <c:v>49497</c:v>
                </c:pt>
                <c:pt idx="12377">
                  <c:v>49501</c:v>
                </c:pt>
                <c:pt idx="12378">
                  <c:v>49505</c:v>
                </c:pt>
                <c:pt idx="12379">
                  <c:v>49509</c:v>
                </c:pt>
                <c:pt idx="12380">
                  <c:v>49513</c:v>
                </c:pt>
                <c:pt idx="12381">
                  <c:v>49517</c:v>
                </c:pt>
                <c:pt idx="12382">
                  <c:v>49521</c:v>
                </c:pt>
                <c:pt idx="12383">
                  <c:v>49525</c:v>
                </c:pt>
                <c:pt idx="12384">
                  <c:v>49529</c:v>
                </c:pt>
                <c:pt idx="12385">
                  <c:v>49533</c:v>
                </c:pt>
                <c:pt idx="12386">
                  <c:v>49537</c:v>
                </c:pt>
                <c:pt idx="12387">
                  <c:v>49541</c:v>
                </c:pt>
                <c:pt idx="12388">
                  <c:v>49545</c:v>
                </c:pt>
                <c:pt idx="12389">
                  <c:v>49549</c:v>
                </c:pt>
                <c:pt idx="12390">
                  <c:v>49553</c:v>
                </c:pt>
                <c:pt idx="12391">
                  <c:v>49557</c:v>
                </c:pt>
                <c:pt idx="12392">
                  <c:v>49561</c:v>
                </c:pt>
                <c:pt idx="12393">
                  <c:v>49565</c:v>
                </c:pt>
                <c:pt idx="12394">
                  <c:v>49569</c:v>
                </c:pt>
                <c:pt idx="12395">
                  <c:v>49573</c:v>
                </c:pt>
                <c:pt idx="12396">
                  <c:v>49577</c:v>
                </c:pt>
                <c:pt idx="12397">
                  <c:v>49581</c:v>
                </c:pt>
                <c:pt idx="12398">
                  <c:v>49585</c:v>
                </c:pt>
                <c:pt idx="12399">
                  <c:v>49589</c:v>
                </c:pt>
                <c:pt idx="12400">
                  <c:v>49593</c:v>
                </c:pt>
                <c:pt idx="12401">
                  <c:v>49597</c:v>
                </c:pt>
                <c:pt idx="12402">
                  <c:v>49601</c:v>
                </c:pt>
                <c:pt idx="12403">
                  <c:v>49605</c:v>
                </c:pt>
                <c:pt idx="12404">
                  <c:v>49609</c:v>
                </c:pt>
                <c:pt idx="12405">
                  <c:v>49613</c:v>
                </c:pt>
                <c:pt idx="12406">
                  <c:v>49617</c:v>
                </c:pt>
                <c:pt idx="12407">
                  <c:v>49621</c:v>
                </c:pt>
                <c:pt idx="12408">
                  <c:v>49625</c:v>
                </c:pt>
                <c:pt idx="12409">
                  <c:v>49629</c:v>
                </c:pt>
                <c:pt idx="12410">
                  <c:v>49633</c:v>
                </c:pt>
                <c:pt idx="12411">
                  <c:v>49637</c:v>
                </c:pt>
                <c:pt idx="12412">
                  <c:v>49641</c:v>
                </c:pt>
                <c:pt idx="12413">
                  <c:v>49645</c:v>
                </c:pt>
                <c:pt idx="12414">
                  <c:v>49649</c:v>
                </c:pt>
                <c:pt idx="12415">
                  <c:v>49653</c:v>
                </c:pt>
                <c:pt idx="12416">
                  <c:v>49657</c:v>
                </c:pt>
                <c:pt idx="12417">
                  <c:v>49661</c:v>
                </c:pt>
                <c:pt idx="12418">
                  <c:v>49665</c:v>
                </c:pt>
                <c:pt idx="12419">
                  <c:v>49669</c:v>
                </c:pt>
                <c:pt idx="12420">
                  <c:v>49673</c:v>
                </c:pt>
                <c:pt idx="12421">
                  <c:v>49677</c:v>
                </c:pt>
                <c:pt idx="12422">
                  <c:v>49681</c:v>
                </c:pt>
                <c:pt idx="12423">
                  <c:v>49685</c:v>
                </c:pt>
                <c:pt idx="12424">
                  <c:v>49689</c:v>
                </c:pt>
                <c:pt idx="12425">
                  <c:v>49693</c:v>
                </c:pt>
                <c:pt idx="12426">
                  <c:v>49697</c:v>
                </c:pt>
                <c:pt idx="12427">
                  <c:v>49701</c:v>
                </c:pt>
                <c:pt idx="12428">
                  <c:v>49705</c:v>
                </c:pt>
                <c:pt idx="12429">
                  <c:v>49709</c:v>
                </c:pt>
                <c:pt idx="12430">
                  <c:v>49713</c:v>
                </c:pt>
                <c:pt idx="12431">
                  <c:v>49717</c:v>
                </c:pt>
                <c:pt idx="12432">
                  <c:v>49721</c:v>
                </c:pt>
                <c:pt idx="12433">
                  <c:v>49725</c:v>
                </c:pt>
                <c:pt idx="12434">
                  <c:v>49729</c:v>
                </c:pt>
                <c:pt idx="12435">
                  <c:v>49733</c:v>
                </c:pt>
                <c:pt idx="12436">
                  <c:v>49737</c:v>
                </c:pt>
                <c:pt idx="12437">
                  <c:v>49741</c:v>
                </c:pt>
                <c:pt idx="12438">
                  <c:v>49745</c:v>
                </c:pt>
                <c:pt idx="12439">
                  <c:v>49749</c:v>
                </c:pt>
                <c:pt idx="12440">
                  <c:v>49753</c:v>
                </c:pt>
                <c:pt idx="12441">
                  <c:v>49757</c:v>
                </c:pt>
                <c:pt idx="12442">
                  <c:v>49761</c:v>
                </c:pt>
                <c:pt idx="12443">
                  <c:v>49765</c:v>
                </c:pt>
                <c:pt idx="12444">
                  <c:v>49769</c:v>
                </c:pt>
                <c:pt idx="12445">
                  <c:v>49773</c:v>
                </c:pt>
                <c:pt idx="12446">
                  <c:v>49777</c:v>
                </c:pt>
                <c:pt idx="12447">
                  <c:v>49781</c:v>
                </c:pt>
                <c:pt idx="12448">
                  <c:v>49785</c:v>
                </c:pt>
                <c:pt idx="12449">
                  <c:v>49789</c:v>
                </c:pt>
                <c:pt idx="12450">
                  <c:v>49793</c:v>
                </c:pt>
                <c:pt idx="12451">
                  <c:v>49797</c:v>
                </c:pt>
                <c:pt idx="12452">
                  <c:v>49801</c:v>
                </c:pt>
                <c:pt idx="12453">
                  <c:v>49805</c:v>
                </c:pt>
                <c:pt idx="12454">
                  <c:v>49809</c:v>
                </c:pt>
                <c:pt idx="12455">
                  <c:v>49813</c:v>
                </c:pt>
                <c:pt idx="12456">
                  <c:v>49817</c:v>
                </c:pt>
                <c:pt idx="12457">
                  <c:v>49821</c:v>
                </c:pt>
                <c:pt idx="12458">
                  <c:v>49825</c:v>
                </c:pt>
                <c:pt idx="12459">
                  <c:v>49829</c:v>
                </c:pt>
                <c:pt idx="12460">
                  <c:v>49833</c:v>
                </c:pt>
                <c:pt idx="12461">
                  <c:v>49837</c:v>
                </c:pt>
                <c:pt idx="12462">
                  <c:v>49841</c:v>
                </c:pt>
                <c:pt idx="12463">
                  <c:v>49845</c:v>
                </c:pt>
                <c:pt idx="12464">
                  <c:v>49849</c:v>
                </c:pt>
                <c:pt idx="12465">
                  <c:v>49853</c:v>
                </c:pt>
                <c:pt idx="12466">
                  <c:v>49857</c:v>
                </c:pt>
                <c:pt idx="12467">
                  <c:v>49861</c:v>
                </c:pt>
                <c:pt idx="12468">
                  <c:v>49865</c:v>
                </c:pt>
                <c:pt idx="12469">
                  <c:v>49869</c:v>
                </c:pt>
                <c:pt idx="12470">
                  <c:v>49873</c:v>
                </c:pt>
                <c:pt idx="12471">
                  <c:v>49877</c:v>
                </c:pt>
                <c:pt idx="12472">
                  <c:v>49881</c:v>
                </c:pt>
                <c:pt idx="12473">
                  <c:v>49885</c:v>
                </c:pt>
                <c:pt idx="12474">
                  <c:v>49889</c:v>
                </c:pt>
                <c:pt idx="12475">
                  <c:v>49893</c:v>
                </c:pt>
                <c:pt idx="12476">
                  <c:v>49897</c:v>
                </c:pt>
                <c:pt idx="12477">
                  <c:v>49901</c:v>
                </c:pt>
                <c:pt idx="12478">
                  <c:v>49905</c:v>
                </c:pt>
                <c:pt idx="12479">
                  <c:v>49909</c:v>
                </c:pt>
                <c:pt idx="12480">
                  <c:v>49913</c:v>
                </c:pt>
                <c:pt idx="12481">
                  <c:v>49917</c:v>
                </c:pt>
                <c:pt idx="12482">
                  <c:v>49921</c:v>
                </c:pt>
                <c:pt idx="12483">
                  <c:v>49925</c:v>
                </c:pt>
                <c:pt idx="12484">
                  <c:v>49929</c:v>
                </c:pt>
                <c:pt idx="12485">
                  <c:v>49933</c:v>
                </c:pt>
                <c:pt idx="12486">
                  <c:v>49937</c:v>
                </c:pt>
                <c:pt idx="12487">
                  <c:v>49941</c:v>
                </c:pt>
                <c:pt idx="12488">
                  <c:v>49945</c:v>
                </c:pt>
                <c:pt idx="12489">
                  <c:v>49949</c:v>
                </c:pt>
                <c:pt idx="12490">
                  <c:v>49953</c:v>
                </c:pt>
                <c:pt idx="12491">
                  <c:v>49957</c:v>
                </c:pt>
                <c:pt idx="12492">
                  <c:v>49961</c:v>
                </c:pt>
                <c:pt idx="12493">
                  <c:v>49965</c:v>
                </c:pt>
                <c:pt idx="12494">
                  <c:v>49969</c:v>
                </c:pt>
                <c:pt idx="12495">
                  <c:v>49973</c:v>
                </c:pt>
                <c:pt idx="12496">
                  <c:v>49977</c:v>
                </c:pt>
                <c:pt idx="12497">
                  <c:v>49981</c:v>
                </c:pt>
                <c:pt idx="12498">
                  <c:v>49985</c:v>
                </c:pt>
                <c:pt idx="12499">
                  <c:v>49989</c:v>
                </c:pt>
                <c:pt idx="12500">
                  <c:v>49993</c:v>
                </c:pt>
                <c:pt idx="12501">
                  <c:v>49997</c:v>
                </c:pt>
                <c:pt idx="12502">
                  <c:v>50001</c:v>
                </c:pt>
                <c:pt idx="12503">
                  <c:v>50005</c:v>
                </c:pt>
                <c:pt idx="12504">
                  <c:v>50009</c:v>
                </c:pt>
                <c:pt idx="12505">
                  <c:v>50013</c:v>
                </c:pt>
                <c:pt idx="12506">
                  <c:v>50017</c:v>
                </c:pt>
                <c:pt idx="12507">
                  <c:v>50021</c:v>
                </c:pt>
                <c:pt idx="12508">
                  <c:v>50025</c:v>
                </c:pt>
                <c:pt idx="12509">
                  <c:v>50029</c:v>
                </c:pt>
                <c:pt idx="12510">
                  <c:v>50033</c:v>
                </c:pt>
                <c:pt idx="12511">
                  <c:v>50037</c:v>
                </c:pt>
                <c:pt idx="12512">
                  <c:v>50041</c:v>
                </c:pt>
                <c:pt idx="12513">
                  <c:v>50045</c:v>
                </c:pt>
                <c:pt idx="12514">
                  <c:v>50049</c:v>
                </c:pt>
                <c:pt idx="12515">
                  <c:v>50053</c:v>
                </c:pt>
                <c:pt idx="12516">
                  <c:v>50057</c:v>
                </c:pt>
                <c:pt idx="12517">
                  <c:v>50061</c:v>
                </c:pt>
                <c:pt idx="12518">
                  <c:v>50065</c:v>
                </c:pt>
                <c:pt idx="12519">
                  <c:v>50069</c:v>
                </c:pt>
                <c:pt idx="12520">
                  <c:v>50073</c:v>
                </c:pt>
                <c:pt idx="12521">
                  <c:v>50077</c:v>
                </c:pt>
                <c:pt idx="12522">
                  <c:v>50081</c:v>
                </c:pt>
                <c:pt idx="12523">
                  <c:v>50085</c:v>
                </c:pt>
                <c:pt idx="12524">
                  <c:v>50089</c:v>
                </c:pt>
                <c:pt idx="12525">
                  <c:v>50093</c:v>
                </c:pt>
                <c:pt idx="12526">
                  <c:v>50097</c:v>
                </c:pt>
                <c:pt idx="12527">
                  <c:v>50101</c:v>
                </c:pt>
                <c:pt idx="12528">
                  <c:v>50105</c:v>
                </c:pt>
                <c:pt idx="12529">
                  <c:v>50109</c:v>
                </c:pt>
                <c:pt idx="12530">
                  <c:v>50113</c:v>
                </c:pt>
                <c:pt idx="12531">
                  <c:v>50117</c:v>
                </c:pt>
                <c:pt idx="12532">
                  <c:v>50121</c:v>
                </c:pt>
                <c:pt idx="12533">
                  <c:v>50125</c:v>
                </c:pt>
                <c:pt idx="12534">
                  <c:v>50129</c:v>
                </c:pt>
                <c:pt idx="12535">
                  <c:v>50133</c:v>
                </c:pt>
                <c:pt idx="12536">
                  <c:v>50137</c:v>
                </c:pt>
                <c:pt idx="12537">
                  <c:v>50141</c:v>
                </c:pt>
                <c:pt idx="12538">
                  <c:v>50145</c:v>
                </c:pt>
                <c:pt idx="12539">
                  <c:v>50149</c:v>
                </c:pt>
                <c:pt idx="12540">
                  <c:v>50153</c:v>
                </c:pt>
                <c:pt idx="12541">
                  <c:v>50157</c:v>
                </c:pt>
                <c:pt idx="12542">
                  <c:v>50161</c:v>
                </c:pt>
                <c:pt idx="12543">
                  <c:v>50165</c:v>
                </c:pt>
                <c:pt idx="12544">
                  <c:v>50169</c:v>
                </c:pt>
                <c:pt idx="12545">
                  <c:v>50173</c:v>
                </c:pt>
                <c:pt idx="12546">
                  <c:v>50177</c:v>
                </c:pt>
                <c:pt idx="12547">
                  <c:v>50181</c:v>
                </c:pt>
                <c:pt idx="12548">
                  <c:v>50185</c:v>
                </c:pt>
                <c:pt idx="12549">
                  <c:v>50189</c:v>
                </c:pt>
                <c:pt idx="12550">
                  <c:v>50193</c:v>
                </c:pt>
                <c:pt idx="12551">
                  <c:v>50197</c:v>
                </c:pt>
                <c:pt idx="12552">
                  <c:v>50201</c:v>
                </c:pt>
                <c:pt idx="12553">
                  <c:v>50205</c:v>
                </c:pt>
                <c:pt idx="12554">
                  <c:v>50209</c:v>
                </c:pt>
                <c:pt idx="12555">
                  <c:v>50213</c:v>
                </c:pt>
                <c:pt idx="12556">
                  <c:v>50217</c:v>
                </c:pt>
                <c:pt idx="12557">
                  <c:v>50221</c:v>
                </c:pt>
                <c:pt idx="12558">
                  <c:v>50225</c:v>
                </c:pt>
                <c:pt idx="12559">
                  <c:v>50229</c:v>
                </c:pt>
                <c:pt idx="12560">
                  <c:v>50233</c:v>
                </c:pt>
                <c:pt idx="12561">
                  <c:v>50237</c:v>
                </c:pt>
                <c:pt idx="12562">
                  <c:v>50241</c:v>
                </c:pt>
                <c:pt idx="12563">
                  <c:v>50245</c:v>
                </c:pt>
                <c:pt idx="12564">
                  <c:v>50249</c:v>
                </c:pt>
                <c:pt idx="12565">
                  <c:v>50253</c:v>
                </c:pt>
                <c:pt idx="12566">
                  <c:v>50257</c:v>
                </c:pt>
                <c:pt idx="12567">
                  <c:v>50261</c:v>
                </c:pt>
                <c:pt idx="12568">
                  <c:v>50265</c:v>
                </c:pt>
                <c:pt idx="12569">
                  <c:v>50269</c:v>
                </c:pt>
                <c:pt idx="12570">
                  <c:v>50273</c:v>
                </c:pt>
                <c:pt idx="12571">
                  <c:v>50277</c:v>
                </c:pt>
                <c:pt idx="12572">
                  <c:v>50281</c:v>
                </c:pt>
                <c:pt idx="12573">
                  <c:v>50285</c:v>
                </c:pt>
                <c:pt idx="12574">
                  <c:v>50289</c:v>
                </c:pt>
                <c:pt idx="12575">
                  <c:v>50293</c:v>
                </c:pt>
                <c:pt idx="12576">
                  <c:v>50297</c:v>
                </c:pt>
                <c:pt idx="12577">
                  <c:v>50301</c:v>
                </c:pt>
                <c:pt idx="12578">
                  <c:v>50305</c:v>
                </c:pt>
                <c:pt idx="12579">
                  <c:v>50309</c:v>
                </c:pt>
                <c:pt idx="12580">
                  <c:v>50313</c:v>
                </c:pt>
                <c:pt idx="12581">
                  <c:v>50317</c:v>
                </c:pt>
                <c:pt idx="12582">
                  <c:v>50321</c:v>
                </c:pt>
                <c:pt idx="12583">
                  <c:v>50325</c:v>
                </c:pt>
                <c:pt idx="12584">
                  <c:v>50329</c:v>
                </c:pt>
                <c:pt idx="12585">
                  <c:v>50333</c:v>
                </c:pt>
                <c:pt idx="12586">
                  <c:v>50337</c:v>
                </c:pt>
                <c:pt idx="12587">
                  <c:v>50341</c:v>
                </c:pt>
                <c:pt idx="12588">
                  <c:v>50345</c:v>
                </c:pt>
                <c:pt idx="12589">
                  <c:v>50349</c:v>
                </c:pt>
                <c:pt idx="12590">
                  <c:v>50353</c:v>
                </c:pt>
                <c:pt idx="12591">
                  <c:v>50357</c:v>
                </c:pt>
                <c:pt idx="12592">
                  <c:v>50361</c:v>
                </c:pt>
                <c:pt idx="12593">
                  <c:v>50365</c:v>
                </c:pt>
                <c:pt idx="12594">
                  <c:v>50369</c:v>
                </c:pt>
                <c:pt idx="12595">
                  <c:v>50373</c:v>
                </c:pt>
                <c:pt idx="12596">
                  <c:v>50377</c:v>
                </c:pt>
                <c:pt idx="12597">
                  <c:v>50381</c:v>
                </c:pt>
                <c:pt idx="12598">
                  <c:v>50385</c:v>
                </c:pt>
                <c:pt idx="12599">
                  <c:v>50389</c:v>
                </c:pt>
                <c:pt idx="12600">
                  <c:v>50393</c:v>
                </c:pt>
                <c:pt idx="12601">
                  <c:v>50397</c:v>
                </c:pt>
                <c:pt idx="12602">
                  <c:v>50401</c:v>
                </c:pt>
                <c:pt idx="12603">
                  <c:v>50405</c:v>
                </c:pt>
                <c:pt idx="12604">
                  <c:v>50409</c:v>
                </c:pt>
                <c:pt idx="12605">
                  <c:v>50413</c:v>
                </c:pt>
                <c:pt idx="12606">
                  <c:v>50417</c:v>
                </c:pt>
                <c:pt idx="12607">
                  <c:v>50421</c:v>
                </c:pt>
                <c:pt idx="12608">
                  <c:v>50425</c:v>
                </c:pt>
                <c:pt idx="12609">
                  <c:v>50429</c:v>
                </c:pt>
                <c:pt idx="12610">
                  <c:v>50433</c:v>
                </c:pt>
                <c:pt idx="12611">
                  <c:v>50437</c:v>
                </c:pt>
                <c:pt idx="12612">
                  <c:v>50441</c:v>
                </c:pt>
                <c:pt idx="12613">
                  <c:v>50445</c:v>
                </c:pt>
                <c:pt idx="12614">
                  <c:v>50449</c:v>
                </c:pt>
                <c:pt idx="12615">
                  <c:v>50453</c:v>
                </c:pt>
                <c:pt idx="12616">
                  <c:v>50457</c:v>
                </c:pt>
                <c:pt idx="12617">
                  <c:v>50461</c:v>
                </c:pt>
                <c:pt idx="12618">
                  <c:v>50465</c:v>
                </c:pt>
                <c:pt idx="12619">
                  <c:v>50469</c:v>
                </c:pt>
                <c:pt idx="12620">
                  <c:v>50473</c:v>
                </c:pt>
                <c:pt idx="12621">
                  <c:v>50477</c:v>
                </c:pt>
                <c:pt idx="12622">
                  <c:v>50481</c:v>
                </c:pt>
                <c:pt idx="12623">
                  <c:v>50485</c:v>
                </c:pt>
                <c:pt idx="12624">
                  <c:v>50489</c:v>
                </c:pt>
                <c:pt idx="12625">
                  <c:v>50493</c:v>
                </c:pt>
                <c:pt idx="12626">
                  <c:v>50497</c:v>
                </c:pt>
                <c:pt idx="12627">
                  <c:v>50501</c:v>
                </c:pt>
                <c:pt idx="12628">
                  <c:v>50505</c:v>
                </c:pt>
                <c:pt idx="12629">
                  <c:v>50509</c:v>
                </c:pt>
                <c:pt idx="12630">
                  <c:v>50513</c:v>
                </c:pt>
                <c:pt idx="12631">
                  <c:v>50517</c:v>
                </c:pt>
                <c:pt idx="12632">
                  <c:v>50521</c:v>
                </c:pt>
                <c:pt idx="12633">
                  <c:v>50525</c:v>
                </c:pt>
                <c:pt idx="12634">
                  <c:v>50529</c:v>
                </c:pt>
                <c:pt idx="12635">
                  <c:v>50533</c:v>
                </c:pt>
                <c:pt idx="12636">
                  <c:v>50537</c:v>
                </c:pt>
                <c:pt idx="12637">
                  <c:v>50541</c:v>
                </c:pt>
                <c:pt idx="12638">
                  <c:v>50545</c:v>
                </c:pt>
                <c:pt idx="12639">
                  <c:v>50549</c:v>
                </c:pt>
                <c:pt idx="12640">
                  <c:v>50553</c:v>
                </c:pt>
                <c:pt idx="12641">
                  <c:v>50557</c:v>
                </c:pt>
                <c:pt idx="12642">
                  <c:v>50561</c:v>
                </c:pt>
                <c:pt idx="12643">
                  <c:v>50565</c:v>
                </c:pt>
                <c:pt idx="12644">
                  <c:v>50569</c:v>
                </c:pt>
                <c:pt idx="12645">
                  <c:v>50573</c:v>
                </c:pt>
                <c:pt idx="12646">
                  <c:v>50577</c:v>
                </c:pt>
                <c:pt idx="12647">
                  <c:v>50581</c:v>
                </c:pt>
                <c:pt idx="12648">
                  <c:v>50585</c:v>
                </c:pt>
                <c:pt idx="12649">
                  <c:v>50589</c:v>
                </c:pt>
                <c:pt idx="12650">
                  <c:v>50593</c:v>
                </c:pt>
                <c:pt idx="12651">
                  <c:v>50597</c:v>
                </c:pt>
                <c:pt idx="12652">
                  <c:v>50601</c:v>
                </c:pt>
                <c:pt idx="12653">
                  <c:v>50606</c:v>
                </c:pt>
                <c:pt idx="12654">
                  <c:v>50609</c:v>
                </c:pt>
                <c:pt idx="12655">
                  <c:v>50613</c:v>
                </c:pt>
                <c:pt idx="12656">
                  <c:v>50617</c:v>
                </c:pt>
                <c:pt idx="12657">
                  <c:v>50621</c:v>
                </c:pt>
                <c:pt idx="12658">
                  <c:v>50625</c:v>
                </c:pt>
                <c:pt idx="12659">
                  <c:v>50629</c:v>
                </c:pt>
                <c:pt idx="12660">
                  <c:v>50633</c:v>
                </c:pt>
                <c:pt idx="12661">
                  <c:v>50637</c:v>
                </c:pt>
                <c:pt idx="12662">
                  <c:v>50641</c:v>
                </c:pt>
                <c:pt idx="12663">
                  <c:v>50645</c:v>
                </c:pt>
                <c:pt idx="12664">
                  <c:v>50649</c:v>
                </c:pt>
                <c:pt idx="12665">
                  <c:v>50653</c:v>
                </c:pt>
                <c:pt idx="12666">
                  <c:v>50657</c:v>
                </c:pt>
                <c:pt idx="12667">
                  <c:v>50661</c:v>
                </c:pt>
                <c:pt idx="12668">
                  <c:v>50665</c:v>
                </c:pt>
                <c:pt idx="12669">
                  <c:v>50669</c:v>
                </c:pt>
                <c:pt idx="12670">
                  <c:v>50673</c:v>
                </c:pt>
                <c:pt idx="12671">
                  <c:v>50677</c:v>
                </c:pt>
                <c:pt idx="12672">
                  <c:v>50681</c:v>
                </c:pt>
                <c:pt idx="12673">
                  <c:v>50685</c:v>
                </c:pt>
                <c:pt idx="12674">
                  <c:v>50689</c:v>
                </c:pt>
                <c:pt idx="12675">
                  <c:v>50693</c:v>
                </c:pt>
                <c:pt idx="12676">
                  <c:v>50697</c:v>
                </c:pt>
                <c:pt idx="12677">
                  <c:v>50701</c:v>
                </c:pt>
                <c:pt idx="12678">
                  <c:v>50705</c:v>
                </c:pt>
                <c:pt idx="12679">
                  <c:v>50709</c:v>
                </c:pt>
                <c:pt idx="12680">
                  <c:v>50713</c:v>
                </c:pt>
                <c:pt idx="12681">
                  <c:v>50717</c:v>
                </c:pt>
                <c:pt idx="12682">
                  <c:v>50721</c:v>
                </c:pt>
                <c:pt idx="12683">
                  <c:v>50725</c:v>
                </c:pt>
                <c:pt idx="12684">
                  <c:v>50729</c:v>
                </c:pt>
                <c:pt idx="12685">
                  <c:v>50733</c:v>
                </c:pt>
                <c:pt idx="12686">
                  <c:v>50737</c:v>
                </c:pt>
                <c:pt idx="12687">
                  <c:v>50741</c:v>
                </c:pt>
                <c:pt idx="12688">
                  <c:v>50745</c:v>
                </c:pt>
                <c:pt idx="12689">
                  <c:v>50749</c:v>
                </c:pt>
                <c:pt idx="12690">
                  <c:v>50753</c:v>
                </c:pt>
                <c:pt idx="12691">
                  <c:v>50757</c:v>
                </c:pt>
                <c:pt idx="12692">
                  <c:v>50761</c:v>
                </c:pt>
                <c:pt idx="12693">
                  <c:v>50765</c:v>
                </c:pt>
                <c:pt idx="12694">
                  <c:v>50769</c:v>
                </c:pt>
                <c:pt idx="12695">
                  <c:v>50773</c:v>
                </c:pt>
                <c:pt idx="12696">
                  <c:v>50777</c:v>
                </c:pt>
                <c:pt idx="12697">
                  <c:v>50781</c:v>
                </c:pt>
                <c:pt idx="12698">
                  <c:v>50785</c:v>
                </c:pt>
                <c:pt idx="12699">
                  <c:v>50789</c:v>
                </c:pt>
                <c:pt idx="12700">
                  <c:v>50793</c:v>
                </c:pt>
                <c:pt idx="12701">
                  <c:v>50797</c:v>
                </c:pt>
                <c:pt idx="12702">
                  <c:v>50801</c:v>
                </c:pt>
                <c:pt idx="12703">
                  <c:v>50805</c:v>
                </c:pt>
                <c:pt idx="12704">
                  <c:v>50809</c:v>
                </c:pt>
                <c:pt idx="12705">
                  <c:v>50813</c:v>
                </c:pt>
                <c:pt idx="12706">
                  <c:v>50817</c:v>
                </c:pt>
                <c:pt idx="12707">
                  <c:v>50821</c:v>
                </c:pt>
                <c:pt idx="12708">
                  <c:v>50825</c:v>
                </c:pt>
                <c:pt idx="12709">
                  <c:v>50829</c:v>
                </c:pt>
                <c:pt idx="12710">
                  <c:v>50833</c:v>
                </c:pt>
                <c:pt idx="12711">
                  <c:v>50837</c:v>
                </c:pt>
                <c:pt idx="12712">
                  <c:v>50841</c:v>
                </c:pt>
                <c:pt idx="12713">
                  <c:v>50845</c:v>
                </c:pt>
                <c:pt idx="12714">
                  <c:v>50849</c:v>
                </c:pt>
                <c:pt idx="12715">
                  <c:v>50853</c:v>
                </c:pt>
                <c:pt idx="12716">
                  <c:v>50857</c:v>
                </c:pt>
                <c:pt idx="12717">
                  <c:v>50861</c:v>
                </c:pt>
                <c:pt idx="12718">
                  <c:v>50865</c:v>
                </c:pt>
                <c:pt idx="12719">
                  <c:v>50869</c:v>
                </c:pt>
                <c:pt idx="12720">
                  <c:v>50873</c:v>
                </c:pt>
                <c:pt idx="12721">
                  <c:v>50877</c:v>
                </c:pt>
                <c:pt idx="12722">
                  <c:v>50881</c:v>
                </c:pt>
                <c:pt idx="12723">
                  <c:v>50885</c:v>
                </c:pt>
                <c:pt idx="12724">
                  <c:v>50889</c:v>
                </c:pt>
                <c:pt idx="12725">
                  <c:v>50893</c:v>
                </c:pt>
                <c:pt idx="12726">
                  <c:v>50897</c:v>
                </c:pt>
                <c:pt idx="12727">
                  <c:v>50901</c:v>
                </c:pt>
                <c:pt idx="12728">
                  <c:v>50905</c:v>
                </c:pt>
                <c:pt idx="12729">
                  <c:v>50909</c:v>
                </c:pt>
                <c:pt idx="12730">
                  <c:v>50913</c:v>
                </c:pt>
                <c:pt idx="12731">
                  <c:v>50917</c:v>
                </c:pt>
                <c:pt idx="12732">
                  <c:v>50921</c:v>
                </c:pt>
                <c:pt idx="12733">
                  <c:v>50925</c:v>
                </c:pt>
                <c:pt idx="12734">
                  <c:v>50929</c:v>
                </c:pt>
                <c:pt idx="12735">
                  <c:v>50933</c:v>
                </c:pt>
                <c:pt idx="12736">
                  <c:v>50937</c:v>
                </c:pt>
                <c:pt idx="12737">
                  <c:v>50941</c:v>
                </c:pt>
                <c:pt idx="12738">
                  <c:v>50945</c:v>
                </c:pt>
                <c:pt idx="12739">
                  <c:v>50949</c:v>
                </c:pt>
                <c:pt idx="12740">
                  <c:v>50953</c:v>
                </c:pt>
                <c:pt idx="12741">
                  <c:v>50957</c:v>
                </c:pt>
                <c:pt idx="12742">
                  <c:v>50961</c:v>
                </c:pt>
                <c:pt idx="12743">
                  <c:v>50965</c:v>
                </c:pt>
                <c:pt idx="12744">
                  <c:v>50969</c:v>
                </c:pt>
                <c:pt idx="12745">
                  <c:v>50973</c:v>
                </c:pt>
                <c:pt idx="12746">
                  <c:v>50977</c:v>
                </c:pt>
                <c:pt idx="12747">
                  <c:v>50981</c:v>
                </c:pt>
                <c:pt idx="12748">
                  <c:v>50985</c:v>
                </c:pt>
                <c:pt idx="12749">
                  <c:v>50989</c:v>
                </c:pt>
                <c:pt idx="12750">
                  <c:v>50993</c:v>
                </c:pt>
                <c:pt idx="12751">
                  <c:v>50997</c:v>
                </c:pt>
                <c:pt idx="12752">
                  <c:v>51001</c:v>
                </c:pt>
                <c:pt idx="12753">
                  <c:v>51005</c:v>
                </c:pt>
                <c:pt idx="12754">
                  <c:v>51009</c:v>
                </c:pt>
                <c:pt idx="12755">
                  <c:v>51013</c:v>
                </c:pt>
                <c:pt idx="12756">
                  <c:v>51017</c:v>
                </c:pt>
                <c:pt idx="12757">
                  <c:v>51021</c:v>
                </c:pt>
                <c:pt idx="12758">
                  <c:v>51025</c:v>
                </c:pt>
                <c:pt idx="12759">
                  <c:v>51029</c:v>
                </c:pt>
                <c:pt idx="12760">
                  <c:v>51033</c:v>
                </c:pt>
                <c:pt idx="12761">
                  <c:v>51037</c:v>
                </c:pt>
                <c:pt idx="12762">
                  <c:v>51041</c:v>
                </c:pt>
                <c:pt idx="12763">
                  <c:v>51045</c:v>
                </c:pt>
                <c:pt idx="12764">
                  <c:v>51049</c:v>
                </c:pt>
                <c:pt idx="12765">
                  <c:v>51053</c:v>
                </c:pt>
                <c:pt idx="12766">
                  <c:v>51057</c:v>
                </c:pt>
                <c:pt idx="12767">
                  <c:v>51061</c:v>
                </c:pt>
                <c:pt idx="12768">
                  <c:v>51065</c:v>
                </c:pt>
                <c:pt idx="12769">
                  <c:v>51069</c:v>
                </c:pt>
                <c:pt idx="12770">
                  <c:v>51073</c:v>
                </c:pt>
                <c:pt idx="12771">
                  <c:v>51077</c:v>
                </c:pt>
                <c:pt idx="12772">
                  <c:v>51081</c:v>
                </c:pt>
                <c:pt idx="12773">
                  <c:v>51085</c:v>
                </c:pt>
                <c:pt idx="12774">
                  <c:v>51089</c:v>
                </c:pt>
                <c:pt idx="12775">
                  <c:v>51093</c:v>
                </c:pt>
                <c:pt idx="12776">
                  <c:v>51097</c:v>
                </c:pt>
                <c:pt idx="12777">
                  <c:v>51101</c:v>
                </c:pt>
                <c:pt idx="12778">
                  <c:v>51105</c:v>
                </c:pt>
                <c:pt idx="12779">
                  <c:v>51109</c:v>
                </c:pt>
                <c:pt idx="12780">
                  <c:v>51113</c:v>
                </c:pt>
                <c:pt idx="12781">
                  <c:v>51117</c:v>
                </c:pt>
                <c:pt idx="12782">
                  <c:v>51121</c:v>
                </c:pt>
                <c:pt idx="12783">
                  <c:v>51125</c:v>
                </c:pt>
                <c:pt idx="12784">
                  <c:v>51129</c:v>
                </c:pt>
                <c:pt idx="12785">
                  <c:v>51133</c:v>
                </c:pt>
                <c:pt idx="12786">
                  <c:v>51137</c:v>
                </c:pt>
                <c:pt idx="12787">
                  <c:v>51141</c:v>
                </c:pt>
                <c:pt idx="12788">
                  <c:v>51145</c:v>
                </c:pt>
                <c:pt idx="12789">
                  <c:v>51149</c:v>
                </c:pt>
                <c:pt idx="12790">
                  <c:v>51153</c:v>
                </c:pt>
                <c:pt idx="12791">
                  <c:v>51157</c:v>
                </c:pt>
                <c:pt idx="12792">
                  <c:v>51161</c:v>
                </c:pt>
                <c:pt idx="12793">
                  <c:v>51165</c:v>
                </c:pt>
                <c:pt idx="12794">
                  <c:v>51169</c:v>
                </c:pt>
                <c:pt idx="12795">
                  <c:v>51173</c:v>
                </c:pt>
                <c:pt idx="12796">
                  <c:v>51177</c:v>
                </c:pt>
                <c:pt idx="12797">
                  <c:v>51181</c:v>
                </c:pt>
                <c:pt idx="12798">
                  <c:v>51185</c:v>
                </c:pt>
                <c:pt idx="12799">
                  <c:v>51189</c:v>
                </c:pt>
                <c:pt idx="12800">
                  <c:v>51193</c:v>
                </c:pt>
                <c:pt idx="12801">
                  <c:v>51197</c:v>
                </c:pt>
                <c:pt idx="12802">
                  <c:v>51201</c:v>
                </c:pt>
                <c:pt idx="12803">
                  <c:v>51205</c:v>
                </c:pt>
                <c:pt idx="12804">
                  <c:v>51209</c:v>
                </c:pt>
                <c:pt idx="12805">
                  <c:v>51213</c:v>
                </c:pt>
                <c:pt idx="12806">
                  <c:v>51217</c:v>
                </c:pt>
                <c:pt idx="12807">
                  <c:v>51221</c:v>
                </c:pt>
                <c:pt idx="12808">
                  <c:v>51225</c:v>
                </c:pt>
                <c:pt idx="12809">
                  <c:v>51229</c:v>
                </c:pt>
                <c:pt idx="12810">
                  <c:v>51233</c:v>
                </c:pt>
                <c:pt idx="12811">
                  <c:v>51237</c:v>
                </c:pt>
                <c:pt idx="12812">
                  <c:v>51241</c:v>
                </c:pt>
                <c:pt idx="12813">
                  <c:v>51245</c:v>
                </c:pt>
                <c:pt idx="12814">
                  <c:v>51249</c:v>
                </c:pt>
                <c:pt idx="12815">
                  <c:v>51253</c:v>
                </c:pt>
                <c:pt idx="12816">
                  <c:v>51257</c:v>
                </c:pt>
                <c:pt idx="12817">
                  <c:v>51261</c:v>
                </c:pt>
                <c:pt idx="12818">
                  <c:v>51265</c:v>
                </c:pt>
                <c:pt idx="12819">
                  <c:v>51269</c:v>
                </c:pt>
                <c:pt idx="12820">
                  <c:v>51273</c:v>
                </c:pt>
                <c:pt idx="12821">
                  <c:v>51277</c:v>
                </c:pt>
                <c:pt idx="12822">
                  <c:v>51281</c:v>
                </c:pt>
                <c:pt idx="12823">
                  <c:v>51285</c:v>
                </c:pt>
                <c:pt idx="12824">
                  <c:v>51289</c:v>
                </c:pt>
                <c:pt idx="12825">
                  <c:v>51293</c:v>
                </c:pt>
                <c:pt idx="12826">
                  <c:v>51297</c:v>
                </c:pt>
                <c:pt idx="12827">
                  <c:v>51301</c:v>
                </c:pt>
                <c:pt idx="12828">
                  <c:v>51305</c:v>
                </c:pt>
                <c:pt idx="12829">
                  <c:v>51309</c:v>
                </c:pt>
                <c:pt idx="12830">
                  <c:v>51313</c:v>
                </c:pt>
                <c:pt idx="12831">
                  <c:v>51317</c:v>
                </c:pt>
                <c:pt idx="12832">
                  <c:v>51321</c:v>
                </c:pt>
                <c:pt idx="12833">
                  <c:v>51325</c:v>
                </c:pt>
                <c:pt idx="12834">
                  <c:v>51329</c:v>
                </c:pt>
                <c:pt idx="12835">
                  <c:v>51333</c:v>
                </c:pt>
                <c:pt idx="12836">
                  <c:v>51337</c:v>
                </c:pt>
                <c:pt idx="12837">
                  <c:v>51341</c:v>
                </c:pt>
                <c:pt idx="12838">
                  <c:v>51345</c:v>
                </c:pt>
                <c:pt idx="12839">
                  <c:v>51349</c:v>
                </c:pt>
                <c:pt idx="12840">
                  <c:v>51353</c:v>
                </c:pt>
                <c:pt idx="12841">
                  <c:v>51357</c:v>
                </c:pt>
                <c:pt idx="12842">
                  <c:v>51361</c:v>
                </c:pt>
                <c:pt idx="12843">
                  <c:v>51365</c:v>
                </c:pt>
                <c:pt idx="12844">
                  <c:v>51369</c:v>
                </c:pt>
                <c:pt idx="12845">
                  <c:v>51373</c:v>
                </c:pt>
                <c:pt idx="12846">
                  <c:v>51377</c:v>
                </c:pt>
                <c:pt idx="12847">
                  <c:v>51381</c:v>
                </c:pt>
                <c:pt idx="12848">
                  <c:v>51385</c:v>
                </c:pt>
                <c:pt idx="12849">
                  <c:v>51389</c:v>
                </c:pt>
                <c:pt idx="12850">
                  <c:v>51393</c:v>
                </c:pt>
                <c:pt idx="12851">
                  <c:v>51397</c:v>
                </c:pt>
                <c:pt idx="12852">
                  <c:v>51401</c:v>
                </c:pt>
                <c:pt idx="12853">
                  <c:v>51405</c:v>
                </c:pt>
                <c:pt idx="12854">
                  <c:v>51409</c:v>
                </c:pt>
                <c:pt idx="12855">
                  <c:v>51413</c:v>
                </c:pt>
                <c:pt idx="12856">
                  <c:v>51417</c:v>
                </c:pt>
                <c:pt idx="12857">
                  <c:v>51421</c:v>
                </c:pt>
                <c:pt idx="12858">
                  <c:v>51425</c:v>
                </c:pt>
                <c:pt idx="12859">
                  <c:v>51429</c:v>
                </c:pt>
                <c:pt idx="12860">
                  <c:v>51433</c:v>
                </c:pt>
                <c:pt idx="12861">
                  <c:v>51437</c:v>
                </c:pt>
                <c:pt idx="12862">
                  <c:v>51441</c:v>
                </c:pt>
                <c:pt idx="12863">
                  <c:v>51445</c:v>
                </c:pt>
                <c:pt idx="12864">
                  <c:v>51449</c:v>
                </c:pt>
                <c:pt idx="12865">
                  <c:v>51453</c:v>
                </c:pt>
                <c:pt idx="12866">
                  <c:v>51457</c:v>
                </c:pt>
                <c:pt idx="12867">
                  <c:v>51461</c:v>
                </c:pt>
                <c:pt idx="12868">
                  <c:v>51465</c:v>
                </c:pt>
                <c:pt idx="12869">
                  <c:v>51469</c:v>
                </c:pt>
                <c:pt idx="12870">
                  <c:v>51473</c:v>
                </c:pt>
                <c:pt idx="12871">
                  <c:v>51477</c:v>
                </c:pt>
                <c:pt idx="12872">
                  <c:v>51481</c:v>
                </c:pt>
                <c:pt idx="12873">
                  <c:v>51485</c:v>
                </c:pt>
                <c:pt idx="12874">
                  <c:v>51489</c:v>
                </c:pt>
                <c:pt idx="12875">
                  <c:v>51493</c:v>
                </c:pt>
                <c:pt idx="12876">
                  <c:v>51497</c:v>
                </c:pt>
                <c:pt idx="12877">
                  <c:v>51501</c:v>
                </c:pt>
                <c:pt idx="12878">
                  <c:v>51505</c:v>
                </c:pt>
                <c:pt idx="12879">
                  <c:v>51509</c:v>
                </c:pt>
                <c:pt idx="12880">
                  <c:v>51513</c:v>
                </c:pt>
                <c:pt idx="12881">
                  <c:v>51517</c:v>
                </c:pt>
                <c:pt idx="12882">
                  <c:v>51521</c:v>
                </c:pt>
                <c:pt idx="12883">
                  <c:v>51525</c:v>
                </c:pt>
                <c:pt idx="12884">
                  <c:v>51529</c:v>
                </c:pt>
                <c:pt idx="12885">
                  <c:v>51533</c:v>
                </c:pt>
                <c:pt idx="12886">
                  <c:v>51537</c:v>
                </c:pt>
                <c:pt idx="12887">
                  <c:v>51541</c:v>
                </c:pt>
                <c:pt idx="12888">
                  <c:v>51545</c:v>
                </c:pt>
                <c:pt idx="12889">
                  <c:v>51549</c:v>
                </c:pt>
                <c:pt idx="12890">
                  <c:v>51553</c:v>
                </c:pt>
                <c:pt idx="12891">
                  <c:v>51557</c:v>
                </c:pt>
                <c:pt idx="12892">
                  <c:v>51561</c:v>
                </c:pt>
                <c:pt idx="12893">
                  <c:v>51565</c:v>
                </c:pt>
                <c:pt idx="12894">
                  <c:v>51569</c:v>
                </c:pt>
                <c:pt idx="12895">
                  <c:v>51573</c:v>
                </c:pt>
                <c:pt idx="12896">
                  <c:v>51577</c:v>
                </c:pt>
                <c:pt idx="12897">
                  <c:v>51581</c:v>
                </c:pt>
                <c:pt idx="12898">
                  <c:v>51585</c:v>
                </c:pt>
                <c:pt idx="12899">
                  <c:v>51589</c:v>
                </c:pt>
                <c:pt idx="12900">
                  <c:v>51593</c:v>
                </c:pt>
                <c:pt idx="12901">
                  <c:v>51597</c:v>
                </c:pt>
                <c:pt idx="12902">
                  <c:v>51601</c:v>
                </c:pt>
                <c:pt idx="12903">
                  <c:v>51605</c:v>
                </c:pt>
                <c:pt idx="12904">
                  <c:v>51609</c:v>
                </c:pt>
                <c:pt idx="12905">
                  <c:v>51613</c:v>
                </c:pt>
                <c:pt idx="12906">
                  <c:v>51617</c:v>
                </c:pt>
                <c:pt idx="12907">
                  <c:v>51621</c:v>
                </c:pt>
                <c:pt idx="12908">
                  <c:v>51625</c:v>
                </c:pt>
                <c:pt idx="12909">
                  <c:v>51629</c:v>
                </c:pt>
                <c:pt idx="12910">
                  <c:v>51633</c:v>
                </c:pt>
                <c:pt idx="12911">
                  <c:v>51637</c:v>
                </c:pt>
                <c:pt idx="12912">
                  <c:v>51641</c:v>
                </c:pt>
                <c:pt idx="12913">
                  <c:v>51645</c:v>
                </c:pt>
                <c:pt idx="12914">
                  <c:v>51649</c:v>
                </c:pt>
                <c:pt idx="12915">
                  <c:v>51653</c:v>
                </c:pt>
                <c:pt idx="12916">
                  <c:v>51657</c:v>
                </c:pt>
                <c:pt idx="12917">
                  <c:v>51661</c:v>
                </c:pt>
                <c:pt idx="12918">
                  <c:v>51665</c:v>
                </c:pt>
                <c:pt idx="12919">
                  <c:v>51669</c:v>
                </c:pt>
                <c:pt idx="12920">
                  <c:v>51673</c:v>
                </c:pt>
                <c:pt idx="12921">
                  <c:v>51677</c:v>
                </c:pt>
                <c:pt idx="12922">
                  <c:v>51681</c:v>
                </c:pt>
                <c:pt idx="12923">
                  <c:v>51685</c:v>
                </c:pt>
                <c:pt idx="12924">
                  <c:v>51689</c:v>
                </c:pt>
                <c:pt idx="12925">
                  <c:v>51693</c:v>
                </c:pt>
                <c:pt idx="12926">
                  <c:v>51697</c:v>
                </c:pt>
                <c:pt idx="12927">
                  <c:v>51701</c:v>
                </c:pt>
                <c:pt idx="12928">
                  <c:v>51705</c:v>
                </c:pt>
                <c:pt idx="12929">
                  <c:v>51709</c:v>
                </c:pt>
                <c:pt idx="12930">
                  <c:v>51713</c:v>
                </c:pt>
                <c:pt idx="12931">
                  <c:v>51717</c:v>
                </c:pt>
                <c:pt idx="12932">
                  <c:v>51721</c:v>
                </c:pt>
                <c:pt idx="12933">
                  <c:v>51725</c:v>
                </c:pt>
                <c:pt idx="12934">
                  <c:v>51729</c:v>
                </c:pt>
                <c:pt idx="12935">
                  <c:v>51733</c:v>
                </c:pt>
                <c:pt idx="12936">
                  <c:v>51737</c:v>
                </c:pt>
                <c:pt idx="12937">
                  <c:v>51741</c:v>
                </c:pt>
                <c:pt idx="12938">
                  <c:v>51745</c:v>
                </c:pt>
                <c:pt idx="12939">
                  <c:v>51749</c:v>
                </c:pt>
                <c:pt idx="12940">
                  <c:v>51753</c:v>
                </c:pt>
                <c:pt idx="12941">
                  <c:v>51757</c:v>
                </c:pt>
                <c:pt idx="12942">
                  <c:v>51761</c:v>
                </c:pt>
                <c:pt idx="12943">
                  <c:v>51765</c:v>
                </c:pt>
                <c:pt idx="12944">
                  <c:v>51769</c:v>
                </c:pt>
                <c:pt idx="12945">
                  <c:v>51773</c:v>
                </c:pt>
                <c:pt idx="12946">
                  <c:v>51777</c:v>
                </c:pt>
                <c:pt idx="12947">
                  <c:v>51781</c:v>
                </c:pt>
                <c:pt idx="12948">
                  <c:v>51785</c:v>
                </c:pt>
                <c:pt idx="12949">
                  <c:v>51789</c:v>
                </c:pt>
                <c:pt idx="12950">
                  <c:v>51793</c:v>
                </c:pt>
                <c:pt idx="12951">
                  <c:v>51797</c:v>
                </c:pt>
                <c:pt idx="12952">
                  <c:v>51801</c:v>
                </c:pt>
                <c:pt idx="12953">
                  <c:v>51805</c:v>
                </c:pt>
                <c:pt idx="12954">
                  <c:v>51809</c:v>
                </c:pt>
                <c:pt idx="12955">
                  <c:v>51813</c:v>
                </c:pt>
                <c:pt idx="12956">
                  <c:v>51817</c:v>
                </c:pt>
                <c:pt idx="12957">
                  <c:v>51821</c:v>
                </c:pt>
                <c:pt idx="12958">
                  <c:v>51825</c:v>
                </c:pt>
                <c:pt idx="12959">
                  <c:v>51829</c:v>
                </c:pt>
                <c:pt idx="12960">
                  <c:v>51834</c:v>
                </c:pt>
                <c:pt idx="12961">
                  <c:v>51837</c:v>
                </c:pt>
                <c:pt idx="12962">
                  <c:v>51841</c:v>
                </c:pt>
                <c:pt idx="12963">
                  <c:v>51845</c:v>
                </c:pt>
                <c:pt idx="12964">
                  <c:v>51849</c:v>
                </c:pt>
                <c:pt idx="12965">
                  <c:v>51853</c:v>
                </c:pt>
                <c:pt idx="12966">
                  <c:v>51857</c:v>
                </c:pt>
                <c:pt idx="12967">
                  <c:v>51861</c:v>
                </c:pt>
                <c:pt idx="12968">
                  <c:v>51865</c:v>
                </c:pt>
                <c:pt idx="12969">
                  <c:v>51869</c:v>
                </c:pt>
                <c:pt idx="12970">
                  <c:v>51873</c:v>
                </c:pt>
                <c:pt idx="12971">
                  <c:v>51877</c:v>
                </c:pt>
                <c:pt idx="12972">
                  <c:v>51881</c:v>
                </c:pt>
                <c:pt idx="12973">
                  <c:v>51885</c:v>
                </c:pt>
                <c:pt idx="12974">
                  <c:v>51889</c:v>
                </c:pt>
                <c:pt idx="12975">
                  <c:v>51893</c:v>
                </c:pt>
                <c:pt idx="12976">
                  <c:v>51897</c:v>
                </c:pt>
                <c:pt idx="12977">
                  <c:v>51901</c:v>
                </c:pt>
                <c:pt idx="12978">
                  <c:v>51905</c:v>
                </c:pt>
                <c:pt idx="12979">
                  <c:v>51909</c:v>
                </c:pt>
                <c:pt idx="12980">
                  <c:v>51913</c:v>
                </c:pt>
                <c:pt idx="12981">
                  <c:v>51917</c:v>
                </c:pt>
                <c:pt idx="12982">
                  <c:v>51921</c:v>
                </c:pt>
                <c:pt idx="12983">
                  <c:v>51925</c:v>
                </c:pt>
                <c:pt idx="12984">
                  <c:v>51929</c:v>
                </c:pt>
                <c:pt idx="12985">
                  <c:v>51933</c:v>
                </c:pt>
                <c:pt idx="12986">
                  <c:v>51937</c:v>
                </c:pt>
                <c:pt idx="12987">
                  <c:v>51941</c:v>
                </c:pt>
                <c:pt idx="12988">
                  <c:v>51945</c:v>
                </c:pt>
                <c:pt idx="12989">
                  <c:v>51949</c:v>
                </c:pt>
                <c:pt idx="12990">
                  <c:v>51953</c:v>
                </c:pt>
                <c:pt idx="12991">
                  <c:v>51957</c:v>
                </c:pt>
                <c:pt idx="12992">
                  <c:v>51961</c:v>
                </c:pt>
                <c:pt idx="12993">
                  <c:v>51965</c:v>
                </c:pt>
                <c:pt idx="12994">
                  <c:v>51969</c:v>
                </c:pt>
                <c:pt idx="12995">
                  <c:v>51973</c:v>
                </c:pt>
                <c:pt idx="12996">
                  <c:v>51977</c:v>
                </c:pt>
                <c:pt idx="12997">
                  <c:v>51981</c:v>
                </c:pt>
                <c:pt idx="12998">
                  <c:v>51985</c:v>
                </c:pt>
                <c:pt idx="12999">
                  <c:v>51989</c:v>
                </c:pt>
                <c:pt idx="13000">
                  <c:v>51993</c:v>
                </c:pt>
                <c:pt idx="13001">
                  <c:v>51997</c:v>
                </c:pt>
                <c:pt idx="13002">
                  <c:v>52001</c:v>
                </c:pt>
                <c:pt idx="13003">
                  <c:v>52005</c:v>
                </c:pt>
                <c:pt idx="13004">
                  <c:v>52009</c:v>
                </c:pt>
                <c:pt idx="13005">
                  <c:v>52013</c:v>
                </c:pt>
                <c:pt idx="13006">
                  <c:v>52017</c:v>
                </c:pt>
                <c:pt idx="13007">
                  <c:v>52021</c:v>
                </c:pt>
                <c:pt idx="13008">
                  <c:v>52025</c:v>
                </c:pt>
                <c:pt idx="13009">
                  <c:v>52029</c:v>
                </c:pt>
                <c:pt idx="13010">
                  <c:v>52033</c:v>
                </c:pt>
                <c:pt idx="13011">
                  <c:v>52037</c:v>
                </c:pt>
                <c:pt idx="13012">
                  <c:v>52041</c:v>
                </c:pt>
                <c:pt idx="13013">
                  <c:v>52045</c:v>
                </c:pt>
                <c:pt idx="13014">
                  <c:v>52049</c:v>
                </c:pt>
                <c:pt idx="13015">
                  <c:v>52053</c:v>
                </c:pt>
                <c:pt idx="13016">
                  <c:v>52057</c:v>
                </c:pt>
                <c:pt idx="13017">
                  <c:v>52061</c:v>
                </c:pt>
                <c:pt idx="13018">
                  <c:v>52065</c:v>
                </c:pt>
                <c:pt idx="13019">
                  <c:v>52069</c:v>
                </c:pt>
                <c:pt idx="13020">
                  <c:v>52073</c:v>
                </c:pt>
                <c:pt idx="13021">
                  <c:v>52077</c:v>
                </c:pt>
                <c:pt idx="13022">
                  <c:v>52081</c:v>
                </c:pt>
                <c:pt idx="13023">
                  <c:v>52085</c:v>
                </c:pt>
                <c:pt idx="13024">
                  <c:v>52089</c:v>
                </c:pt>
                <c:pt idx="13025">
                  <c:v>52093</c:v>
                </c:pt>
                <c:pt idx="13026">
                  <c:v>52097</c:v>
                </c:pt>
                <c:pt idx="13027">
                  <c:v>52101</c:v>
                </c:pt>
                <c:pt idx="13028">
                  <c:v>52105</c:v>
                </c:pt>
                <c:pt idx="13029">
                  <c:v>52109</c:v>
                </c:pt>
                <c:pt idx="13030">
                  <c:v>52113</c:v>
                </c:pt>
                <c:pt idx="13031">
                  <c:v>52117</c:v>
                </c:pt>
                <c:pt idx="13032">
                  <c:v>52121</c:v>
                </c:pt>
                <c:pt idx="13033">
                  <c:v>52125</c:v>
                </c:pt>
                <c:pt idx="13034">
                  <c:v>52129</c:v>
                </c:pt>
                <c:pt idx="13035">
                  <c:v>52133</c:v>
                </c:pt>
                <c:pt idx="13036">
                  <c:v>52137</c:v>
                </c:pt>
                <c:pt idx="13037">
                  <c:v>52141</c:v>
                </c:pt>
                <c:pt idx="13038">
                  <c:v>52145</c:v>
                </c:pt>
                <c:pt idx="13039">
                  <c:v>52149</c:v>
                </c:pt>
                <c:pt idx="13040">
                  <c:v>52153</c:v>
                </c:pt>
                <c:pt idx="13041">
                  <c:v>52157</c:v>
                </c:pt>
                <c:pt idx="13042">
                  <c:v>52161</c:v>
                </c:pt>
                <c:pt idx="13043">
                  <c:v>52165</c:v>
                </c:pt>
                <c:pt idx="13044">
                  <c:v>52169</c:v>
                </c:pt>
                <c:pt idx="13045">
                  <c:v>52173</c:v>
                </c:pt>
                <c:pt idx="13046">
                  <c:v>52177</c:v>
                </c:pt>
                <c:pt idx="13047">
                  <c:v>52181</c:v>
                </c:pt>
                <c:pt idx="13048">
                  <c:v>52185</c:v>
                </c:pt>
                <c:pt idx="13049">
                  <c:v>52189</c:v>
                </c:pt>
                <c:pt idx="13050">
                  <c:v>52193</c:v>
                </c:pt>
                <c:pt idx="13051">
                  <c:v>52197</c:v>
                </c:pt>
                <c:pt idx="13052">
                  <c:v>52201</c:v>
                </c:pt>
                <c:pt idx="13053">
                  <c:v>52205</c:v>
                </c:pt>
                <c:pt idx="13054">
                  <c:v>52209</c:v>
                </c:pt>
                <c:pt idx="13055">
                  <c:v>52213</c:v>
                </c:pt>
                <c:pt idx="13056">
                  <c:v>52217</c:v>
                </c:pt>
                <c:pt idx="13057">
                  <c:v>52221</c:v>
                </c:pt>
                <c:pt idx="13058">
                  <c:v>52225</c:v>
                </c:pt>
                <c:pt idx="13059">
                  <c:v>52229</c:v>
                </c:pt>
                <c:pt idx="13060">
                  <c:v>52233</c:v>
                </c:pt>
                <c:pt idx="13061">
                  <c:v>52237</c:v>
                </c:pt>
                <c:pt idx="13062">
                  <c:v>52241</c:v>
                </c:pt>
                <c:pt idx="13063">
                  <c:v>52245</c:v>
                </c:pt>
                <c:pt idx="13064">
                  <c:v>52249</c:v>
                </c:pt>
                <c:pt idx="13065">
                  <c:v>52253</c:v>
                </c:pt>
                <c:pt idx="13066">
                  <c:v>52257</c:v>
                </c:pt>
                <c:pt idx="13067">
                  <c:v>52261</c:v>
                </c:pt>
                <c:pt idx="13068">
                  <c:v>52265</c:v>
                </c:pt>
                <c:pt idx="13069">
                  <c:v>52269</c:v>
                </c:pt>
                <c:pt idx="13070">
                  <c:v>52273</c:v>
                </c:pt>
                <c:pt idx="13071">
                  <c:v>52277</c:v>
                </c:pt>
                <c:pt idx="13072">
                  <c:v>52281</c:v>
                </c:pt>
                <c:pt idx="13073">
                  <c:v>52285</c:v>
                </c:pt>
                <c:pt idx="13074">
                  <c:v>52289</c:v>
                </c:pt>
                <c:pt idx="13075">
                  <c:v>52293</c:v>
                </c:pt>
                <c:pt idx="13076">
                  <c:v>52297</c:v>
                </c:pt>
                <c:pt idx="13077">
                  <c:v>52301</c:v>
                </c:pt>
                <c:pt idx="13078">
                  <c:v>52305</c:v>
                </c:pt>
                <c:pt idx="13079">
                  <c:v>52309</c:v>
                </c:pt>
                <c:pt idx="13080">
                  <c:v>52313</c:v>
                </c:pt>
                <c:pt idx="13081">
                  <c:v>52317</c:v>
                </c:pt>
                <c:pt idx="13082">
                  <c:v>52321</c:v>
                </c:pt>
                <c:pt idx="13083">
                  <c:v>52325</c:v>
                </c:pt>
                <c:pt idx="13084">
                  <c:v>52329</c:v>
                </c:pt>
                <c:pt idx="13085">
                  <c:v>52333</c:v>
                </c:pt>
                <c:pt idx="13086">
                  <c:v>52337</c:v>
                </c:pt>
                <c:pt idx="13087">
                  <c:v>52341</c:v>
                </c:pt>
                <c:pt idx="13088">
                  <c:v>52345</c:v>
                </c:pt>
                <c:pt idx="13089">
                  <c:v>52349</c:v>
                </c:pt>
                <c:pt idx="13090">
                  <c:v>52353</c:v>
                </c:pt>
                <c:pt idx="13091">
                  <c:v>52357</c:v>
                </c:pt>
                <c:pt idx="13092">
                  <c:v>52361</c:v>
                </c:pt>
                <c:pt idx="13093">
                  <c:v>52365</c:v>
                </c:pt>
                <c:pt idx="13094">
                  <c:v>52369</c:v>
                </c:pt>
                <c:pt idx="13095">
                  <c:v>52373</c:v>
                </c:pt>
                <c:pt idx="13096">
                  <c:v>52377</c:v>
                </c:pt>
                <c:pt idx="13097">
                  <c:v>52381</c:v>
                </c:pt>
                <c:pt idx="13098">
                  <c:v>52385</c:v>
                </c:pt>
                <c:pt idx="13099">
                  <c:v>52389</c:v>
                </c:pt>
                <c:pt idx="13100">
                  <c:v>52393</c:v>
                </c:pt>
                <c:pt idx="13101">
                  <c:v>52397</c:v>
                </c:pt>
                <c:pt idx="13102">
                  <c:v>52401</c:v>
                </c:pt>
                <c:pt idx="13103">
                  <c:v>52405</c:v>
                </c:pt>
                <c:pt idx="13104">
                  <c:v>52409</c:v>
                </c:pt>
                <c:pt idx="13105">
                  <c:v>52413</c:v>
                </c:pt>
                <c:pt idx="13106">
                  <c:v>52417</c:v>
                </c:pt>
                <c:pt idx="13107">
                  <c:v>52421</c:v>
                </c:pt>
                <c:pt idx="13108">
                  <c:v>52425</c:v>
                </c:pt>
                <c:pt idx="13109">
                  <c:v>52429</c:v>
                </c:pt>
                <c:pt idx="13110">
                  <c:v>52433</c:v>
                </c:pt>
                <c:pt idx="13111">
                  <c:v>52437</c:v>
                </c:pt>
                <c:pt idx="13112">
                  <c:v>52441</c:v>
                </c:pt>
                <c:pt idx="13113">
                  <c:v>52445</c:v>
                </c:pt>
                <c:pt idx="13114">
                  <c:v>52449</c:v>
                </c:pt>
                <c:pt idx="13115">
                  <c:v>52453</c:v>
                </c:pt>
                <c:pt idx="13116">
                  <c:v>52457</c:v>
                </c:pt>
                <c:pt idx="13117">
                  <c:v>52461</c:v>
                </c:pt>
                <c:pt idx="13118">
                  <c:v>52465</c:v>
                </c:pt>
                <c:pt idx="13119">
                  <c:v>52469</c:v>
                </c:pt>
                <c:pt idx="13120">
                  <c:v>52473</c:v>
                </c:pt>
                <c:pt idx="13121">
                  <c:v>52477</c:v>
                </c:pt>
                <c:pt idx="13122">
                  <c:v>52481</c:v>
                </c:pt>
                <c:pt idx="13123">
                  <c:v>52485</c:v>
                </c:pt>
                <c:pt idx="13124">
                  <c:v>52489</c:v>
                </c:pt>
                <c:pt idx="13125">
                  <c:v>52493</c:v>
                </c:pt>
                <c:pt idx="13126">
                  <c:v>52497</c:v>
                </c:pt>
                <c:pt idx="13127">
                  <c:v>52501</c:v>
                </c:pt>
                <c:pt idx="13128">
                  <c:v>52505</c:v>
                </c:pt>
                <c:pt idx="13129">
                  <c:v>52509</c:v>
                </c:pt>
                <c:pt idx="13130">
                  <c:v>52513</c:v>
                </c:pt>
                <c:pt idx="13131">
                  <c:v>52517</c:v>
                </c:pt>
                <c:pt idx="13132">
                  <c:v>52521</c:v>
                </c:pt>
                <c:pt idx="13133">
                  <c:v>52525</c:v>
                </c:pt>
                <c:pt idx="13134">
                  <c:v>52529</c:v>
                </c:pt>
                <c:pt idx="13135">
                  <c:v>52533</c:v>
                </c:pt>
                <c:pt idx="13136">
                  <c:v>52537</c:v>
                </c:pt>
                <c:pt idx="13137">
                  <c:v>52541</c:v>
                </c:pt>
                <c:pt idx="13138">
                  <c:v>52545</c:v>
                </c:pt>
                <c:pt idx="13139">
                  <c:v>52549</c:v>
                </c:pt>
                <c:pt idx="13140">
                  <c:v>52553</c:v>
                </c:pt>
                <c:pt idx="13141">
                  <c:v>52557</c:v>
                </c:pt>
                <c:pt idx="13142">
                  <c:v>52561</c:v>
                </c:pt>
                <c:pt idx="13143">
                  <c:v>52565</c:v>
                </c:pt>
                <c:pt idx="13144">
                  <c:v>52569</c:v>
                </c:pt>
                <c:pt idx="13145">
                  <c:v>52573</c:v>
                </c:pt>
                <c:pt idx="13146">
                  <c:v>52577</c:v>
                </c:pt>
                <c:pt idx="13147">
                  <c:v>52581</c:v>
                </c:pt>
                <c:pt idx="13148">
                  <c:v>52585</c:v>
                </c:pt>
                <c:pt idx="13149">
                  <c:v>52589</c:v>
                </c:pt>
                <c:pt idx="13150">
                  <c:v>52593</c:v>
                </c:pt>
                <c:pt idx="13151">
                  <c:v>52597</c:v>
                </c:pt>
                <c:pt idx="13152">
                  <c:v>52601</c:v>
                </c:pt>
                <c:pt idx="13153">
                  <c:v>52605</c:v>
                </c:pt>
                <c:pt idx="13154">
                  <c:v>52609</c:v>
                </c:pt>
                <c:pt idx="13155">
                  <c:v>52613</c:v>
                </c:pt>
                <c:pt idx="13156">
                  <c:v>52617</c:v>
                </c:pt>
                <c:pt idx="13157">
                  <c:v>52621</c:v>
                </c:pt>
                <c:pt idx="13158">
                  <c:v>52625</c:v>
                </c:pt>
                <c:pt idx="13159">
                  <c:v>52629</c:v>
                </c:pt>
                <c:pt idx="13160">
                  <c:v>52633</c:v>
                </c:pt>
                <c:pt idx="13161">
                  <c:v>52637</c:v>
                </c:pt>
                <c:pt idx="13162">
                  <c:v>52641</c:v>
                </c:pt>
                <c:pt idx="13163">
                  <c:v>52645</c:v>
                </c:pt>
                <c:pt idx="13164">
                  <c:v>52649</c:v>
                </c:pt>
                <c:pt idx="13165">
                  <c:v>52653</c:v>
                </c:pt>
                <c:pt idx="13166">
                  <c:v>52657</c:v>
                </c:pt>
                <c:pt idx="13167">
                  <c:v>52661</c:v>
                </c:pt>
                <c:pt idx="13168">
                  <c:v>52665</c:v>
                </c:pt>
                <c:pt idx="13169">
                  <c:v>52669</c:v>
                </c:pt>
                <c:pt idx="13170">
                  <c:v>52673</c:v>
                </c:pt>
                <c:pt idx="13171">
                  <c:v>52677</c:v>
                </c:pt>
                <c:pt idx="13172">
                  <c:v>52681</c:v>
                </c:pt>
                <c:pt idx="13173">
                  <c:v>52685</c:v>
                </c:pt>
                <c:pt idx="13174">
                  <c:v>52689</c:v>
                </c:pt>
                <c:pt idx="13175">
                  <c:v>52693</c:v>
                </c:pt>
                <c:pt idx="13176">
                  <c:v>52697</c:v>
                </c:pt>
                <c:pt idx="13177">
                  <c:v>52701</c:v>
                </c:pt>
                <c:pt idx="13178">
                  <c:v>52705</c:v>
                </c:pt>
                <c:pt idx="13179">
                  <c:v>52709</c:v>
                </c:pt>
                <c:pt idx="13180">
                  <c:v>52713</c:v>
                </c:pt>
                <c:pt idx="13181">
                  <c:v>52717</c:v>
                </c:pt>
                <c:pt idx="13182">
                  <c:v>52721</c:v>
                </c:pt>
                <c:pt idx="13183">
                  <c:v>52725</c:v>
                </c:pt>
                <c:pt idx="13184">
                  <c:v>52729</c:v>
                </c:pt>
                <c:pt idx="13185">
                  <c:v>52733</c:v>
                </c:pt>
                <c:pt idx="13186">
                  <c:v>52737</c:v>
                </c:pt>
                <c:pt idx="13187">
                  <c:v>52741</c:v>
                </c:pt>
                <c:pt idx="13188">
                  <c:v>52745</c:v>
                </c:pt>
                <c:pt idx="13189">
                  <c:v>52749</c:v>
                </c:pt>
                <c:pt idx="13190">
                  <c:v>52753</c:v>
                </c:pt>
                <c:pt idx="13191">
                  <c:v>52757</c:v>
                </c:pt>
                <c:pt idx="13192">
                  <c:v>52761</c:v>
                </c:pt>
                <c:pt idx="13193">
                  <c:v>52765</c:v>
                </c:pt>
                <c:pt idx="13194">
                  <c:v>52769</c:v>
                </c:pt>
                <c:pt idx="13195">
                  <c:v>52773</c:v>
                </c:pt>
                <c:pt idx="13196">
                  <c:v>52777</c:v>
                </c:pt>
                <c:pt idx="13197">
                  <c:v>52781</c:v>
                </c:pt>
                <c:pt idx="13198">
                  <c:v>52785</c:v>
                </c:pt>
                <c:pt idx="13199">
                  <c:v>52789</c:v>
                </c:pt>
                <c:pt idx="13200">
                  <c:v>52793</c:v>
                </c:pt>
                <c:pt idx="13201">
                  <c:v>52797</c:v>
                </c:pt>
                <c:pt idx="13202">
                  <c:v>52801</c:v>
                </c:pt>
                <c:pt idx="13203">
                  <c:v>52805</c:v>
                </c:pt>
                <c:pt idx="13204">
                  <c:v>52809</c:v>
                </c:pt>
                <c:pt idx="13205">
                  <c:v>52813</c:v>
                </c:pt>
                <c:pt idx="13206">
                  <c:v>52817</c:v>
                </c:pt>
                <c:pt idx="13207">
                  <c:v>52821</c:v>
                </c:pt>
                <c:pt idx="13208">
                  <c:v>52825</c:v>
                </c:pt>
                <c:pt idx="13209">
                  <c:v>52829</c:v>
                </c:pt>
                <c:pt idx="13210">
                  <c:v>52833</c:v>
                </c:pt>
                <c:pt idx="13211">
                  <c:v>52837</c:v>
                </c:pt>
                <c:pt idx="13212">
                  <c:v>52841</c:v>
                </c:pt>
                <c:pt idx="13213">
                  <c:v>52845</c:v>
                </c:pt>
                <c:pt idx="13214">
                  <c:v>52849</c:v>
                </c:pt>
                <c:pt idx="13215">
                  <c:v>52853</c:v>
                </c:pt>
                <c:pt idx="13216">
                  <c:v>52857</c:v>
                </c:pt>
                <c:pt idx="13217">
                  <c:v>52861</c:v>
                </c:pt>
                <c:pt idx="13218">
                  <c:v>52865</c:v>
                </c:pt>
                <c:pt idx="13219">
                  <c:v>52869</c:v>
                </c:pt>
                <c:pt idx="13220">
                  <c:v>52873</c:v>
                </c:pt>
                <c:pt idx="13221">
                  <c:v>52877</c:v>
                </c:pt>
                <c:pt idx="13222">
                  <c:v>52881</c:v>
                </c:pt>
                <c:pt idx="13223">
                  <c:v>52885</c:v>
                </c:pt>
                <c:pt idx="13224">
                  <c:v>52889</c:v>
                </c:pt>
                <c:pt idx="13225">
                  <c:v>52893</c:v>
                </c:pt>
                <c:pt idx="13226">
                  <c:v>52897</c:v>
                </c:pt>
                <c:pt idx="13227">
                  <c:v>52901</c:v>
                </c:pt>
                <c:pt idx="13228">
                  <c:v>52905</c:v>
                </c:pt>
                <c:pt idx="13229">
                  <c:v>52909</c:v>
                </c:pt>
                <c:pt idx="13230">
                  <c:v>52913</c:v>
                </c:pt>
                <c:pt idx="13231">
                  <c:v>52917</c:v>
                </c:pt>
                <c:pt idx="13232">
                  <c:v>52921</c:v>
                </c:pt>
                <c:pt idx="13233">
                  <c:v>52925</c:v>
                </c:pt>
                <c:pt idx="13234">
                  <c:v>52929</c:v>
                </c:pt>
                <c:pt idx="13235">
                  <c:v>52933</c:v>
                </c:pt>
                <c:pt idx="13236">
                  <c:v>52937</c:v>
                </c:pt>
                <c:pt idx="13237">
                  <c:v>52941</c:v>
                </c:pt>
                <c:pt idx="13238">
                  <c:v>52945</c:v>
                </c:pt>
                <c:pt idx="13239">
                  <c:v>52949</c:v>
                </c:pt>
                <c:pt idx="13240">
                  <c:v>52953</c:v>
                </c:pt>
                <c:pt idx="13241">
                  <c:v>52957</c:v>
                </c:pt>
                <c:pt idx="13242">
                  <c:v>52961</c:v>
                </c:pt>
                <c:pt idx="13243">
                  <c:v>52965</c:v>
                </c:pt>
                <c:pt idx="13244">
                  <c:v>52969</c:v>
                </c:pt>
                <c:pt idx="13245">
                  <c:v>52973</c:v>
                </c:pt>
                <c:pt idx="13246">
                  <c:v>52977</c:v>
                </c:pt>
                <c:pt idx="13247">
                  <c:v>52981</c:v>
                </c:pt>
                <c:pt idx="13248">
                  <c:v>52985</c:v>
                </c:pt>
                <c:pt idx="13249">
                  <c:v>52989</c:v>
                </c:pt>
                <c:pt idx="13250">
                  <c:v>52993</c:v>
                </c:pt>
                <c:pt idx="13251">
                  <c:v>52997</c:v>
                </c:pt>
                <c:pt idx="13252">
                  <c:v>53001</c:v>
                </c:pt>
                <c:pt idx="13253">
                  <c:v>53005</c:v>
                </c:pt>
                <c:pt idx="13254">
                  <c:v>53009</c:v>
                </c:pt>
                <c:pt idx="13255">
                  <c:v>53013</c:v>
                </c:pt>
                <c:pt idx="13256">
                  <c:v>53017</c:v>
                </c:pt>
                <c:pt idx="13257">
                  <c:v>53021</c:v>
                </c:pt>
                <c:pt idx="13258">
                  <c:v>53025</c:v>
                </c:pt>
                <c:pt idx="13259">
                  <c:v>53029</c:v>
                </c:pt>
                <c:pt idx="13260">
                  <c:v>53033</c:v>
                </c:pt>
                <c:pt idx="13261">
                  <c:v>53037</c:v>
                </c:pt>
                <c:pt idx="13262">
                  <c:v>53041</c:v>
                </c:pt>
                <c:pt idx="13263">
                  <c:v>53045</c:v>
                </c:pt>
                <c:pt idx="13264">
                  <c:v>53049</c:v>
                </c:pt>
                <c:pt idx="13265">
                  <c:v>53053</c:v>
                </c:pt>
                <c:pt idx="13266">
                  <c:v>53057</c:v>
                </c:pt>
                <c:pt idx="13267">
                  <c:v>53061</c:v>
                </c:pt>
                <c:pt idx="13268">
                  <c:v>53065</c:v>
                </c:pt>
                <c:pt idx="13269">
                  <c:v>53069</c:v>
                </c:pt>
                <c:pt idx="13270">
                  <c:v>53073</c:v>
                </c:pt>
                <c:pt idx="13271">
                  <c:v>53077</c:v>
                </c:pt>
                <c:pt idx="13272">
                  <c:v>53081</c:v>
                </c:pt>
                <c:pt idx="13273">
                  <c:v>53085</c:v>
                </c:pt>
                <c:pt idx="13274">
                  <c:v>53089</c:v>
                </c:pt>
                <c:pt idx="13275">
                  <c:v>53093</c:v>
                </c:pt>
                <c:pt idx="13276">
                  <c:v>53097</c:v>
                </c:pt>
                <c:pt idx="13277">
                  <c:v>53101</c:v>
                </c:pt>
                <c:pt idx="13278">
                  <c:v>53105</c:v>
                </c:pt>
                <c:pt idx="13279">
                  <c:v>53109</c:v>
                </c:pt>
                <c:pt idx="13280">
                  <c:v>53113</c:v>
                </c:pt>
                <c:pt idx="13281">
                  <c:v>53117</c:v>
                </c:pt>
                <c:pt idx="13282">
                  <c:v>53121</c:v>
                </c:pt>
                <c:pt idx="13283">
                  <c:v>53125</c:v>
                </c:pt>
                <c:pt idx="13284">
                  <c:v>53129</c:v>
                </c:pt>
                <c:pt idx="13285">
                  <c:v>53133</c:v>
                </c:pt>
                <c:pt idx="13286">
                  <c:v>53137</c:v>
                </c:pt>
                <c:pt idx="13287">
                  <c:v>53141</c:v>
                </c:pt>
                <c:pt idx="13288">
                  <c:v>53145</c:v>
                </c:pt>
                <c:pt idx="13289">
                  <c:v>53149</c:v>
                </c:pt>
                <c:pt idx="13290">
                  <c:v>53153</c:v>
                </c:pt>
                <c:pt idx="13291">
                  <c:v>53157</c:v>
                </c:pt>
                <c:pt idx="13292">
                  <c:v>53161</c:v>
                </c:pt>
                <c:pt idx="13293">
                  <c:v>53165</c:v>
                </c:pt>
                <c:pt idx="13294">
                  <c:v>53169</c:v>
                </c:pt>
                <c:pt idx="13295">
                  <c:v>53173</c:v>
                </c:pt>
                <c:pt idx="13296">
                  <c:v>53177</c:v>
                </c:pt>
                <c:pt idx="13297">
                  <c:v>53181</c:v>
                </c:pt>
                <c:pt idx="13298">
                  <c:v>53185</c:v>
                </c:pt>
                <c:pt idx="13299">
                  <c:v>53189</c:v>
                </c:pt>
                <c:pt idx="13300">
                  <c:v>53193</c:v>
                </c:pt>
                <c:pt idx="13301">
                  <c:v>53197</c:v>
                </c:pt>
                <c:pt idx="13302">
                  <c:v>53201</c:v>
                </c:pt>
                <c:pt idx="13303">
                  <c:v>53205</c:v>
                </c:pt>
                <c:pt idx="13304">
                  <c:v>53209</c:v>
                </c:pt>
                <c:pt idx="13305">
                  <c:v>53213</c:v>
                </c:pt>
                <c:pt idx="13306">
                  <c:v>53217</c:v>
                </c:pt>
                <c:pt idx="13307">
                  <c:v>53221</c:v>
                </c:pt>
                <c:pt idx="13308">
                  <c:v>53225</c:v>
                </c:pt>
                <c:pt idx="13309">
                  <c:v>53229</c:v>
                </c:pt>
                <c:pt idx="13310">
                  <c:v>53233</c:v>
                </c:pt>
                <c:pt idx="13311">
                  <c:v>53237</c:v>
                </c:pt>
                <c:pt idx="13312">
                  <c:v>53241</c:v>
                </c:pt>
                <c:pt idx="13313">
                  <c:v>53245</c:v>
                </c:pt>
                <c:pt idx="13314">
                  <c:v>53249</c:v>
                </c:pt>
                <c:pt idx="13315">
                  <c:v>53253</c:v>
                </c:pt>
                <c:pt idx="13316">
                  <c:v>53257</c:v>
                </c:pt>
                <c:pt idx="13317">
                  <c:v>53261</c:v>
                </c:pt>
                <c:pt idx="13318">
                  <c:v>53265</c:v>
                </c:pt>
                <c:pt idx="13319">
                  <c:v>53269</c:v>
                </c:pt>
                <c:pt idx="13320">
                  <c:v>53273</c:v>
                </c:pt>
                <c:pt idx="13321">
                  <c:v>53277</c:v>
                </c:pt>
                <c:pt idx="13322">
                  <c:v>53281</c:v>
                </c:pt>
                <c:pt idx="13323">
                  <c:v>53285</c:v>
                </c:pt>
                <c:pt idx="13324">
                  <c:v>53289</c:v>
                </c:pt>
                <c:pt idx="13325">
                  <c:v>53293</c:v>
                </c:pt>
                <c:pt idx="13326">
                  <c:v>53297</c:v>
                </c:pt>
                <c:pt idx="13327">
                  <c:v>53301</c:v>
                </c:pt>
                <c:pt idx="13328">
                  <c:v>53305</c:v>
                </c:pt>
                <c:pt idx="13329">
                  <c:v>53309</c:v>
                </c:pt>
                <c:pt idx="13330">
                  <c:v>53313</c:v>
                </c:pt>
                <c:pt idx="13331">
                  <c:v>53317</c:v>
                </c:pt>
                <c:pt idx="13332">
                  <c:v>53321</c:v>
                </c:pt>
                <c:pt idx="13333">
                  <c:v>53325</c:v>
                </c:pt>
                <c:pt idx="13334">
                  <c:v>53329</c:v>
                </c:pt>
                <c:pt idx="13335">
                  <c:v>53333</c:v>
                </c:pt>
                <c:pt idx="13336">
                  <c:v>53337</c:v>
                </c:pt>
                <c:pt idx="13337">
                  <c:v>53341</c:v>
                </c:pt>
                <c:pt idx="13338">
                  <c:v>53345</c:v>
                </c:pt>
                <c:pt idx="13339">
                  <c:v>53349</c:v>
                </c:pt>
                <c:pt idx="13340">
                  <c:v>53353</c:v>
                </c:pt>
                <c:pt idx="13341">
                  <c:v>53357</c:v>
                </c:pt>
                <c:pt idx="13342">
                  <c:v>53361</c:v>
                </c:pt>
                <c:pt idx="13343">
                  <c:v>53365</c:v>
                </c:pt>
                <c:pt idx="13344">
                  <c:v>53369</c:v>
                </c:pt>
                <c:pt idx="13345">
                  <c:v>53373</c:v>
                </c:pt>
                <c:pt idx="13346">
                  <c:v>53377</c:v>
                </c:pt>
                <c:pt idx="13347">
                  <c:v>53381</c:v>
                </c:pt>
                <c:pt idx="13348">
                  <c:v>53385</c:v>
                </c:pt>
                <c:pt idx="13349">
                  <c:v>53389</c:v>
                </c:pt>
                <c:pt idx="13350">
                  <c:v>53393</c:v>
                </c:pt>
                <c:pt idx="13351">
                  <c:v>53397</c:v>
                </c:pt>
                <c:pt idx="13352">
                  <c:v>53401</c:v>
                </c:pt>
                <c:pt idx="13353">
                  <c:v>53405</c:v>
                </c:pt>
                <c:pt idx="13354">
                  <c:v>53409</c:v>
                </c:pt>
                <c:pt idx="13355">
                  <c:v>53413</c:v>
                </c:pt>
                <c:pt idx="13356">
                  <c:v>53417</c:v>
                </c:pt>
                <c:pt idx="13357">
                  <c:v>53421</c:v>
                </c:pt>
                <c:pt idx="13358">
                  <c:v>53425</c:v>
                </c:pt>
                <c:pt idx="13359">
                  <c:v>53429</c:v>
                </c:pt>
                <c:pt idx="13360">
                  <c:v>53433</c:v>
                </c:pt>
                <c:pt idx="13361">
                  <c:v>53437</c:v>
                </c:pt>
                <c:pt idx="13362">
                  <c:v>53441</c:v>
                </c:pt>
                <c:pt idx="13363">
                  <c:v>53445</c:v>
                </c:pt>
                <c:pt idx="13364">
                  <c:v>53449</c:v>
                </c:pt>
                <c:pt idx="13365">
                  <c:v>53453</c:v>
                </c:pt>
                <c:pt idx="13366">
                  <c:v>53457</c:v>
                </c:pt>
                <c:pt idx="13367">
                  <c:v>53462</c:v>
                </c:pt>
                <c:pt idx="13368">
                  <c:v>53465</c:v>
                </c:pt>
                <c:pt idx="13369">
                  <c:v>53469</c:v>
                </c:pt>
                <c:pt idx="13370">
                  <c:v>53473</c:v>
                </c:pt>
                <c:pt idx="13371">
                  <c:v>53477</c:v>
                </c:pt>
                <c:pt idx="13372">
                  <c:v>53481</c:v>
                </c:pt>
                <c:pt idx="13373">
                  <c:v>53485</c:v>
                </c:pt>
                <c:pt idx="13374">
                  <c:v>53489</c:v>
                </c:pt>
                <c:pt idx="13375">
                  <c:v>53493</c:v>
                </c:pt>
                <c:pt idx="13376">
                  <c:v>53497</c:v>
                </c:pt>
                <c:pt idx="13377">
                  <c:v>53501</c:v>
                </c:pt>
                <c:pt idx="13378">
                  <c:v>53505</c:v>
                </c:pt>
                <c:pt idx="13379">
                  <c:v>53509</c:v>
                </c:pt>
                <c:pt idx="13380">
                  <c:v>53513</c:v>
                </c:pt>
                <c:pt idx="13381">
                  <c:v>53517</c:v>
                </c:pt>
                <c:pt idx="13382">
                  <c:v>53521</c:v>
                </c:pt>
                <c:pt idx="13383">
                  <c:v>53525</c:v>
                </c:pt>
                <c:pt idx="13384">
                  <c:v>53529</c:v>
                </c:pt>
                <c:pt idx="13385">
                  <c:v>53533</c:v>
                </c:pt>
                <c:pt idx="13386">
                  <c:v>53537</c:v>
                </c:pt>
                <c:pt idx="13387">
                  <c:v>53541</c:v>
                </c:pt>
                <c:pt idx="13388">
                  <c:v>53545</c:v>
                </c:pt>
                <c:pt idx="13389">
                  <c:v>53549</c:v>
                </c:pt>
                <c:pt idx="13390">
                  <c:v>53553</c:v>
                </c:pt>
                <c:pt idx="13391">
                  <c:v>53557</c:v>
                </c:pt>
                <c:pt idx="13392">
                  <c:v>53561</c:v>
                </c:pt>
                <c:pt idx="13393">
                  <c:v>53565</c:v>
                </c:pt>
                <c:pt idx="13394">
                  <c:v>53569</c:v>
                </c:pt>
                <c:pt idx="13395">
                  <c:v>53573</c:v>
                </c:pt>
                <c:pt idx="13396">
                  <c:v>53577</c:v>
                </c:pt>
                <c:pt idx="13397">
                  <c:v>53581</c:v>
                </c:pt>
                <c:pt idx="13398">
                  <c:v>53585</c:v>
                </c:pt>
                <c:pt idx="13399">
                  <c:v>53589</c:v>
                </c:pt>
                <c:pt idx="13400">
                  <c:v>53593</c:v>
                </c:pt>
                <c:pt idx="13401">
                  <c:v>53597</c:v>
                </c:pt>
                <c:pt idx="13402">
                  <c:v>53601</c:v>
                </c:pt>
                <c:pt idx="13403">
                  <c:v>53605</c:v>
                </c:pt>
                <c:pt idx="13404">
                  <c:v>53609</c:v>
                </c:pt>
                <c:pt idx="13405">
                  <c:v>53613</c:v>
                </c:pt>
                <c:pt idx="13406">
                  <c:v>53617</c:v>
                </c:pt>
                <c:pt idx="13407">
                  <c:v>53621</c:v>
                </c:pt>
                <c:pt idx="13408">
                  <c:v>53625</c:v>
                </c:pt>
                <c:pt idx="13409">
                  <c:v>53629</c:v>
                </c:pt>
                <c:pt idx="13410">
                  <c:v>53633</c:v>
                </c:pt>
                <c:pt idx="13411">
                  <c:v>53637</c:v>
                </c:pt>
                <c:pt idx="13412">
                  <c:v>53641</c:v>
                </c:pt>
                <c:pt idx="13413">
                  <c:v>53645</c:v>
                </c:pt>
                <c:pt idx="13414">
                  <c:v>53649</c:v>
                </c:pt>
                <c:pt idx="13415">
                  <c:v>53653</c:v>
                </c:pt>
                <c:pt idx="13416">
                  <c:v>53657</c:v>
                </c:pt>
                <c:pt idx="13417">
                  <c:v>53661</c:v>
                </c:pt>
                <c:pt idx="13418">
                  <c:v>53665</c:v>
                </c:pt>
                <c:pt idx="13419">
                  <c:v>53669</c:v>
                </c:pt>
                <c:pt idx="13420">
                  <c:v>53673</c:v>
                </c:pt>
                <c:pt idx="13421">
                  <c:v>53677</c:v>
                </c:pt>
                <c:pt idx="13422">
                  <c:v>53681</c:v>
                </c:pt>
                <c:pt idx="13423">
                  <c:v>53685</c:v>
                </c:pt>
                <c:pt idx="13424">
                  <c:v>53689</c:v>
                </c:pt>
                <c:pt idx="13425">
                  <c:v>53693</c:v>
                </c:pt>
                <c:pt idx="13426">
                  <c:v>53697</c:v>
                </c:pt>
                <c:pt idx="13427">
                  <c:v>53701</c:v>
                </c:pt>
                <c:pt idx="13428">
                  <c:v>53705</c:v>
                </c:pt>
                <c:pt idx="13429">
                  <c:v>53709</c:v>
                </c:pt>
                <c:pt idx="13430">
                  <c:v>53713</c:v>
                </c:pt>
                <c:pt idx="13431">
                  <c:v>53717</c:v>
                </c:pt>
                <c:pt idx="13432">
                  <c:v>53721</c:v>
                </c:pt>
                <c:pt idx="13433">
                  <c:v>53725</c:v>
                </c:pt>
                <c:pt idx="13434">
                  <c:v>53729</c:v>
                </c:pt>
                <c:pt idx="13435">
                  <c:v>53733</c:v>
                </c:pt>
                <c:pt idx="13436">
                  <c:v>53737</c:v>
                </c:pt>
                <c:pt idx="13437">
                  <c:v>53741</c:v>
                </c:pt>
                <c:pt idx="13438">
                  <c:v>53745</c:v>
                </c:pt>
                <c:pt idx="13439">
                  <c:v>53749</c:v>
                </c:pt>
                <c:pt idx="13440">
                  <c:v>53753</c:v>
                </c:pt>
                <c:pt idx="13441">
                  <c:v>53757</c:v>
                </c:pt>
                <c:pt idx="13442">
                  <c:v>53761</c:v>
                </c:pt>
                <c:pt idx="13443">
                  <c:v>53765</c:v>
                </c:pt>
                <c:pt idx="13444">
                  <c:v>53769</c:v>
                </c:pt>
                <c:pt idx="13445">
                  <c:v>53773</c:v>
                </c:pt>
                <c:pt idx="13446">
                  <c:v>53777</c:v>
                </c:pt>
                <c:pt idx="13447">
                  <c:v>53781</c:v>
                </c:pt>
                <c:pt idx="13448">
                  <c:v>53785</c:v>
                </c:pt>
                <c:pt idx="13449">
                  <c:v>53789</c:v>
                </c:pt>
                <c:pt idx="13450">
                  <c:v>53793</c:v>
                </c:pt>
                <c:pt idx="13451">
                  <c:v>53797</c:v>
                </c:pt>
                <c:pt idx="13452">
                  <c:v>53801</c:v>
                </c:pt>
                <c:pt idx="13453">
                  <c:v>53805</c:v>
                </c:pt>
                <c:pt idx="13454">
                  <c:v>53809</c:v>
                </c:pt>
                <c:pt idx="13455">
                  <c:v>53813</c:v>
                </c:pt>
                <c:pt idx="13456">
                  <c:v>53817</c:v>
                </c:pt>
                <c:pt idx="13457">
                  <c:v>53821</c:v>
                </c:pt>
                <c:pt idx="13458">
                  <c:v>53825</c:v>
                </c:pt>
                <c:pt idx="13459">
                  <c:v>53829</c:v>
                </c:pt>
                <c:pt idx="13460">
                  <c:v>53833</c:v>
                </c:pt>
                <c:pt idx="13461">
                  <c:v>53837</c:v>
                </c:pt>
                <c:pt idx="13462">
                  <c:v>53841</c:v>
                </c:pt>
                <c:pt idx="13463">
                  <c:v>53845</c:v>
                </c:pt>
                <c:pt idx="13464">
                  <c:v>53849</c:v>
                </c:pt>
                <c:pt idx="13465">
                  <c:v>53853</c:v>
                </c:pt>
                <c:pt idx="13466">
                  <c:v>53857</c:v>
                </c:pt>
                <c:pt idx="13467">
                  <c:v>53861</c:v>
                </c:pt>
                <c:pt idx="13468">
                  <c:v>53865</c:v>
                </c:pt>
                <c:pt idx="13469">
                  <c:v>53869</c:v>
                </c:pt>
                <c:pt idx="13470">
                  <c:v>53873</c:v>
                </c:pt>
                <c:pt idx="13471">
                  <c:v>53877</c:v>
                </c:pt>
                <c:pt idx="13472">
                  <c:v>53881</c:v>
                </c:pt>
                <c:pt idx="13473">
                  <c:v>53885</c:v>
                </c:pt>
                <c:pt idx="13474">
                  <c:v>53889</c:v>
                </c:pt>
                <c:pt idx="13475">
                  <c:v>53893</c:v>
                </c:pt>
                <c:pt idx="13476">
                  <c:v>53897</c:v>
                </c:pt>
                <c:pt idx="13477">
                  <c:v>53901</c:v>
                </c:pt>
                <c:pt idx="13478">
                  <c:v>53905</c:v>
                </c:pt>
                <c:pt idx="13479">
                  <c:v>53909</c:v>
                </c:pt>
                <c:pt idx="13480">
                  <c:v>53913</c:v>
                </c:pt>
                <c:pt idx="13481">
                  <c:v>53917</c:v>
                </c:pt>
                <c:pt idx="13482">
                  <c:v>53921</c:v>
                </c:pt>
                <c:pt idx="13483">
                  <c:v>53925</c:v>
                </c:pt>
                <c:pt idx="13484">
                  <c:v>53929</c:v>
                </c:pt>
                <c:pt idx="13485">
                  <c:v>53933</c:v>
                </c:pt>
                <c:pt idx="13486">
                  <c:v>53937</c:v>
                </c:pt>
                <c:pt idx="13487">
                  <c:v>53941</c:v>
                </c:pt>
                <c:pt idx="13488">
                  <c:v>53945</c:v>
                </c:pt>
                <c:pt idx="13489">
                  <c:v>53949</c:v>
                </c:pt>
                <c:pt idx="13490">
                  <c:v>53953</c:v>
                </c:pt>
                <c:pt idx="13491">
                  <c:v>53957</c:v>
                </c:pt>
                <c:pt idx="13492">
                  <c:v>53961</c:v>
                </c:pt>
                <c:pt idx="13493">
                  <c:v>53965</c:v>
                </c:pt>
                <c:pt idx="13494">
                  <c:v>53969</c:v>
                </c:pt>
                <c:pt idx="13495">
                  <c:v>53973</c:v>
                </c:pt>
                <c:pt idx="13496">
                  <c:v>53977</c:v>
                </c:pt>
                <c:pt idx="13497">
                  <c:v>53981</c:v>
                </c:pt>
                <c:pt idx="13498">
                  <c:v>53985</c:v>
                </c:pt>
                <c:pt idx="13499">
                  <c:v>53989</c:v>
                </c:pt>
                <c:pt idx="13500">
                  <c:v>53993</c:v>
                </c:pt>
                <c:pt idx="13501">
                  <c:v>53997</c:v>
                </c:pt>
                <c:pt idx="13502">
                  <c:v>54001</c:v>
                </c:pt>
                <c:pt idx="13503">
                  <c:v>54005</c:v>
                </c:pt>
                <c:pt idx="13504">
                  <c:v>54009</c:v>
                </c:pt>
                <c:pt idx="13505">
                  <c:v>54013</c:v>
                </c:pt>
                <c:pt idx="13506">
                  <c:v>54017</c:v>
                </c:pt>
                <c:pt idx="13507">
                  <c:v>54021</c:v>
                </c:pt>
                <c:pt idx="13508">
                  <c:v>54025</c:v>
                </c:pt>
                <c:pt idx="13509">
                  <c:v>54029</c:v>
                </c:pt>
                <c:pt idx="13510">
                  <c:v>54033</c:v>
                </c:pt>
                <c:pt idx="13511">
                  <c:v>54037</c:v>
                </c:pt>
                <c:pt idx="13512">
                  <c:v>54041</c:v>
                </c:pt>
                <c:pt idx="13513">
                  <c:v>54045</c:v>
                </c:pt>
                <c:pt idx="13514">
                  <c:v>54049</c:v>
                </c:pt>
                <c:pt idx="13515">
                  <c:v>54053</c:v>
                </c:pt>
                <c:pt idx="13516">
                  <c:v>54057</c:v>
                </c:pt>
                <c:pt idx="13517">
                  <c:v>54061</c:v>
                </c:pt>
                <c:pt idx="13518">
                  <c:v>54065</c:v>
                </c:pt>
                <c:pt idx="13519">
                  <c:v>54069</c:v>
                </c:pt>
                <c:pt idx="13520">
                  <c:v>54073</c:v>
                </c:pt>
                <c:pt idx="13521">
                  <c:v>54077</c:v>
                </c:pt>
                <c:pt idx="13522">
                  <c:v>54081</c:v>
                </c:pt>
                <c:pt idx="13523">
                  <c:v>54085</c:v>
                </c:pt>
                <c:pt idx="13524">
                  <c:v>54089</c:v>
                </c:pt>
                <c:pt idx="13525">
                  <c:v>54093</c:v>
                </c:pt>
                <c:pt idx="13526">
                  <c:v>54097</c:v>
                </c:pt>
                <c:pt idx="13527">
                  <c:v>54101</c:v>
                </c:pt>
                <c:pt idx="13528">
                  <c:v>54105</c:v>
                </c:pt>
                <c:pt idx="13529">
                  <c:v>54109</c:v>
                </c:pt>
                <c:pt idx="13530">
                  <c:v>54113</c:v>
                </c:pt>
                <c:pt idx="13531">
                  <c:v>54117</c:v>
                </c:pt>
                <c:pt idx="13532">
                  <c:v>54121</c:v>
                </c:pt>
                <c:pt idx="13533">
                  <c:v>54125</c:v>
                </c:pt>
                <c:pt idx="13534">
                  <c:v>54129</c:v>
                </c:pt>
                <c:pt idx="13535">
                  <c:v>54133</c:v>
                </c:pt>
                <c:pt idx="13536">
                  <c:v>54137</c:v>
                </c:pt>
                <c:pt idx="13537">
                  <c:v>54141</c:v>
                </c:pt>
                <c:pt idx="13538">
                  <c:v>54145</c:v>
                </c:pt>
                <c:pt idx="13539">
                  <c:v>54149</c:v>
                </c:pt>
                <c:pt idx="13540">
                  <c:v>54153</c:v>
                </c:pt>
                <c:pt idx="13541">
                  <c:v>54157</c:v>
                </c:pt>
                <c:pt idx="13542">
                  <c:v>54161</c:v>
                </c:pt>
                <c:pt idx="13543">
                  <c:v>54165</c:v>
                </c:pt>
                <c:pt idx="13544">
                  <c:v>54169</c:v>
                </c:pt>
                <c:pt idx="13545">
                  <c:v>54173</c:v>
                </c:pt>
                <c:pt idx="13546">
                  <c:v>54177</c:v>
                </c:pt>
                <c:pt idx="13547">
                  <c:v>54181</c:v>
                </c:pt>
                <c:pt idx="13548">
                  <c:v>54185</c:v>
                </c:pt>
                <c:pt idx="13549">
                  <c:v>54189</c:v>
                </c:pt>
                <c:pt idx="13550">
                  <c:v>54193</c:v>
                </c:pt>
                <c:pt idx="13551">
                  <c:v>54197</c:v>
                </c:pt>
                <c:pt idx="13552">
                  <c:v>54201</c:v>
                </c:pt>
                <c:pt idx="13553">
                  <c:v>54205</c:v>
                </c:pt>
                <c:pt idx="13554">
                  <c:v>54209</c:v>
                </c:pt>
                <c:pt idx="13555">
                  <c:v>54213</c:v>
                </c:pt>
                <c:pt idx="13556">
                  <c:v>54217</c:v>
                </c:pt>
                <c:pt idx="13557">
                  <c:v>54221</c:v>
                </c:pt>
                <c:pt idx="13558">
                  <c:v>54225</c:v>
                </c:pt>
                <c:pt idx="13559">
                  <c:v>54229</c:v>
                </c:pt>
                <c:pt idx="13560">
                  <c:v>54233</c:v>
                </c:pt>
                <c:pt idx="13561">
                  <c:v>54237</c:v>
                </c:pt>
                <c:pt idx="13562">
                  <c:v>54241</c:v>
                </c:pt>
                <c:pt idx="13563">
                  <c:v>54245</c:v>
                </c:pt>
                <c:pt idx="13564">
                  <c:v>54249</c:v>
                </c:pt>
                <c:pt idx="13565">
                  <c:v>54253</c:v>
                </c:pt>
                <c:pt idx="13566">
                  <c:v>54257</c:v>
                </c:pt>
                <c:pt idx="13567">
                  <c:v>54261</c:v>
                </c:pt>
                <c:pt idx="13568">
                  <c:v>54265</c:v>
                </c:pt>
                <c:pt idx="13569">
                  <c:v>54269</c:v>
                </c:pt>
                <c:pt idx="13570">
                  <c:v>54273</c:v>
                </c:pt>
                <c:pt idx="13571">
                  <c:v>54277</c:v>
                </c:pt>
                <c:pt idx="13572">
                  <c:v>54281</c:v>
                </c:pt>
                <c:pt idx="13573">
                  <c:v>54285</c:v>
                </c:pt>
                <c:pt idx="13574">
                  <c:v>54289</c:v>
                </c:pt>
                <c:pt idx="13575">
                  <c:v>54293</c:v>
                </c:pt>
                <c:pt idx="13576">
                  <c:v>54297</c:v>
                </c:pt>
                <c:pt idx="13577">
                  <c:v>54301</c:v>
                </c:pt>
                <c:pt idx="13578">
                  <c:v>54305</c:v>
                </c:pt>
                <c:pt idx="13579">
                  <c:v>54309</c:v>
                </c:pt>
                <c:pt idx="13580">
                  <c:v>54313</c:v>
                </c:pt>
                <c:pt idx="13581">
                  <c:v>54317</c:v>
                </c:pt>
                <c:pt idx="13582">
                  <c:v>54321</c:v>
                </c:pt>
                <c:pt idx="13583">
                  <c:v>54325</c:v>
                </c:pt>
                <c:pt idx="13584">
                  <c:v>54329</c:v>
                </c:pt>
                <c:pt idx="13585">
                  <c:v>54333</c:v>
                </c:pt>
                <c:pt idx="13586">
                  <c:v>54337</c:v>
                </c:pt>
                <c:pt idx="13587">
                  <c:v>54341</c:v>
                </c:pt>
                <c:pt idx="13588">
                  <c:v>54345</c:v>
                </c:pt>
                <c:pt idx="13589">
                  <c:v>54349</c:v>
                </c:pt>
                <c:pt idx="13590">
                  <c:v>54353</c:v>
                </c:pt>
                <c:pt idx="13591">
                  <c:v>54357</c:v>
                </c:pt>
                <c:pt idx="13592">
                  <c:v>54361</c:v>
                </c:pt>
                <c:pt idx="13593">
                  <c:v>54365</c:v>
                </c:pt>
                <c:pt idx="13594">
                  <c:v>54369</c:v>
                </c:pt>
                <c:pt idx="13595">
                  <c:v>54373</c:v>
                </c:pt>
                <c:pt idx="13596">
                  <c:v>54377</c:v>
                </c:pt>
                <c:pt idx="13597">
                  <c:v>54381</c:v>
                </c:pt>
                <c:pt idx="13598">
                  <c:v>54385</c:v>
                </c:pt>
                <c:pt idx="13599">
                  <c:v>54389</c:v>
                </c:pt>
                <c:pt idx="13600">
                  <c:v>54393</c:v>
                </c:pt>
                <c:pt idx="13601">
                  <c:v>54397</c:v>
                </c:pt>
                <c:pt idx="13602">
                  <c:v>54401</c:v>
                </c:pt>
                <c:pt idx="13603">
                  <c:v>54405</c:v>
                </c:pt>
                <c:pt idx="13604">
                  <c:v>54409</c:v>
                </c:pt>
                <c:pt idx="13605">
                  <c:v>54413</c:v>
                </c:pt>
                <c:pt idx="13606">
                  <c:v>54417</c:v>
                </c:pt>
                <c:pt idx="13607">
                  <c:v>54421</c:v>
                </c:pt>
                <c:pt idx="13608">
                  <c:v>54425</c:v>
                </c:pt>
                <c:pt idx="13609">
                  <c:v>54429</c:v>
                </c:pt>
                <c:pt idx="13610">
                  <c:v>54433</c:v>
                </c:pt>
                <c:pt idx="13611">
                  <c:v>54437</c:v>
                </c:pt>
                <c:pt idx="13612">
                  <c:v>54441</c:v>
                </c:pt>
                <c:pt idx="13613">
                  <c:v>54445</c:v>
                </c:pt>
                <c:pt idx="13614">
                  <c:v>54449</c:v>
                </c:pt>
                <c:pt idx="13615">
                  <c:v>54453</c:v>
                </c:pt>
                <c:pt idx="13616">
                  <c:v>54457</c:v>
                </c:pt>
                <c:pt idx="13617">
                  <c:v>54461</c:v>
                </c:pt>
                <c:pt idx="13618">
                  <c:v>54465</c:v>
                </c:pt>
                <c:pt idx="13619">
                  <c:v>54469</c:v>
                </c:pt>
                <c:pt idx="13620">
                  <c:v>54473</c:v>
                </c:pt>
                <c:pt idx="13621">
                  <c:v>54477</c:v>
                </c:pt>
                <c:pt idx="13622">
                  <c:v>54481</c:v>
                </c:pt>
                <c:pt idx="13623">
                  <c:v>54485</c:v>
                </c:pt>
                <c:pt idx="13624">
                  <c:v>54489</c:v>
                </c:pt>
                <c:pt idx="13625">
                  <c:v>54493</c:v>
                </c:pt>
                <c:pt idx="13626">
                  <c:v>54497</c:v>
                </c:pt>
                <c:pt idx="13627">
                  <c:v>54501</c:v>
                </c:pt>
                <c:pt idx="13628">
                  <c:v>54505</c:v>
                </c:pt>
                <c:pt idx="13629">
                  <c:v>54509</c:v>
                </c:pt>
                <c:pt idx="13630">
                  <c:v>54513</c:v>
                </c:pt>
                <c:pt idx="13631">
                  <c:v>54517</c:v>
                </c:pt>
                <c:pt idx="13632">
                  <c:v>54521</c:v>
                </c:pt>
                <c:pt idx="13633">
                  <c:v>54525</c:v>
                </c:pt>
                <c:pt idx="13634">
                  <c:v>54529</c:v>
                </c:pt>
                <c:pt idx="13635">
                  <c:v>54533</c:v>
                </c:pt>
                <c:pt idx="13636">
                  <c:v>54537</c:v>
                </c:pt>
                <c:pt idx="13637">
                  <c:v>54541</c:v>
                </c:pt>
                <c:pt idx="13638">
                  <c:v>54545</c:v>
                </c:pt>
                <c:pt idx="13639">
                  <c:v>54549</c:v>
                </c:pt>
                <c:pt idx="13640">
                  <c:v>54553</c:v>
                </c:pt>
                <c:pt idx="13641">
                  <c:v>54557</c:v>
                </c:pt>
                <c:pt idx="13642">
                  <c:v>54561</c:v>
                </c:pt>
                <c:pt idx="13643">
                  <c:v>54565</c:v>
                </c:pt>
                <c:pt idx="13644">
                  <c:v>54569</c:v>
                </c:pt>
                <c:pt idx="13645">
                  <c:v>54573</c:v>
                </c:pt>
                <c:pt idx="13646">
                  <c:v>54577</c:v>
                </c:pt>
                <c:pt idx="13647">
                  <c:v>54581</c:v>
                </c:pt>
                <c:pt idx="13648">
                  <c:v>54585</c:v>
                </c:pt>
                <c:pt idx="13649">
                  <c:v>54589</c:v>
                </c:pt>
                <c:pt idx="13650">
                  <c:v>54593</c:v>
                </c:pt>
                <c:pt idx="13651">
                  <c:v>54597</c:v>
                </c:pt>
                <c:pt idx="13652">
                  <c:v>54601</c:v>
                </c:pt>
                <c:pt idx="13653">
                  <c:v>54605</c:v>
                </c:pt>
                <c:pt idx="13654">
                  <c:v>54609</c:v>
                </c:pt>
                <c:pt idx="13655">
                  <c:v>54613</c:v>
                </c:pt>
                <c:pt idx="13656">
                  <c:v>54617</c:v>
                </c:pt>
                <c:pt idx="13657">
                  <c:v>54621</c:v>
                </c:pt>
                <c:pt idx="13658">
                  <c:v>54625</c:v>
                </c:pt>
                <c:pt idx="13659">
                  <c:v>54629</c:v>
                </c:pt>
                <c:pt idx="13660">
                  <c:v>54633</c:v>
                </c:pt>
                <c:pt idx="13661">
                  <c:v>54637</c:v>
                </c:pt>
                <c:pt idx="13662">
                  <c:v>54641</c:v>
                </c:pt>
                <c:pt idx="13663">
                  <c:v>54645</c:v>
                </c:pt>
                <c:pt idx="13664">
                  <c:v>54649</c:v>
                </c:pt>
                <c:pt idx="13665">
                  <c:v>54653</c:v>
                </c:pt>
                <c:pt idx="13666">
                  <c:v>54657</c:v>
                </c:pt>
                <c:pt idx="13667">
                  <c:v>54661</c:v>
                </c:pt>
                <c:pt idx="13668">
                  <c:v>54665</c:v>
                </c:pt>
                <c:pt idx="13669">
                  <c:v>54669</c:v>
                </c:pt>
                <c:pt idx="13670">
                  <c:v>54673</c:v>
                </c:pt>
                <c:pt idx="13671">
                  <c:v>54677</c:v>
                </c:pt>
                <c:pt idx="13672">
                  <c:v>54681</c:v>
                </c:pt>
                <c:pt idx="13673">
                  <c:v>54685</c:v>
                </c:pt>
                <c:pt idx="13674">
                  <c:v>54690</c:v>
                </c:pt>
                <c:pt idx="13675">
                  <c:v>54693</c:v>
                </c:pt>
                <c:pt idx="13676">
                  <c:v>54697</c:v>
                </c:pt>
                <c:pt idx="13677">
                  <c:v>54701</c:v>
                </c:pt>
                <c:pt idx="13678">
                  <c:v>54705</c:v>
                </c:pt>
                <c:pt idx="13679">
                  <c:v>54709</c:v>
                </c:pt>
                <c:pt idx="13680">
                  <c:v>54713</c:v>
                </c:pt>
                <c:pt idx="13681">
                  <c:v>54717</c:v>
                </c:pt>
                <c:pt idx="13682">
                  <c:v>54721</c:v>
                </c:pt>
                <c:pt idx="13683">
                  <c:v>54725</c:v>
                </c:pt>
                <c:pt idx="13684">
                  <c:v>54729</c:v>
                </c:pt>
                <c:pt idx="13685">
                  <c:v>54733</c:v>
                </c:pt>
                <c:pt idx="13686">
                  <c:v>54737</c:v>
                </c:pt>
                <c:pt idx="13687">
                  <c:v>54741</c:v>
                </c:pt>
                <c:pt idx="13688">
                  <c:v>54745</c:v>
                </c:pt>
                <c:pt idx="13689">
                  <c:v>54749</c:v>
                </c:pt>
                <c:pt idx="13690">
                  <c:v>54753</c:v>
                </c:pt>
                <c:pt idx="13691">
                  <c:v>54757</c:v>
                </c:pt>
                <c:pt idx="13692">
                  <c:v>54761</c:v>
                </c:pt>
                <c:pt idx="13693">
                  <c:v>54765</c:v>
                </c:pt>
                <c:pt idx="13694">
                  <c:v>54769</c:v>
                </c:pt>
                <c:pt idx="13695">
                  <c:v>54773</c:v>
                </c:pt>
                <c:pt idx="13696">
                  <c:v>54777</c:v>
                </c:pt>
                <c:pt idx="13697">
                  <c:v>54781</c:v>
                </c:pt>
                <c:pt idx="13698">
                  <c:v>54785</c:v>
                </c:pt>
                <c:pt idx="13699">
                  <c:v>54789</c:v>
                </c:pt>
                <c:pt idx="13700">
                  <c:v>54793</c:v>
                </c:pt>
                <c:pt idx="13701">
                  <c:v>54797</c:v>
                </c:pt>
                <c:pt idx="13702">
                  <c:v>54801</c:v>
                </c:pt>
                <c:pt idx="13703">
                  <c:v>54805</c:v>
                </c:pt>
                <c:pt idx="13704">
                  <c:v>54809</c:v>
                </c:pt>
                <c:pt idx="13705">
                  <c:v>54813</c:v>
                </c:pt>
                <c:pt idx="13706">
                  <c:v>54817</c:v>
                </c:pt>
                <c:pt idx="13707">
                  <c:v>54821</c:v>
                </c:pt>
                <c:pt idx="13708">
                  <c:v>54825</c:v>
                </c:pt>
                <c:pt idx="13709">
                  <c:v>54829</c:v>
                </c:pt>
                <c:pt idx="13710">
                  <c:v>54833</c:v>
                </c:pt>
                <c:pt idx="13711">
                  <c:v>54837</c:v>
                </c:pt>
                <c:pt idx="13712">
                  <c:v>54841</c:v>
                </c:pt>
                <c:pt idx="13713">
                  <c:v>54845</c:v>
                </c:pt>
                <c:pt idx="13714">
                  <c:v>54849</c:v>
                </c:pt>
                <c:pt idx="13715">
                  <c:v>54853</c:v>
                </c:pt>
                <c:pt idx="13716">
                  <c:v>54857</c:v>
                </c:pt>
                <c:pt idx="13717">
                  <c:v>54861</c:v>
                </c:pt>
                <c:pt idx="13718">
                  <c:v>54865</c:v>
                </c:pt>
                <c:pt idx="13719">
                  <c:v>54869</c:v>
                </c:pt>
                <c:pt idx="13720">
                  <c:v>54873</c:v>
                </c:pt>
                <c:pt idx="13721">
                  <c:v>54877</c:v>
                </c:pt>
                <c:pt idx="13722">
                  <c:v>54881</c:v>
                </c:pt>
                <c:pt idx="13723">
                  <c:v>54885</c:v>
                </c:pt>
                <c:pt idx="13724">
                  <c:v>54889</c:v>
                </c:pt>
                <c:pt idx="13725">
                  <c:v>54893</c:v>
                </c:pt>
                <c:pt idx="13726">
                  <c:v>54897</c:v>
                </c:pt>
                <c:pt idx="13727">
                  <c:v>54901</c:v>
                </c:pt>
                <c:pt idx="13728">
                  <c:v>54905</c:v>
                </c:pt>
                <c:pt idx="13729">
                  <c:v>54909</c:v>
                </c:pt>
                <c:pt idx="13730">
                  <c:v>54913</c:v>
                </c:pt>
                <c:pt idx="13731">
                  <c:v>54917</c:v>
                </c:pt>
                <c:pt idx="13732">
                  <c:v>54921</c:v>
                </c:pt>
                <c:pt idx="13733">
                  <c:v>54925</c:v>
                </c:pt>
                <c:pt idx="13734">
                  <c:v>54929</c:v>
                </c:pt>
                <c:pt idx="13735">
                  <c:v>54933</c:v>
                </c:pt>
                <c:pt idx="13736">
                  <c:v>54937</c:v>
                </c:pt>
                <c:pt idx="13737">
                  <c:v>54941</c:v>
                </c:pt>
                <c:pt idx="13738">
                  <c:v>54945</c:v>
                </c:pt>
                <c:pt idx="13739">
                  <c:v>54949</c:v>
                </c:pt>
                <c:pt idx="13740">
                  <c:v>54953</c:v>
                </c:pt>
                <c:pt idx="13741">
                  <c:v>54957</c:v>
                </c:pt>
                <c:pt idx="13742">
                  <c:v>54961</c:v>
                </c:pt>
                <c:pt idx="13743">
                  <c:v>54965</c:v>
                </c:pt>
                <c:pt idx="13744">
                  <c:v>54969</c:v>
                </c:pt>
                <c:pt idx="13745">
                  <c:v>54973</c:v>
                </c:pt>
                <c:pt idx="13746">
                  <c:v>54977</c:v>
                </c:pt>
                <c:pt idx="13747">
                  <c:v>54981</c:v>
                </c:pt>
                <c:pt idx="13748">
                  <c:v>54985</c:v>
                </c:pt>
                <c:pt idx="13749">
                  <c:v>54989</c:v>
                </c:pt>
                <c:pt idx="13750">
                  <c:v>54993</c:v>
                </c:pt>
                <c:pt idx="13751">
                  <c:v>54997</c:v>
                </c:pt>
                <c:pt idx="13752">
                  <c:v>55001</c:v>
                </c:pt>
                <c:pt idx="13753">
                  <c:v>55005</c:v>
                </c:pt>
                <c:pt idx="13754">
                  <c:v>55009</c:v>
                </c:pt>
                <c:pt idx="13755">
                  <c:v>55013</c:v>
                </c:pt>
                <c:pt idx="13756">
                  <c:v>55017</c:v>
                </c:pt>
                <c:pt idx="13757">
                  <c:v>55021</c:v>
                </c:pt>
                <c:pt idx="13758">
                  <c:v>55025</c:v>
                </c:pt>
                <c:pt idx="13759">
                  <c:v>55029</c:v>
                </c:pt>
                <c:pt idx="13760">
                  <c:v>55033</c:v>
                </c:pt>
                <c:pt idx="13761">
                  <c:v>55037</c:v>
                </c:pt>
                <c:pt idx="13762">
                  <c:v>55041</c:v>
                </c:pt>
                <c:pt idx="13763">
                  <c:v>55045</c:v>
                </c:pt>
                <c:pt idx="13764">
                  <c:v>55049</c:v>
                </c:pt>
                <c:pt idx="13765">
                  <c:v>55053</c:v>
                </c:pt>
                <c:pt idx="13766">
                  <c:v>55057</c:v>
                </c:pt>
                <c:pt idx="13767">
                  <c:v>55061</c:v>
                </c:pt>
                <c:pt idx="13768">
                  <c:v>55065</c:v>
                </c:pt>
                <c:pt idx="13769">
                  <c:v>55069</c:v>
                </c:pt>
                <c:pt idx="13770">
                  <c:v>55073</c:v>
                </c:pt>
                <c:pt idx="13771">
                  <c:v>55077</c:v>
                </c:pt>
                <c:pt idx="13772">
                  <c:v>55081</c:v>
                </c:pt>
                <c:pt idx="13773">
                  <c:v>55085</c:v>
                </c:pt>
                <c:pt idx="13774">
                  <c:v>55089</c:v>
                </c:pt>
                <c:pt idx="13775">
                  <c:v>55093</c:v>
                </c:pt>
                <c:pt idx="13776">
                  <c:v>55097</c:v>
                </c:pt>
                <c:pt idx="13777">
                  <c:v>55101</c:v>
                </c:pt>
                <c:pt idx="13778">
                  <c:v>55105</c:v>
                </c:pt>
                <c:pt idx="13779">
                  <c:v>55109</c:v>
                </c:pt>
                <c:pt idx="13780">
                  <c:v>55113</c:v>
                </c:pt>
                <c:pt idx="13781">
                  <c:v>55117</c:v>
                </c:pt>
                <c:pt idx="13782">
                  <c:v>55121</c:v>
                </c:pt>
                <c:pt idx="13783">
                  <c:v>55125</c:v>
                </c:pt>
                <c:pt idx="13784">
                  <c:v>55129</c:v>
                </c:pt>
                <c:pt idx="13785">
                  <c:v>55133</c:v>
                </c:pt>
                <c:pt idx="13786">
                  <c:v>55137</c:v>
                </c:pt>
                <c:pt idx="13787">
                  <c:v>55141</c:v>
                </c:pt>
                <c:pt idx="13788">
                  <c:v>55145</c:v>
                </c:pt>
                <c:pt idx="13789">
                  <c:v>55149</c:v>
                </c:pt>
                <c:pt idx="13790">
                  <c:v>55153</c:v>
                </c:pt>
                <c:pt idx="13791">
                  <c:v>55157</c:v>
                </c:pt>
                <c:pt idx="13792">
                  <c:v>55161</c:v>
                </c:pt>
                <c:pt idx="13793">
                  <c:v>55165</c:v>
                </c:pt>
                <c:pt idx="13794">
                  <c:v>55169</c:v>
                </c:pt>
                <c:pt idx="13795">
                  <c:v>55173</c:v>
                </c:pt>
                <c:pt idx="13796">
                  <c:v>55177</c:v>
                </c:pt>
                <c:pt idx="13797">
                  <c:v>55181</c:v>
                </c:pt>
                <c:pt idx="13798">
                  <c:v>55185</c:v>
                </c:pt>
                <c:pt idx="13799">
                  <c:v>55189</c:v>
                </c:pt>
                <c:pt idx="13800">
                  <c:v>55193</c:v>
                </c:pt>
                <c:pt idx="13801">
                  <c:v>55197</c:v>
                </c:pt>
                <c:pt idx="13802">
                  <c:v>55201</c:v>
                </c:pt>
                <c:pt idx="13803">
                  <c:v>55205</c:v>
                </c:pt>
                <c:pt idx="13804">
                  <c:v>55209</c:v>
                </c:pt>
                <c:pt idx="13805">
                  <c:v>55213</c:v>
                </c:pt>
                <c:pt idx="13806">
                  <c:v>55217</c:v>
                </c:pt>
                <c:pt idx="13807">
                  <c:v>55221</c:v>
                </c:pt>
                <c:pt idx="13808">
                  <c:v>55225</c:v>
                </c:pt>
                <c:pt idx="13809">
                  <c:v>55229</c:v>
                </c:pt>
                <c:pt idx="13810">
                  <c:v>55233</c:v>
                </c:pt>
                <c:pt idx="13811">
                  <c:v>55237</c:v>
                </c:pt>
                <c:pt idx="13812">
                  <c:v>55241</c:v>
                </c:pt>
                <c:pt idx="13813">
                  <c:v>55245</c:v>
                </c:pt>
                <c:pt idx="13814">
                  <c:v>55249</c:v>
                </c:pt>
                <c:pt idx="13815">
                  <c:v>55253</c:v>
                </c:pt>
                <c:pt idx="13816">
                  <c:v>55257</c:v>
                </c:pt>
                <c:pt idx="13817">
                  <c:v>55261</c:v>
                </c:pt>
                <c:pt idx="13818">
                  <c:v>55265</c:v>
                </c:pt>
                <c:pt idx="13819">
                  <c:v>55269</c:v>
                </c:pt>
                <c:pt idx="13820">
                  <c:v>55273</c:v>
                </c:pt>
                <c:pt idx="13821">
                  <c:v>55277</c:v>
                </c:pt>
                <c:pt idx="13822">
                  <c:v>55281</c:v>
                </c:pt>
                <c:pt idx="13823">
                  <c:v>55285</c:v>
                </c:pt>
                <c:pt idx="13824">
                  <c:v>55289</c:v>
                </c:pt>
                <c:pt idx="13825">
                  <c:v>55293</c:v>
                </c:pt>
                <c:pt idx="13826">
                  <c:v>55297</c:v>
                </c:pt>
                <c:pt idx="13827">
                  <c:v>55301</c:v>
                </c:pt>
                <c:pt idx="13828">
                  <c:v>55305</c:v>
                </c:pt>
                <c:pt idx="13829">
                  <c:v>55309</c:v>
                </c:pt>
                <c:pt idx="13830">
                  <c:v>55313</c:v>
                </c:pt>
                <c:pt idx="13831">
                  <c:v>55317</c:v>
                </c:pt>
                <c:pt idx="13832">
                  <c:v>55321</c:v>
                </c:pt>
                <c:pt idx="13833">
                  <c:v>55325</c:v>
                </c:pt>
                <c:pt idx="13834">
                  <c:v>55329</c:v>
                </c:pt>
                <c:pt idx="13835">
                  <c:v>55333</c:v>
                </c:pt>
                <c:pt idx="13836">
                  <c:v>55337</c:v>
                </c:pt>
                <c:pt idx="13837">
                  <c:v>55341</c:v>
                </c:pt>
                <c:pt idx="13838">
                  <c:v>55345</c:v>
                </c:pt>
                <c:pt idx="13839">
                  <c:v>55349</c:v>
                </c:pt>
                <c:pt idx="13840">
                  <c:v>55353</c:v>
                </c:pt>
                <c:pt idx="13841">
                  <c:v>55357</c:v>
                </c:pt>
                <c:pt idx="13842">
                  <c:v>55361</c:v>
                </c:pt>
                <c:pt idx="13843">
                  <c:v>55365</c:v>
                </c:pt>
                <c:pt idx="13844">
                  <c:v>55369</c:v>
                </c:pt>
                <c:pt idx="13845">
                  <c:v>55373</c:v>
                </c:pt>
                <c:pt idx="13846">
                  <c:v>55377</c:v>
                </c:pt>
                <c:pt idx="13847">
                  <c:v>55381</c:v>
                </c:pt>
                <c:pt idx="13848">
                  <c:v>55385</c:v>
                </c:pt>
                <c:pt idx="13849">
                  <c:v>55389</c:v>
                </c:pt>
                <c:pt idx="13850">
                  <c:v>55393</c:v>
                </c:pt>
                <c:pt idx="13851">
                  <c:v>55397</c:v>
                </c:pt>
                <c:pt idx="13852">
                  <c:v>55401</c:v>
                </c:pt>
                <c:pt idx="13853">
                  <c:v>55405</c:v>
                </c:pt>
                <c:pt idx="13854">
                  <c:v>55409</c:v>
                </c:pt>
                <c:pt idx="13855">
                  <c:v>55413</c:v>
                </c:pt>
                <c:pt idx="13856">
                  <c:v>55417</c:v>
                </c:pt>
                <c:pt idx="13857">
                  <c:v>55421</c:v>
                </c:pt>
                <c:pt idx="13858">
                  <c:v>55425</c:v>
                </c:pt>
                <c:pt idx="13859">
                  <c:v>55429</c:v>
                </c:pt>
                <c:pt idx="13860">
                  <c:v>55433</c:v>
                </c:pt>
                <c:pt idx="13861">
                  <c:v>55437</c:v>
                </c:pt>
                <c:pt idx="13862">
                  <c:v>55441</c:v>
                </c:pt>
                <c:pt idx="13863">
                  <c:v>55445</c:v>
                </c:pt>
                <c:pt idx="13864">
                  <c:v>55449</c:v>
                </c:pt>
                <c:pt idx="13865">
                  <c:v>55453</c:v>
                </c:pt>
                <c:pt idx="13866">
                  <c:v>55457</c:v>
                </c:pt>
                <c:pt idx="13867">
                  <c:v>55461</c:v>
                </c:pt>
                <c:pt idx="13868">
                  <c:v>55465</c:v>
                </c:pt>
                <c:pt idx="13869">
                  <c:v>55469</c:v>
                </c:pt>
                <c:pt idx="13870">
                  <c:v>55473</c:v>
                </c:pt>
                <c:pt idx="13871">
                  <c:v>55477</c:v>
                </c:pt>
                <c:pt idx="13872">
                  <c:v>55481</c:v>
                </c:pt>
                <c:pt idx="13873">
                  <c:v>55485</c:v>
                </c:pt>
                <c:pt idx="13874">
                  <c:v>55489</c:v>
                </c:pt>
                <c:pt idx="13875">
                  <c:v>55493</c:v>
                </c:pt>
                <c:pt idx="13876">
                  <c:v>55497</c:v>
                </c:pt>
                <c:pt idx="13877">
                  <c:v>55501</c:v>
                </c:pt>
                <c:pt idx="13878">
                  <c:v>55505</c:v>
                </c:pt>
                <c:pt idx="13879">
                  <c:v>55509</c:v>
                </c:pt>
                <c:pt idx="13880">
                  <c:v>55513</c:v>
                </c:pt>
                <c:pt idx="13881">
                  <c:v>55517</c:v>
                </c:pt>
                <c:pt idx="13882">
                  <c:v>55521</c:v>
                </c:pt>
                <c:pt idx="13883">
                  <c:v>55525</c:v>
                </c:pt>
                <c:pt idx="13884">
                  <c:v>55529</c:v>
                </c:pt>
                <c:pt idx="13885">
                  <c:v>55533</c:v>
                </c:pt>
                <c:pt idx="13886">
                  <c:v>55537</c:v>
                </c:pt>
                <c:pt idx="13887">
                  <c:v>55541</c:v>
                </c:pt>
                <c:pt idx="13888">
                  <c:v>55545</c:v>
                </c:pt>
                <c:pt idx="13889">
                  <c:v>55549</c:v>
                </c:pt>
                <c:pt idx="13890">
                  <c:v>55553</c:v>
                </c:pt>
                <c:pt idx="13891">
                  <c:v>55557</c:v>
                </c:pt>
                <c:pt idx="13892">
                  <c:v>55561</c:v>
                </c:pt>
                <c:pt idx="13893">
                  <c:v>55565</c:v>
                </c:pt>
                <c:pt idx="13894">
                  <c:v>55569</c:v>
                </c:pt>
                <c:pt idx="13895">
                  <c:v>55573</c:v>
                </c:pt>
                <c:pt idx="13896">
                  <c:v>55577</c:v>
                </c:pt>
                <c:pt idx="13897">
                  <c:v>55581</c:v>
                </c:pt>
                <c:pt idx="13898">
                  <c:v>55585</c:v>
                </c:pt>
                <c:pt idx="13899">
                  <c:v>55589</c:v>
                </c:pt>
                <c:pt idx="13900">
                  <c:v>55593</c:v>
                </c:pt>
                <c:pt idx="13901">
                  <c:v>55597</c:v>
                </c:pt>
                <c:pt idx="13902">
                  <c:v>55601</c:v>
                </c:pt>
                <c:pt idx="13903">
                  <c:v>55605</c:v>
                </c:pt>
                <c:pt idx="13904">
                  <c:v>55609</c:v>
                </c:pt>
                <c:pt idx="13905">
                  <c:v>55613</c:v>
                </c:pt>
                <c:pt idx="13906">
                  <c:v>55617</c:v>
                </c:pt>
                <c:pt idx="13907">
                  <c:v>55621</c:v>
                </c:pt>
                <c:pt idx="13908">
                  <c:v>55625</c:v>
                </c:pt>
                <c:pt idx="13909">
                  <c:v>55629</c:v>
                </c:pt>
                <c:pt idx="13910">
                  <c:v>55633</c:v>
                </c:pt>
                <c:pt idx="13911">
                  <c:v>55637</c:v>
                </c:pt>
                <c:pt idx="13912">
                  <c:v>55641</c:v>
                </c:pt>
                <c:pt idx="13913">
                  <c:v>55645</c:v>
                </c:pt>
                <c:pt idx="13914">
                  <c:v>55649</c:v>
                </c:pt>
                <c:pt idx="13915">
                  <c:v>55653</c:v>
                </c:pt>
                <c:pt idx="13916">
                  <c:v>55657</c:v>
                </c:pt>
                <c:pt idx="13917">
                  <c:v>55661</c:v>
                </c:pt>
                <c:pt idx="13918">
                  <c:v>55665</c:v>
                </c:pt>
                <c:pt idx="13919">
                  <c:v>55669</c:v>
                </c:pt>
                <c:pt idx="13920">
                  <c:v>55673</c:v>
                </c:pt>
                <c:pt idx="13921">
                  <c:v>55677</c:v>
                </c:pt>
                <c:pt idx="13922">
                  <c:v>55681</c:v>
                </c:pt>
                <c:pt idx="13923">
                  <c:v>55685</c:v>
                </c:pt>
                <c:pt idx="13924">
                  <c:v>55689</c:v>
                </c:pt>
                <c:pt idx="13925">
                  <c:v>55693</c:v>
                </c:pt>
                <c:pt idx="13926">
                  <c:v>55697</c:v>
                </c:pt>
                <c:pt idx="13927">
                  <c:v>55701</c:v>
                </c:pt>
                <c:pt idx="13928">
                  <c:v>55705</c:v>
                </c:pt>
                <c:pt idx="13929">
                  <c:v>55709</c:v>
                </c:pt>
                <c:pt idx="13930">
                  <c:v>55713</c:v>
                </c:pt>
                <c:pt idx="13931">
                  <c:v>55717</c:v>
                </c:pt>
                <c:pt idx="13932">
                  <c:v>55721</c:v>
                </c:pt>
                <c:pt idx="13933">
                  <c:v>55725</c:v>
                </c:pt>
                <c:pt idx="13934">
                  <c:v>55729</c:v>
                </c:pt>
                <c:pt idx="13935">
                  <c:v>55733</c:v>
                </c:pt>
                <c:pt idx="13936">
                  <c:v>55737</c:v>
                </c:pt>
                <c:pt idx="13937">
                  <c:v>55741</c:v>
                </c:pt>
                <c:pt idx="13938">
                  <c:v>55745</c:v>
                </c:pt>
                <c:pt idx="13939">
                  <c:v>55749</c:v>
                </c:pt>
                <c:pt idx="13940">
                  <c:v>55753</c:v>
                </c:pt>
                <c:pt idx="13941">
                  <c:v>55757</c:v>
                </c:pt>
                <c:pt idx="13942">
                  <c:v>55761</c:v>
                </c:pt>
                <c:pt idx="13943">
                  <c:v>55765</c:v>
                </c:pt>
                <c:pt idx="13944">
                  <c:v>55769</c:v>
                </c:pt>
                <c:pt idx="13945">
                  <c:v>55773</c:v>
                </c:pt>
                <c:pt idx="13946">
                  <c:v>55777</c:v>
                </c:pt>
                <c:pt idx="13947">
                  <c:v>55781</c:v>
                </c:pt>
                <c:pt idx="13948">
                  <c:v>55785</c:v>
                </c:pt>
                <c:pt idx="13949">
                  <c:v>55789</c:v>
                </c:pt>
                <c:pt idx="13950">
                  <c:v>55793</c:v>
                </c:pt>
                <c:pt idx="13951">
                  <c:v>55797</c:v>
                </c:pt>
                <c:pt idx="13952">
                  <c:v>55801</c:v>
                </c:pt>
                <c:pt idx="13953">
                  <c:v>55805</c:v>
                </c:pt>
                <c:pt idx="13954">
                  <c:v>55809</c:v>
                </c:pt>
                <c:pt idx="13955">
                  <c:v>55813</c:v>
                </c:pt>
                <c:pt idx="13956">
                  <c:v>55817</c:v>
                </c:pt>
                <c:pt idx="13957">
                  <c:v>55821</c:v>
                </c:pt>
                <c:pt idx="13958">
                  <c:v>55825</c:v>
                </c:pt>
                <c:pt idx="13959">
                  <c:v>55829</c:v>
                </c:pt>
                <c:pt idx="13960">
                  <c:v>55833</c:v>
                </c:pt>
                <c:pt idx="13961">
                  <c:v>55837</c:v>
                </c:pt>
                <c:pt idx="13962">
                  <c:v>55841</c:v>
                </c:pt>
                <c:pt idx="13963">
                  <c:v>55845</c:v>
                </c:pt>
                <c:pt idx="13964">
                  <c:v>55849</c:v>
                </c:pt>
                <c:pt idx="13965">
                  <c:v>55853</c:v>
                </c:pt>
                <c:pt idx="13966">
                  <c:v>55857</c:v>
                </c:pt>
                <c:pt idx="13967">
                  <c:v>55861</c:v>
                </c:pt>
                <c:pt idx="13968">
                  <c:v>55865</c:v>
                </c:pt>
                <c:pt idx="13969">
                  <c:v>55869</c:v>
                </c:pt>
                <c:pt idx="13970">
                  <c:v>55873</c:v>
                </c:pt>
                <c:pt idx="13971">
                  <c:v>55877</c:v>
                </c:pt>
                <c:pt idx="13972">
                  <c:v>55881</c:v>
                </c:pt>
                <c:pt idx="13973">
                  <c:v>55885</c:v>
                </c:pt>
                <c:pt idx="13974">
                  <c:v>55889</c:v>
                </c:pt>
                <c:pt idx="13975">
                  <c:v>55893</c:v>
                </c:pt>
                <c:pt idx="13976">
                  <c:v>55897</c:v>
                </c:pt>
                <c:pt idx="13977">
                  <c:v>55901</c:v>
                </c:pt>
                <c:pt idx="13978">
                  <c:v>55905</c:v>
                </c:pt>
                <c:pt idx="13979">
                  <c:v>55909</c:v>
                </c:pt>
                <c:pt idx="13980">
                  <c:v>55913</c:v>
                </c:pt>
                <c:pt idx="13981">
                  <c:v>55917</c:v>
                </c:pt>
                <c:pt idx="13982">
                  <c:v>55921</c:v>
                </c:pt>
                <c:pt idx="13983">
                  <c:v>55925</c:v>
                </c:pt>
                <c:pt idx="13984">
                  <c:v>55929</c:v>
                </c:pt>
                <c:pt idx="13985">
                  <c:v>55933</c:v>
                </c:pt>
                <c:pt idx="13986">
                  <c:v>55937</c:v>
                </c:pt>
                <c:pt idx="13987">
                  <c:v>55941</c:v>
                </c:pt>
                <c:pt idx="13988">
                  <c:v>55945</c:v>
                </c:pt>
                <c:pt idx="13989">
                  <c:v>55949</c:v>
                </c:pt>
                <c:pt idx="13990">
                  <c:v>55953</c:v>
                </c:pt>
                <c:pt idx="13991">
                  <c:v>55957</c:v>
                </c:pt>
                <c:pt idx="13992">
                  <c:v>55961</c:v>
                </c:pt>
                <c:pt idx="13993">
                  <c:v>55965</c:v>
                </c:pt>
                <c:pt idx="13994">
                  <c:v>55969</c:v>
                </c:pt>
                <c:pt idx="13995">
                  <c:v>55973</c:v>
                </c:pt>
                <c:pt idx="13996">
                  <c:v>55977</c:v>
                </c:pt>
                <c:pt idx="13997">
                  <c:v>55981</c:v>
                </c:pt>
                <c:pt idx="13998">
                  <c:v>55985</c:v>
                </c:pt>
                <c:pt idx="13999">
                  <c:v>55989</c:v>
                </c:pt>
                <c:pt idx="14000">
                  <c:v>55993</c:v>
                </c:pt>
                <c:pt idx="14001">
                  <c:v>55997</c:v>
                </c:pt>
                <c:pt idx="14002">
                  <c:v>56001</c:v>
                </c:pt>
                <c:pt idx="14003">
                  <c:v>56005</c:v>
                </c:pt>
                <c:pt idx="14004">
                  <c:v>56009</c:v>
                </c:pt>
                <c:pt idx="14005">
                  <c:v>56013</c:v>
                </c:pt>
                <c:pt idx="14006">
                  <c:v>56017</c:v>
                </c:pt>
                <c:pt idx="14007">
                  <c:v>56021</c:v>
                </c:pt>
                <c:pt idx="14008">
                  <c:v>56025</c:v>
                </c:pt>
                <c:pt idx="14009">
                  <c:v>56029</c:v>
                </c:pt>
                <c:pt idx="14010">
                  <c:v>56033</c:v>
                </c:pt>
                <c:pt idx="14011">
                  <c:v>56037</c:v>
                </c:pt>
                <c:pt idx="14012">
                  <c:v>56041</c:v>
                </c:pt>
                <c:pt idx="14013">
                  <c:v>56045</c:v>
                </c:pt>
                <c:pt idx="14014">
                  <c:v>56049</c:v>
                </c:pt>
                <c:pt idx="14015">
                  <c:v>56053</c:v>
                </c:pt>
                <c:pt idx="14016">
                  <c:v>56057</c:v>
                </c:pt>
                <c:pt idx="14017">
                  <c:v>56061</c:v>
                </c:pt>
                <c:pt idx="14018">
                  <c:v>56065</c:v>
                </c:pt>
                <c:pt idx="14019">
                  <c:v>56069</c:v>
                </c:pt>
                <c:pt idx="14020">
                  <c:v>56073</c:v>
                </c:pt>
                <c:pt idx="14021">
                  <c:v>56077</c:v>
                </c:pt>
                <c:pt idx="14022">
                  <c:v>56081</c:v>
                </c:pt>
                <c:pt idx="14023">
                  <c:v>56085</c:v>
                </c:pt>
                <c:pt idx="14024">
                  <c:v>56089</c:v>
                </c:pt>
                <c:pt idx="14025">
                  <c:v>56093</c:v>
                </c:pt>
                <c:pt idx="14026">
                  <c:v>56097</c:v>
                </c:pt>
                <c:pt idx="14027">
                  <c:v>56101</c:v>
                </c:pt>
                <c:pt idx="14028">
                  <c:v>56105</c:v>
                </c:pt>
                <c:pt idx="14029">
                  <c:v>56109</c:v>
                </c:pt>
                <c:pt idx="14030">
                  <c:v>56113</c:v>
                </c:pt>
                <c:pt idx="14031">
                  <c:v>56117</c:v>
                </c:pt>
                <c:pt idx="14032">
                  <c:v>56121</c:v>
                </c:pt>
                <c:pt idx="14033">
                  <c:v>56125</c:v>
                </c:pt>
                <c:pt idx="14034">
                  <c:v>56129</c:v>
                </c:pt>
                <c:pt idx="14035">
                  <c:v>56133</c:v>
                </c:pt>
                <c:pt idx="14036">
                  <c:v>56137</c:v>
                </c:pt>
                <c:pt idx="14037">
                  <c:v>56141</c:v>
                </c:pt>
                <c:pt idx="14038">
                  <c:v>56145</c:v>
                </c:pt>
                <c:pt idx="14039">
                  <c:v>56149</c:v>
                </c:pt>
                <c:pt idx="14040">
                  <c:v>56153</c:v>
                </c:pt>
                <c:pt idx="14041">
                  <c:v>56157</c:v>
                </c:pt>
                <c:pt idx="14042">
                  <c:v>56161</c:v>
                </c:pt>
                <c:pt idx="14043">
                  <c:v>56165</c:v>
                </c:pt>
                <c:pt idx="14044">
                  <c:v>56169</c:v>
                </c:pt>
                <c:pt idx="14045">
                  <c:v>56173</c:v>
                </c:pt>
                <c:pt idx="14046">
                  <c:v>56177</c:v>
                </c:pt>
                <c:pt idx="14047">
                  <c:v>56181</c:v>
                </c:pt>
                <c:pt idx="14048">
                  <c:v>56185</c:v>
                </c:pt>
                <c:pt idx="14049">
                  <c:v>56189</c:v>
                </c:pt>
                <c:pt idx="14050">
                  <c:v>56193</c:v>
                </c:pt>
                <c:pt idx="14051">
                  <c:v>56197</c:v>
                </c:pt>
                <c:pt idx="14052">
                  <c:v>56201</c:v>
                </c:pt>
                <c:pt idx="14053">
                  <c:v>56205</c:v>
                </c:pt>
                <c:pt idx="14054">
                  <c:v>56209</c:v>
                </c:pt>
                <c:pt idx="14055">
                  <c:v>56213</c:v>
                </c:pt>
                <c:pt idx="14056">
                  <c:v>56217</c:v>
                </c:pt>
                <c:pt idx="14057">
                  <c:v>56221</c:v>
                </c:pt>
                <c:pt idx="14058">
                  <c:v>56225</c:v>
                </c:pt>
                <c:pt idx="14059">
                  <c:v>56229</c:v>
                </c:pt>
                <c:pt idx="14060">
                  <c:v>56233</c:v>
                </c:pt>
                <c:pt idx="14061">
                  <c:v>56237</c:v>
                </c:pt>
                <c:pt idx="14062">
                  <c:v>56241</c:v>
                </c:pt>
                <c:pt idx="14063">
                  <c:v>56245</c:v>
                </c:pt>
                <c:pt idx="14064">
                  <c:v>56249</c:v>
                </c:pt>
                <c:pt idx="14065">
                  <c:v>56253</c:v>
                </c:pt>
                <c:pt idx="14066">
                  <c:v>56257</c:v>
                </c:pt>
                <c:pt idx="14067">
                  <c:v>56261</c:v>
                </c:pt>
                <c:pt idx="14068">
                  <c:v>56265</c:v>
                </c:pt>
                <c:pt idx="14069">
                  <c:v>56269</c:v>
                </c:pt>
                <c:pt idx="14070">
                  <c:v>56273</c:v>
                </c:pt>
                <c:pt idx="14071">
                  <c:v>56277</c:v>
                </c:pt>
                <c:pt idx="14072">
                  <c:v>56281</c:v>
                </c:pt>
                <c:pt idx="14073">
                  <c:v>56285</c:v>
                </c:pt>
                <c:pt idx="14074">
                  <c:v>56289</c:v>
                </c:pt>
                <c:pt idx="14075">
                  <c:v>56293</c:v>
                </c:pt>
                <c:pt idx="14076">
                  <c:v>56297</c:v>
                </c:pt>
                <c:pt idx="14077">
                  <c:v>56301</c:v>
                </c:pt>
                <c:pt idx="14078">
                  <c:v>56305</c:v>
                </c:pt>
                <c:pt idx="14079">
                  <c:v>56309</c:v>
                </c:pt>
                <c:pt idx="14080">
                  <c:v>56313</c:v>
                </c:pt>
                <c:pt idx="14081">
                  <c:v>56317</c:v>
                </c:pt>
                <c:pt idx="14082">
                  <c:v>56321</c:v>
                </c:pt>
                <c:pt idx="14083">
                  <c:v>56325</c:v>
                </c:pt>
                <c:pt idx="14084">
                  <c:v>56329</c:v>
                </c:pt>
                <c:pt idx="14085">
                  <c:v>56333</c:v>
                </c:pt>
                <c:pt idx="14086">
                  <c:v>56337</c:v>
                </c:pt>
                <c:pt idx="14087">
                  <c:v>56341</c:v>
                </c:pt>
                <c:pt idx="14088">
                  <c:v>56345</c:v>
                </c:pt>
                <c:pt idx="14089">
                  <c:v>56349</c:v>
                </c:pt>
                <c:pt idx="14090">
                  <c:v>56353</c:v>
                </c:pt>
                <c:pt idx="14091">
                  <c:v>56357</c:v>
                </c:pt>
                <c:pt idx="14092">
                  <c:v>56361</c:v>
                </c:pt>
                <c:pt idx="14093">
                  <c:v>56365</c:v>
                </c:pt>
                <c:pt idx="14094">
                  <c:v>56369</c:v>
                </c:pt>
                <c:pt idx="14095">
                  <c:v>56373</c:v>
                </c:pt>
                <c:pt idx="14096">
                  <c:v>56377</c:v>
                </c:pt>
                <c:pt idx="14097">
                  <c:v>56381</c:v>
                </c:pt>
                <c:pt idx="14098">
                  <c:v>56385</c:v>
                </c:pt>
                <c:pt idx="14099">
                  <c:v>56389</c:v>
                </c:pt>
                <c:pt idx="14100">
                  <c:v>56393</c:v>
                </c:pt>
                <c:pt idx="14101">
                  <c:v>56397</c:v>
                </c:pt>
                <c:pt idx="14102">
                  <c:v>56401</c:v>
                </c:pt>
                <c:pt idx="14103">
                  <c:v>56405</c:v>
                </c:pt>
                <c:pt idx="14104">
                  <c:v>56409</c:v>
                </c:pt>
                <c:pt idx="14105">
                  <c:v>56413</c:v>
                </c:pt>
                <c:pt idx="14106">
                  <c:v>56417</c:v>
                </c:pt>
                <c:pt idx="14107">
                  <c:v>56421</c:v>
                </c:pt>
                <c:pt idx="14108">
                  <c:v>56425</c:v>
                </c:pt>
                <c:pt idx="14109">
                  <c:v>56429</c:v>
                </c:pt>
                <c:pt idx="14110">
                  <c:v>56433</c:v>
                </c:pt>
                <c:pt idx="14111">
                  <c:v>56437</c:v>
                </c:pt>
                <c:pt idx="14112">
                  <c:v>56441</c:v>
                </c:pt>
                <c:pt idx="14113">
                  <c:v>56445</c:v>
                </c:pt>
                <c:pt idx="14114">
                  <c:v>56449</c:v>
                </c:pt>
                <c:pt idx="14115">
                  <c:v>56453</c:v>
                </c:pt>
                <c:pt idx="14116">
                  <c:v>56457</c:v>
                </c:pt>
                <c:pt idx="14117">
                  <c:v>56461</c:v>
                </c:pt>
                <c:pt idx="14118">
                  <c:v>56465</c:v>
                </c:pt>
                <c:pt idx="14119">
                  <c:v>56469</c:v>
                </c:pt>
                <c:pt idx="14120">
                  <c:v>56473</c:v>
                </c:pt>
                <c:pt idx="14121">
                  <c:v>56477</c:v>
                </c:pt>
                <c:pt idx="14122">
                  <c:v>56481</c:v>
                </c:pt>
                <c:pt idx="14123">
                  <c:v>56485</c:v>
                </c:pt>
                <c:pt idx="14124">
                  <c:v>56489</c:v>
                </c:pt>
                <c:pt idx="14125">
                  <c:v>56493</c:v>
                </c:pt>
                <c:pt idx="14126">
                  <c:v>56497</c:v>
                </c:pt>
                <c:pt idx="14127">
                  <c:v>56501</c:v>
                </c:pt>
                <c:pt idx="14128">
                  <c:v>56505</c:v>
                </c:pt>
                <c:pt idx="14129">
                  <c:v>56509</c:v>
                </c:pt>
                <c:pt idx="14130">
                  <c:v>56513</c:v>
                </c:pt>
                <c:pt idx="14131">
                  <c:v>56517</c:v>
                </c:pt>
                <c:pt idx="14132">
                  <c:v>56521</c:v>
                </c:pt>
                <c:pt idx="14133">
                  <c:v>56525</c:v>
                </c:pt>
                <c:pt idx="14134">
                  <c:v>56529</c:v>
                </c:pt>
                <c:pt idx="14135">
                  <c:v>56533</c:v>
                </c:pt>
                <c:pt idx="14136">
                  <c:v>56537</c:v>
                </c:pt>
                <c:pt idx="14137">
                  <c:v>56541</c:v>
                </c:pt>
                <c:pt idx="14138">
                  <c:v>56545</c:v>
                </c:pt>
                <c:pt idx="14139">
                  <c:v>56549</c:v>
                </c:pt>
                <c:pt idx="14140">
                  <c:v>56553</c:v>
                </c:pt>
                <c:pt idx="14141">
                  <c:v>56557</c:v>
                </c:pt>
                <c:pt idx="14142">
                  <c:v>56561</c:v>
                </c:pt>
                <c:pt idx="14143">
                  <c:v>56565</c:v>
                </c:pt>
                <c:pt idx="14144">
                  <c:v>56569</c:v>
                </c:pt>
                <c:pt idx="14145">
                  <c:v>56573</c:v>
                </c:pt>
                <c:pt idx="14146">
                  <c:v>56577</c:v>
                </c:pt>
                <c:pt idx="14147">
                  <c:v>56581</c:v>
                </c:pt>
                <c:pt idx="14148">
                  <c:v>56585</c:v>
                </c:pt>
                <c:pt idx="14149">
                  <c:v>56589</c:v>
                </c:pt>
                <c:pt idx="14150">
                  <c:v>56593</c:v>
                </c:pt>
                <c:pt idx="14151">
                  <c:v>56597</c:v>
                </c:pt>
                <c:pt idx="14152">
                  <c:v>56601</c:v>
                </c:pt>
                <c:pt idx="14153">
                  <c:v>56605</c:v>
                </c:pt>
                <c:pt idx="14154">
                  <c:v>56609</c:v>
                </c:pt>
                <c:pt idx="14155">
                  <c:v>56613</c:v>
                </c:pt>
                <c:pt idx="14156">
                  <c:v>56617</c:v>
                </c:pt>
                <c:pt idx="14157">
                  <c:v>56621</c:v>
                </c:pt>
                <c:pt idx="14158">
                  <c:v>56625</c:v>
                </c:pt>
                <c:pt idx="14159">
                  <c:v>56629</c:v>
                </c:pt>
                <c:pt idx="14160">
                  <c:v>56633</c:v>
                </c:pt>
                <c:pt idx="14161">
                  <c:v>56637</c:v>
                </c:pt>
                <c:pt idx="14162">
                  <c:v>56641</c:v>
                </c:pt>
                <c:pt idx="14163">
                  <c:v>56645</c:v>
                </c:pt>
                <c:pt idx="14164">
                  <c:v>56649</c:v>
                </c:pt>
                <c:pt idx="14165">
                  <c:v>56653</c:v>
                </c:pt>
                <c:pt idx="14166">
                  <c:v>56657</c:v>
                </c:pt>
                <c:pt idx="14167">
                  <c:v>56661</c:v>
                </c:pt>
                <c:pt idx="14168">
                  <c:v>56665</c:v>
                </c:pt>
                <c:pt idx="14169">
                  <c:v>56669</c:v>
                </c:pt>
                <c:pt idx="14170">
                  <c:v>56673</c:v>
                </c:pt>
                <c:pt idx="14171">
                  <c:v>56677</c:v>
                </c:pt>
                <c:pt idx="14172">
                  <c:v>56681</c:v>
                </c:pt>
                <c:pt idx="14173">
                  <c:v>56685</c:v>
                </c:pt>
                <c:pt idx="14174">
                  <c:v>56689</c:v>
                </c:pt>
                <c:pt idx="14175">
                  <c:v>56693</c:v>
                </c:pt>
                <c:pt idx="14176">
                  <c:v>56697</c:v>
                </c:pt>
              </c:numCache>
            </c:numRef>
          </c:xVal>
          <c:yVal>
            <c:numRef>
              <c:f>[log.csv]log!$B$1:$B$14177</c:f>
              <c:numCache>
                <c:formatCode>General</c:formatCode>
                <c:ptCount val="141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77984</c:v>
                </c:pt>
                <c:pt idx="4">
                  <c:v>89992</c:v>
                </c:pt>
                <c:pt idx="5">
                  <c:v>92120</c:v>
                </c:pt>
                <c:pt idx="6">
                  <c:v>112584</c:v>
                </c:pt>
                <c:pt idx="7">
                  <c:v>133392</c:v>
                </c:pt>
                <c:pt idx="8">
                  <c:v>158808</c:v>
                </c:pt>
                <c:pt idx="9">
                  <c:v>163744</c:v>
                </c:pt>
                <c:pt idx="10">
                  <c:v>185128</c:v>
                </c:pt>
                <c:pt idx="11">
                  <c:v>224880</c:v>
                </c:pt>
                <c:pt idx="12">
                  <c:v>232136</c:v>
                </c:pt>
                <c:pt idx="13">
                  <c:v>235944</c:v>
                </c:pt>
                <c:pt idx="14">
                  <c:v>237384</c:v>
                </c:pt>
                <c:pt idx="15">
                  <c:v>237384</c:v>
                </c:pt>
                <c:pt idx="16">
                  <c:v>237384</c:v>
                </c:pt>
                <c:pt idx="17">
                  <c:v>237384</c:v>
                </c:pt>
                <c:pt idx="18">
                  <c:v>237384</c:v>
                </c:pt>
                <c:pt idx="19">
                  <c:v>237384</c:v>
                </c:pt>
                <c:pt idx="20">
                  <c:v>237384</c:v>
                </c:pt>
                <c:pt idx="21">
                  <c:v>237384</c:v>
                </c:pt>
                <c:pt idx="22">
                  <c:v>237384</c:v>
                </c:pt>
                <c:pt idx="23">
                  <c:v>237384</c:v>
                </c:pt>
                <c:pt idx="24">
                  <c:v>237384</c:v>
                </c:pt>
                <c:pt idx="25">
                  <c:v>237384</c:v>
                </c:pt>
                <c:pt idx="26">
                  <c:v>237384</c:v>
                </c:pt>
                <c:pt idx="27">
                  <c:v>237384</c:v>
                </c:pt>
                <c:pt idx="28">
                  <c:v>237384</c:v>
                </c:pt>
                <c:pt idx="29">
                  <c:v>237384</c:v>
                </c:pt>
                <c:pt idx="30">
                  <c:v>237384</c:v>
                </c:pt>
                <c:pt idx="31">
                  <c:v>237384</c:v>
                </c:pt>
                <c:pt idx="32">
                  <c:v>237384</c:v>
                </c:pt>
                <c:pt idx="33">
                  <c:v>237384</c:v>
                </c:pt>
                <c:pt idx="34">
                  <c:v>237384</c:v>
                </c:pt>
                <c:pt idx="35">
                  <c:v>237384</c:v>
                </c:pt>
                <c:pt idx="36">
                  <c:v>237384</c:v>
                </c:pt>
                <c:pt idx="37">
                  <c:v>237384</c:v>
                </c:pt>
                <c:pt idx="38">
                  <c:v>237384</c:v>
                </c:pt>
                <c:pt idx="39">
                  <c:v>237384</c:v>
                </c:pt>
                <c:pt idx="40">
                  <c:v>237384</c:v>
                </c:pt>
                <c:pt idx="41">
                  <c:v>237384</c:v>
                </c:pt>
                <c:pt idx="42">
                  <c:v>237384</c:v>
                </c:pt>
                <c:pt idx="43">
                  <c:v>237384</c:v>
                </c:pt>
                <c:pt idx="44">
                  <c:v>237384</c:v>
                </c:pt>
                <c:pt idx="45">
                  <c:v>237384</c:v>
                </c:pt>
                <c:pt idx="46">
                  <c:v>237384</c:v>
                </c:pt>
                <c:pt idx="47">
                  <c:v>237384</c:v>
                </c:pt>
                <c:pt idx="48">
                  <c:v>237384</c:v>
                </c:pt>
                <c:pt idx="49">
                  <c:v>237384</c:v>
                </c:pt>
                <c:pt idx="50">
                  <c:v>237384</c:v>
                </c:pt>
                <c:pt idx="51">
                  <c:v>237384</c:v>
                </c:pt>
                <c:pt idx="52">
                  <c:v>237384</c:v>
                </c:pt>
                <c:pt idx="53">
                  <c:v>237384</c:v>
                </c:pt>
                <c:pt idx="54">
                  <c:v>237384</c:v>
                </c:pt>
                <c:pt idx="55">
                  <c:v>237384</c:v>
                </c:pt>
                <c:pt idx="56">
                  <c:v>237384</c:v>
                </c:pt>
                <c:pt idx="57">
                  <c:v>237384</c:v>
                </c:pt>
                <c:pt idx="58">
                  <c:v>237384</c:v>
                </c:pt>
                <c:pt idx="59">
                  <c:v>237384</c:v>
                </c:pt>
                <c:pt idx="60">
                  <c:v>237384</c:v>
                </c:pt>
                <c:pt idx="61">
                  <c:v>237384</c:v>
                </c:pt>
                <c:pt idx="62">
                  <c:v>237384</c:v>
                </c:pt>
                <c:pt idx="63">
                  <c:v>237384</c:v>
                </c:pt>
                <c:pt idx="64">
                  <c:v>237384</c:v>
                </c:pt>
                <c:pt idx="65">
                  <c:v>237384</c:v>
                </c:pt>
                <c:pt idx="66">
                  <c:v>237384</c:v>
                </c:pt>
                <c:pt idx="67">
                  <c:v>237384</c:v>
                </c:pt>
                <c:pt idx="68">
                  <c:v>237384</c:v>
                </c:pt>
                <c:pt idx="69">
                  <c:v>237384</c:v>
                </c:pt>
                <c:pt idx="70">
                  <c:v>237384</c:v>
                </c:pt>
                <c:pt idx="71">
                  <c:v>237384</c:v>
                </c:pt>
                <c:pt idx="72">
                  <c:v>237384</c:v>
                </c:pt>
                <c:pt idx="73">
                  <c:v>237384</c:v>
                </c:pt>
                <c:pt idx="74">
                  <c:v>237384</c:v>
                </c:pt>
                <c:pt idx="75">
                  <c:v>237384</c:v>
                </c:pt>
                <c:pt idx="76">
                  <c:v>237384</c:v>
                </c:pt>
                <c:pt idx="77">
                  <c:v>237384</c:v>
                </c:pt>
                <c:pt idx="78">
                  <c:v>237384</c:v>
                </c:pt>
                <c:pt idx="79">
                  <c:v>237384</c:v>
                </c:pt>
                <c:pt idx="80">
                  <c:v>237384</c:v>
                </c:pt>
                <c:pt idx="81">
                  <c:v>237384</c:v>
                </c:pt>
                <c:pt idx="82">
                  <c:v>237384</c:v>
                </c:pt>
                <c:pt idx="83">
                  <c:v>237384</c:v>
                </c:pt>
                <c:pt idx="84">
                  <c:v>237384</c:v>
                </c:pt>
                <c:pt idx="85">
                  <c:v>237384</c:v>
                </c:pt>
                <c:pt idx="86">
                  <c:v>237384</c:v>
                </c:pt>
                <c:pt idx="87">
                  <c:v>237384</c:v>
                </c:pt>
                <c:pt idx="88">
                  <c:v>237384</c:v>
                </c:pt>
                <c:pt idx="89">
                  <c:v>237384</c:v>
                </c:pt>
                <c:pt idx="90">
                  <c:v>237384</c:v>
                </c:pt>
                <c:pt idx="91">
                  <c:v>237384</c:v>
                </c:pt>
                <c:pt idx="92">
                  <c:v>237384</c:v>
                </c:pt>
                <c:pt idx="93">
                  <c:v>237384</c:v>
                </c:pt>
                <c:pt idx="94">
                  <c:v>237384</c:v>
                </c:pt>
                <c:pt idx="95">
                  <c:v>237384</c:v>
                </c:pt>
                <c:pt idx="96">
                  <c:v>237384</c:v>
                </c:pt>
                <c:pt idx="97">
                  <c:v>237384</c:v>
                </c:pt>
                <c:pt idx="98">
                  <c:v>237384</c:v>
                </c:pt>
                <c:pt idx="99">
                  <c:v>237384</c:v>
                </c:pt>
                <c:pt idx="100">
                  <c:v>237384</c:v>
                </c:pt>
                <c:pt idx="101">
                  <c:v>237384</c:v>
                </c:pt>
                <c:pt idx="102">
                  <c:v>237384</c:v>
                </c:pt>
                <c:pt idx="103">
                  <c:v>237384</c:v>
                </c:pt>
                <c:pt idx="104">
                  <c:v>237384</c:v>
                </c:pt>
                <c:pt idx="105">
                  <c:v>237384</c:v>
                </c:pt>
                <c:pt idx="106">
                  <c:v>237384</c:v>
                </c:pt>
                <c:pt idx="107">
                  <c:v>237384</c:v>
                </c:pt>
                <c:pt idx="108">
                  <c:v>237384</c:v>
                </c:pt>
                <c:pt idx="109">
                  <c:v>237384</c:v>
                </c:pt>
                <c:pt idx="110">
                  <c:v>237384</c:v>
                </c:pt>
                <c:pt idx="111">
                  <c:v>237384</c:v>
                </c:pt>
                <c:pt idx="112">
                  <c:v>237384</c:v>
                </c:pt>
                <c:pt idx="113">
                  <c:v>237384</c:v>
                </c:pt>
                <c:pt idx="114">
                  <c:v>237384</c:v>
                </c:pt>
                <c:pt idx="115">
                  <c:v>237384</c:v>
                </c:pt>
                <c:pt idx="116">
                  <c:v>237384</c:v>
                </c:pt>
                <c:pt idx="117">
                  <c:v>237384</c:v>
                </c:pt>
                <c:pt idx="118">
                  <c:v>237384</c:v>
                </c:pt>
                <c:pt idx="119">
                  <c:v>237384</c:v>
                </c:pt>
                <c:pt idx="120">
                  <c:v>237384</c:v>
                </c:pt>
                <c:pt idx="121">
                  <c:v>237384</c:v>
                </c:pt>
                <c:pt idx="122">
                  <c:v>237384</c:v>
                </c:pt>
                <c:pt idx="123">
                  <c:v>237384</c:v>
                </c:pt>
                <c:pt idx="124">
                  <c:v>237384</c:v>
                </c:pt>
                <c:pt idx="125">
                  <c:v>237384</c:v>
                </c:pt>
                <c:pt idx="126">
                  <c:v>237384</c:v>
                </c:pt>
                <c:pt idx="127">
                  <c:v>237384</c:v>
                </c:pt>
                <c:pt idx="128">
                  <c:v>237384</c:v>
                </c:pt>
                <c:pt idx="129">
                  <c:v>237384</c:v>
                </c:pt>
                <c:pt idx="130">
                  <c:v>237384</c:v>
                </c:pt>
                <c:pt idx="131">
                  <c:v>237384</c:v>
                </c:pt>
                <c:pt idx="132">
                  <c:v>237384</c:v>
                </c:pt>
                <c:pt idx="133">
                  <c:v>237384</c:v>
                </c:pt>
                <c:pt idx="134">
                  <c:v>237384</c:v>
                </c:pt>
                <c:pt idx="135">
                  <c:v>237384</c:v>
                </c:pt>
                <c:pt idx="136">
                  <c:v>237384</c:v>
                </c:pt>
                <c:pt idx="137">
                  <c:v>237384</c:v>
                </c:pt>
                <c:pt idx="138">
                  <c:v>237384</c:v>
                </c:pt>
                <c:pt idx="139">
                  <c:v>237384</c:v>
                </c:pt>
                <c:pt idx="140">
                  <c:v>237384</c:v>
                </c:pt>
                <c:pt idx="141">
                  <c:v>237384</c:v>
                </c:pt>
                <c:pt idx="142">
                  <c:v>237384</c:v>
                </c:pt>
                <c:pt idx="143">
                  <c:v>237384</c:v>
                </c:pt>
                <c:pt idx="144">
                  <c:v>237384</c:v>
                </c:pt>
                <c:pt idx="145">
                  <c:v>237384</c:v>
                </c:pt>
                <c:pt idx="146">
                  <c:v>237384</c:v>
                </c:pt>
                <c:pt idx="147">
                  <c:v>237384</c:v>
                </c:pt>
                <c:pt idx="148">
                  <c:v>237384</c:v>
                </c:pt>
                <c:pt idx="149">
                  <c:v>237384</c:v>
                </c:pt>
                <c:pt idx="150">
                  <c:v>237384</c:v>
                </c:pt>
                <c:pt idx="151">
                  <c:v>237384</c:v>
                </c:pt>
                <c:pt idx="152">
                  <c:v>237384</c:v>
                </c:pt>
                <c:pt idx="153">
                  <c:v>237384</c:v>
                </c:pt>
                <c:pt idx="154">
                  <c:v>237384</c:v>
                </c:pt>
                <c:pt idx="155">
                  <c:v>237384</c:v>
                </c:pt>
                <c:pt idx="156">
                  <c:v>237384</c:v>
                </c:pt>
                <c:pt idx="157">
                  <c:v>237384</c:v>
                </c:pt>
                <c:pt idx="158">
                  <c:v>237384</c:v>
                </c:pt>
                <c:pt idx="159">
                  <c:v>237384</c:v>
                </c:pt>
                <c:pt idx="160">
                  <c:v>237384</c:v>
                </c:pt>
                <c:pt idx="161">
                  <c:v>237384</c:v>
                </c:pt>
                <c:pt idx="162">
                  <c:v>237384</c:v>
                </c:pt>
                <c:pt idx="163">
                  <c:v>237384</c:v>
                </c:pt>
                <c:pt idx="164">
                  <c:v>237384</c:v>
                </c:pt>
                <c:pt idx="165">
                  <c:v>237384</c:v>
                </c:pt>
                <c:pt idx="166">
                  <c:v>237384</c:v>
                </c:pt>
                <c:pt idx="167">
                  <c:v>237384</c:v>
                </c:pt>
                <c:pt idx="168">
                  <c:v>237384</c:v>
                </c:pt>
                <c:pt idx="169">
                  <c:v>237384</c:v>
                </c:pt>
                <c:pt idx="170">
                  <c:v>237384</c:v>
                </c:pt>
                <c:pt idx="171">
                  <c:v>237384</c:v>
                </c:pt>
                <c:pt idx="172">
                  <c:v>237384</c:v>
                </c:pt>
                <c:pt idx="173">
                  <c:v>237384</c:v>
                </c:pt>
                <c:pt idx="174">
                  <c:v>237384</c:v>
                </c:pt>
                <c:pt idx="175">
                  <c:v>237384</c:v>
                </c:pt>
                <c:pt idx="176">
                  <c:v>237384</c:v>
                </c:pt>
                <c:pt idx="177">
                  <c:v>237384</c:v>
                </c:pt>
                <c:pt idx="178">
                  <c:v>237384</c:v>
                </c:pt>
                <c:pt idx="179">
                  <c:v>237384</c:v>
                </c:pt>
                <c:pt idx="180">
                  <c:v>237384</c:v>
                </c:pt>
                <c:pt idx="181">
                  <c:v>237384</c:v>
                </c:pt>
                <c:pt idx="182">
                  <c:v>237384</c:v>
                </c:pt>
                <c:pt idx="183">
                  <c:v>237384</c:v>
                </c:pt>
                <c:pt idx="184">
                  <c:v>237384</c:v>
                </c:pt>
                <c:pt idx="185">
                  <c:v>237384</c:v>
                </c:pt>
                <c:pt idx="186">
                  <c:v>237384</c:v>
                </c:pt>
                <c:pt idx="187">
                  <c:v>237384</c:v>
                </c:pt>
                <c:pt idx="188">
                  <c:v>237384</c:v>
                </c:pt>
                <c:pt idx="189">
                  <c:v>237384</c:v>
                </c:pt>
                <c:pt idx="190">
                  <c:v>237384</c:v>
                </c:pt>
                <c:pt idx="191">
                  <c:v>237384</c:v>
                </c:pt>
                <c:pt idx="192">
                  <c:v>237384</c:v>
                </c:pt>
                <c:pt idx="193">
                  <c:v>237384</c:v>
                </c:pt>
                <c:pt idx="194">
                  <c:v>237384</c:v>
                </c:pt>
                <c:pt idx="195">
                  <c:v>237384</c:v>
                </c:pt>
                <c:pt idx="196">
                  <c:v>237384</c:v>
                </c:pt>
                <c:pt idx="197">
                  <c:v>237384</c:v>
                </c:pt>
                <c:pt idx="198">
                  <c:v>237384</c:v>
                </c:pt>
                <c:pt idx="199">
                  <c:v>237384</c:v>
                </c:pt>
                <c:pt idx="200">
                  <c:v>237384</c:v>
                </c:pt>
                <c:pt idx="201">
                  <c:v>237384</c:v>
                </c:pt>
                <c:pt idx="202">
                  <c:v>237384</c:v>
                </c:pt>
                <c:pt idx="203">
                  <c:v>237384</c:v>
                </c:pt>
                <c:pt idx="204">
                  <c:v>237384</c:v>
                </c:pt>
                <c:pt idx="205">
                  <c:v>237384</c:v>
                </c:pt>
                <c:pt idx="206">
                  <c:v>237384</c:v>
                </c:pt>
                <c:pt idx="207">
                  <c:v>237384</c:v>
                </c:pt>
                <c:pt idx="208">
                  <c:v>237384</c:v>
                </c:pt>
                <c:pt idx="209">
                  <c:v>237384</c:v>
                </c:pt>
                <c:pt idx="210">
                  <c:v>237384</c:v>
                </c:pt>
                <c:pt idx="211">
                  <c:v>237384</c:v>
                </c:pt>
                <c:pt idx="212">
                  <c:v>237384</c:v>
                </c:pt>
                <c:pt idx="213">
                  <c:v>237384</c:v>
                </c:pt>
                <c:pt idx="214">
                  <c:v>237384</c:v>
                </c:pt>
                <c:pt idx="215">
                  <c:v>237384</c:v>
                </c:pt>
                <c:pt idx="216">
                  <c:v>237384</c:v>
                </c:pt>
                <c:pt idx="217">
                  <c:v>237384</c:v>
                </c:pt>
                <c:pt idx="218">
                  <c:v>237384</c:v>
                </c:pt>
                <c:pt idx="219">
                  <c:v>237384</c:v>
                </c:pt>
                <c:pt idx="220">
                  <c:v>237384</c:v>
                </c:pt>
                <c:pt idx="221">
                  <c:v>237384</c:v>
                </c:pt>
                <c:pt idx="222">
                  <c:v>237384</c:v>
                </c:pt>
                <c:pt idx="223">
                  <c:v>237384</c:v>
                </c:pt>
                <c:pt idx="224">
                  <c:v>237384</c:v>
                </c:pt>
                <c:pt idx="225">
                  <c:v>237384</c:v>
                </c:pt>
                <c:pt idx="226">
                  <c:v>237384</c:v>
                </c:pt>
                <c:pt idx="227">
                  <c:v>237384</c:v>
                </c:pt>
                <c:pt idx="228">
                  <c:v>237384</c:v>
                </c:pt>
                <c:pt idx="229">
                  <c:v>237384</c:v>
                </c:pt>
                <c:pt idx="230">
                  <c:v>237384</c:v>
                </c:pt>
                <c:pt idx="231">
                  <c:v>237384</c:v>
                </c:pt>
                <c:pt idx="232">
                  <c:v>237384</c:v>
                </c:pt>
                <c:pt idx="233">
                  <c:v>237384</c:v>
                </c:pt>
                <c:pt idx="234">
                  <c:v>237384</c:v>
                </c:pt>
                <c:pt idx="235">
                  <c:v>237384</c:v>
                </c:pt>
                <c:pt idx="236">
                  <c:v>237384</c:v>
                </c:pt>
                <c:pt idx="237">
                  <c:v>237384</c:v>
                </c:pt>
                <c:pt idx="238">
                  <c:v>237384</c:v>
                </c:pt>
                <c:pt idx="239">
                  <c:v>237384</c:v>
                </c:pt>
                <c:pt idx="240">
                  <c:v>237384</c:v>
                </c:pt>
                <c:pt idx="241">
                  <c:v>237384</c:v>
                </c:pt>
                <c:pt idx="242">
                  <c:v>237384</c:v>
                </c:pt>
                <c:pt idx="243">
                  <c:v>237384</c:v>
                </c:pt>
                <c:pt idx="244">
                  <c:v>237384</c:v>
                </c:pt>
                <c:pt idx="245">
                  <c:v>237384</c:v>
                </c:pt>
                <c:pt idx="246">
                  <c:v>237384</c:v>
                </c:pt>
                <c:pt idx="247">
                  <c:v>237384</c:v>
                </c:pt>
                <c:pt idx="248">
                  <c:v>237384</c:v>
                </c:pt>
                <c:pt idx="249">
                  <c:v>237384</c:v>
                </c:pt>
                <c:pt idx="250">
                  <c:v>237384</c:v>
                </c:pt>
                <c:pt idx="251">
                  <c:v>237384</c:v>
                </c:pt>
                <c:pt idx="252">
                  <c:v>237384</c:v>
                </c:pt>
                <c:pt idx="253">
                  <c:v>237384</c:v>
                </c:pt>
                <c:pt idx="254">
                  <c:v>237384</c:v>
                </c:pt>
                <c:pt idx="255">
                  <c:v>237384</c:v>
                </c:pt>
                <c:pt idx="256">
                  <c:v>237384</c:v>
                </c:pt>
                <c:pt idx="257">
                  <c:v>237384</c:v>
                </c:pt>
                <c:pt idx="258">
                  <c:v>237384</c:v>
                </c:pt>
                <c:pt idx="259">
                  <c:v>237384</c:v>
                </c:pt>
                <c:pt idx="260">
                  <c:v>237384</c:v>
                </c:pt>
                <c:pt idx="261">
                  <c:v>237384</c:v>
                </c:pt>
                <c:pt idx="262">
                  <c:v>237384</c:v>
                </c:pt>
                <c:pt idx="263">
                  <c:v>237384</c:v>
                </c:pt>
                <c:pt idx="264">
                  <c:v>237384</c:v>
                </c:pt>
                <c:pt idx="265">
                  <c:v>237384</c:v>
                </c:pt>
                <c:pt idx="266">
                  <c:v>237384</c:v>
                </c:pt>
                <c:pt idx="267">
                  <c:v>237384</c:v>
                </c:pt>
                <c:pt idx="268">
                  <c:v>237384</c:v>
                </c:pt>
                <c:pt idx="269">
                  <c:v>237384</c:v>
                </c:pt>
                <c:pt idx="270">
                  <c:v>237384</c:v>
                </c:pt>
                <c:pt idx="271">
                  <c:v>237384</c:v>
                </c:pt>
                <c:pt idx="272">
                  <c:v>237384</c:v>
                </c:pt>
                <c:pt idx="273">
                  <c:v>237384</c:v>
                </c:pt>
                <c:pt idx="274">
                  <c:v>237384</c:v>
                </c:pt>
                <c:pt idx="275">
                  <c:v>237504</c:v>
                </c:pt>
                <c:pt idx="276">
                  <c:v>237568</c:v>
                </c:pt>
                <c:pt idx="277">
                  <c:v>237664</c:v>
                </c:pt>
                <c:pt idx="278">
                  <c:v>237728</c:v>
                </c:pt>
                <c:pt idx="279">
                  <c:v>237824</c:v>
                </c:pt>
                <c:pt idx="280">
                  <c:v>237888</c:v>
                </c:pt>
                <c:pt idx="281">
                  <c:v>237984</c:v>
                </c:pt>
                <c:pt idx="282">
                  <c:v>238048</c:v>
                </c:pt>
                <c:pt idx="283">
                  <c:v>238144</c:v>
                </c:pt>
                <c:pt idx="284">
                  <c:v>238208</c:v>
                </c:pt>
                <c:pt idx="285">
                  <c:v>238304</c:v>
                </c:pt>
                <c:pt idx="286">
                  <c:v>238400</c:v>
                </c:pt>
                <c:pt idx="287">
                  <c:v>238464</c:v>
                </c:pt>
                <c:pt idx="288">
                  <c:v>238560</c:v>
                </c:pt>
                <c:pt idx="289">
                  <c:v>238624</c:v>
                </c:pt>
                <c:pt idx="290">
                  <c:v>238720</c:v>
                </c:pt>
                <c:pt idx="291">
                  <c:v>238784</c:v>
                </c:pt>
                <c:pt idx="292">
                  <c:v>238880</c:v>
                </c:pt>
                <c:pt idx="293">
                  <c:v>238944</c:v>
                </c:pt>
                <c:pt idx="294">
                  <c:v>239040</c:v>
                </c:pt>
                <c:pt idx="295">
                  <c:v>239104</c:v>
                </c:pt>
                <c:pt idx="296">
                  <c:v>239200</c:v>
                </c:pt>
                <c:pt idx="297">
                  <c:v>239264</c:v>
                </c:pt>
                <c:pt idx="298">
                  <c:v>239360</c:v>
                </c:pt>
                <c:pt idx="299">
                  <c:v>239424</c:v>
                </c:pt>
                <c:pt idx="300">
                  <c:v>239520</c:v>
                </c:pt>
                <c:pt idx="301">
                  <c:v>239584</c:v>
                </c:pt>
                <c:pt idx="302">
                  <c:v>239680</c:v>
                </c:pt>
                <c:pt idx="303">
                  <c:v>239744</c:v>
                </c:pt>
                <c:pt idx="304">
                  <c:v>239840</c:v>
                </c:pt>
                <c:pt idx="305">
                  <c:v>239904</c:v>
                </c:pt>
                <c:pt idx="306">
                  <c:v>240000</c:v>
                </c:pt>
                <c:pt idx="307">
                  <c:v>240064</c:v>
                </c:pt>
                <c:pt idx="308">
                  <c:v>240160</c:v>
                </c:pt>
                <c:pt idx="309">
                  <c:v>240256</c:v>
                </c:pt>
                <c:pt idx="310">
                  <c:v>240256</c:v>
                </c:pt>
                <c:pt idx="311">
                  <c:v>240256</c:v>
                </c:pt>
                <c:pt idx="312">
                  <c:v>240256</c:v>
                </c:pt>
                <c:pt idx="313">
                  <c:v>240256</c:v>
                </c:pt>
                <c:pt idx="314">
                  <c:v>240256</c:v>
                </c:pt>
                <c:pt idx="315">
                  <c:v>240256</c:v>
                </c:pt>
                <c:pt idx="316">
                  <c:v>240256</c:v>
                </c:pt>
                <c:pt idx="317">
                  <c:v>240256</c:v>
                </c:pt>
                <c:pt idx="318">
                  <c:v>240256</c:v>
                </c:pt>
                <c:pt idx="319">
                  <c:v>240256</c:v>
                </c:pt>
                <c:pt idx="320">
                  <c:v>240256</c:v>
                </c:pt>
                <c:pt idx="321">
                  <c:v>240256</c:v>
                </c:pt>
                <c:pt idx="322">
                  <c:v>240256</c:v>
                </c:pt>
                <c:pt idx="323">
                  <c:v>240256</c:v>
                </c:pt>
                <c:pt idx="324">
                  <c:v>240256</c:v>
                </c:pt>
                <c:pt idx="325">
                  <c:v>240256</c:v>
                </c:pt>
                <c:pt idx="326">
                  <c:v>240256</c:v>
                </c:pt>
                <c:pt idx="327">
                  <c:v>240256</c:v>
                </c:pt>
                <c:pt idx="328">
                  <c:v>240256</c:v>
                </c:pt>
                <c:pt idx="329">
                  <c:v>240256</c:v>
                </c:pt>
                <c:pt idx="330">
                  <c:v>240256</c:v>
                </c:pt>
                <c:pt idx="331">
                  <c:v>240256</c:v>
                </c:pt>
                <c:pt idx="332">
                  <c:v>240256</c:v>
                </c:pt>
                <c:pt idx="333">
                  <c:v>240256</c:v>
                </c:pt>
                <c:pt idx="334">
                  <c:v>240256</c:v>
                </c:pt>
                <c:pt idx="335">
                  <c:v>240256</c:v>
                </c:pt>
                <c:pt idx="336">
                  <c:v>240256</c:v>
                </c:pt>
                <c:pt idx="337">
                  <c:v>240256</c:v>
                </c:pt>
                <c:pt idx="338">
                  <c:v>240256</c:v>
                </c:pt>
                <c:pt idx="339">
                  <c:v>240256</c:v>
                </c:pt>
                <c:pt idx="340">
                  <c:v>240256</c:v>
                </c:pt>
                <c:pt idx="341">
                  <c:v>240256</c:v>
                </c:pt>
                <c:pt idx="342">
                  <c:v>240256</c:v>
                </c:pt>
                <c:pt idx="343">
                  <c:v>240256</c:v>
                </c:pt>
                <c:pt idx="344">
                  <c:v>240256</c:v>
                </c:pt>
                <c:pt idx="345">
                  <c:v>240256</c:v>
                </c:pt>
                <c:pt idx="346">
                  <c:v>240256</c:v>
                </c:pt>
                <c:pt idx="347">
                  <c:v>240256</c:v>
                </c:pt>
                <c:pt idx="348">
                  <c:v>240256</c:v>
                </c:pt>
                <c:pt idx="349">
                  <c:v>240256</c:v>
                </c:pt>
                <c:pt idx="350">
                  <c:v>240256</c:v>
                </c:pt>
                <c:pt idx="351">
                  <c:v>240256</c:v>
                </c:pt>
                <c:pt idx="352">
                  <c:v>240256</c:v>
                </c:pt>
                <c:pt idx="353">
                  <c:v>240256</c:v>
                </c:pt>
                <c:pt idx="354">
                  <c:v>240256</c:v>
                </c:pt>
                <c:pt idx="355">
                  <c:v>240256</c:v>
                </c:pt>
                <c:pt idx="356">
                  <c:v>240256</c:v>
                </c:pt>
                <c:pt idx="357">
                  <c:v>240256</c:v>
                </c:pt>
                <c:pt idx="358">
                  <c:v>240256</c:v>
                </c:pt>
                <c:pt idx="359">
                  <c:v>240256</c:v>
                </c:pt>
                <c:pt idx="360">
                  <c:v>240256</c:v>
                </c:pt>
                <c:pt idx="361">
                  <c:v>240256</c:v>
                </c:pt>
                <c:pt idx="362">
                  <c:v>240256</c:v>
                </c:pt>
                <c:pt idx="363">
                  <c:v>240256</c:v>
                </c:pt>
                <c:pt idx="364">
                  <c:v>240256</c:v>
                </c:pt>
                <c:pt idx="365">
                  <c:v>240256</c:v>
                </c:pt>
                <c:pt idx="366">
                  <c:v>240256</c:v>
                </c:pt>
                <c:pt idx="367">
                  <c:v>240256</c:v>
                </c:pt>
                <c:pt idx="368">
                  <c:v>240256</c:v>
                </c:pt>
                <c:pt idx="369">
                  <c:v>240256</c:v>
                </c:pt>
                <c:pt idx="370">
                  <c:v>240256</c:v>
                </c:pt>
                <c:pt idx="371">
                  <c:v>240256</c:v>
                </c:pt>
                <c:pt idx="372">
                  <c:v>240256</c:v>
                </c:pt>
                <c:pt idx="373">
                  <c:v>240256</c:v>
                </c:pt>
                <c:pt idx="374">
                  <c:v>240256</c:v>
                </c:pt>
                <c:pt idx="375">
                  <c:v>240256</c:v>
                </c:pt>
                <c:pt idx="376">
                  <c:v>240256</c:v>
                </c:pt>
                <c:pt idx="377">
                  <c:v>240256</c:v>
                </c:pt>
                <c:pt idx="378">
                  <c:v>240256</c:v>
                </c:pt>
                <c:pt idx="379">
                  <c:v>240256</c:v>
                </c:pt>
                <c:pt idx="380">
                  <c:v>240256</c:v>
                </c:pt>
                <c:pt idx="381">
                  <c:v>240256</c:v>
                </c:pt>
                <c:pt idx="382">
                  <c:v>240256</c:v>
                </c:pt>
                <c:pt idx="383">
                  <c:v>240256</c:v>
                </c:pt>
                <c:pt idx="384">
                  <c:v>240256</c:v>
                </c:pt>
                <c:pt idx="385">
                  <c:v>240256</c:v>
                </c:pt>
                <c:pt idx="386">
                  <c:v>240256</c:v>
                </c:pt>
                <c:pt idx="387">
                  <c:v>240256</c:v>
                </c:pt>
                <c:pt idx="388">
                  <c:v>240256</c:v>
                </c:pt>
                <c:pt idx="389">
                  <c:v>240256</c:v>
                </c:pt>
                <c:pt idx="390">
                  <c:v>240256</c:v>
                </c:pt>
                <c:pt idx="391">
                  <c:v>240256</c:v>
                </c:pt>
                <c:pt idx="392">
                  <c:v>240256</c:v>
                </c:pt>
                <c:pt idx="393">
                  <c:v>240256</c:v>
                </c:pt>
                <c:pt idx="394">
                  <c:v>240256</c:v>
                </c:pt>
                <c:pt idx="395">
                  <c:v>240256</c:v>
                </c:pt>
                <c:pt idx="396">
                  <c:v>240256</c:v>
                </c:pt>
                <c:pt idx="397">
                  <c:v>240256</c:v>
                </c:pt>
                <c:pt idx="398">
                  <c:v>240256</c:v>
                </c:pt>
                <c:pt idx="399">
                  <c:v>240256</c:v>
                </c:pt>
                <c:pt idx="400">
                  <c:v>240256</c:v>
                </c:pt>
                <c:pt idx="401">
                  <c:v>240256</c:v>
                </c:pt>
                <c:pt idx="402">
                  <c:v>240256</c:v>
                </c:pt>
                <c:pt idx="403">
                  <c:v>240256</c:v>
                </c:pt>
                <c:pt idx="404">
                  <c:v>240256</c:v>
                </c:pt>
                <c:pt idx="405">
                  <c:v>240256</c:v>
                </c:pt>
                <c:pt idx="406">
                  <c:v>240256</c:v>
                </c:pt>
                <c:pt idx="407">
                  <c:v>240256</c:v>
                </c:pt>
                <c:pt idx="408">
                  <c:v>240256</c:v>
                </c:pt>
                <c:pt idx="409">
                  <c:v>240256</c:v>
                </c:pt>
                <c:pt idx="410">
                  <c:v>240256</c:v>
                </c:pt>
                <c:pt idx="411">
                  <c:v>240256</c:v>
                </c:pt>
                <c:pt idx="412">
                  <c:v>240256</c:v>
                </c:pt>
                <c:pt idx="413">
                  <c:v>240256</c:v>
                </c:pt>
                <c:pt idx="414">
                  <c:v>240256</c:v>
                </c:pt>
                <c:pt idx="415">
                  <c:v>240256</c:v>
                </c:pt>
                <c:pt idx="416">
                  <c:v>240256</c:v>
                </c:pt>
                <c:pt idx="417">
                  <c:v>240256</c:v>
                </c:pt>
                <c:pt idx="418">
                  <c:v>240256</c:v>
                </c:pt>
                <c:pt idx="419">
                  <c:v>240256</c:v>
                </c:pt>
                <c:pt idx="420">
                  <c:v>240256</c:v>
                </c:pt>
                <c:pt idx="421">
                  <c:v>240256</c:v>
                </c:pt>
                <c:pt idx="422">
                  <c:v>240256</c:v>
                </c:pt>
                <c:pt idx="423">
                  <c:v>240256</c:v>
                </c:pt>
                <c:pt idx="424">
                  <c:v>240256</c:v>
                </c:pt>
                <c:pt idx="425">
                  <c:v>240256</c:v>
                </c:pt>
                <c:pt idx="426">
                  <c:v>240256</c:v>
                </c:pt>
                <c:pt idx="427">
                  <c:v>240256</c:v>
                </c:pt>
                <c:pt idx="428">
                  <c:v>240256</c:v>
                </c:pt>
                <c:pt idx="429">
                  <c:v>240256</c:v>
                </c:pt>
                <c:pt idx="430">
                  <c:v>240256</c:v>
                </c:pt>
                <c:pt idx="431">
                  <c:v>240256</c:v>
                </c:pt>
                <c:pt idx="432">
                  <c:v>240256</c:v>
                </c:pt>
                <c:pt idx="433">
                  <c:v>240256</c:v>
                </c:pt>
                <c:pt idx="434">
                  <c:v>240256</c:v>
                </c:pt>
                <c:pt idx="435">
                  <c:v>240256</c:v>
                </c:pt>
                <c:pt idx="436">
                  <c:v>240256</c:v>
                </c:pt>
                <c:pt idx="437">
                  <c:v>240256</c:v>
                </c:pt>
                <c:pt idx="438">
                  <c:v>240256</c:v>
                </c:pt>
                <c:pt idx="439">
                  <c:v>240256</c:v>
                </c:pt>
                <c:pt idx="440">
                  <c:v>240256</c:v>
                </c:pt>
                <c:pt idx="441">
                  <c:v>240256</c:v>
                </c:pt>
                <c:pt idx="442">
                  <c:v>240256</c:v>
                </c:pt>
                <c:pt idx="443">
                  <c:v>240256</c:v>
                </c:pt>
                <c:pt idx="444">
                  <c:v>240256</c:v>
                </c:pt>
                <c:pt idx="445">
                  <c:v>240256</c:v>
                </c:pt>
                <c:pt idx="446">
                  <c:v>240256</c:v>
                </c:pt>
                <c:pt idx="447">
                  <c:v>240256</c:v>
                </c:pt>
                <c:pt idx="448">
                  <c:v>240256</c:v>
                </c:pt>
                <c:pt idx="449">
                  <c:v>240256</c:v>
                </c:pt>
                <c:pt idx="450">
                  <c:v>240256</c:v>
                </c:pt>
                <c:pt idx="451">
                  <c:v>240256</c:v>
                </c:pt>
                <c:pt idx="452">
                  <c:v>240256</c:v>
                </c:pt>
                <c:pt idx="453">
                  <c:v>240256</c:v>
                </c:pt>
                <c:pt idx="454">
                  <c:v>240256</c:v>
                </c:pt>
                <c:pt idx="455">
                  <c:v>240256</c:v>
                </c:pt>
                <c:pt idx="456">
                  <c:v>240256</c:v>
                </c:pt>
                <c:pt idx="457">
                  <c:v>240256</c:v>
                </c:pt>
                <c:pt idx="458">
                  <c:v>240256</c:v>
                </c:pt>
                <c:pt idx="459">
                  <c:v>240256</c:v>
                </c:pt>
                <c:pt idx="460">
                  <c:v>240256</c:v>
                </c:pt>
                <c:pt idx="461">
                  <c:v>240256</c:v>
                </c:pt>
                <c:pt idx="462">
                  <c:v>240256</c:v>
                </c:pt>
                <c:pt idx="463">
                  <c:v>240256</c:v>
                </c:pt>
                <c:pt idx="464">
                  <c:v>240256</c:v>
                </c:pt>
                <c:pt idx="465">
                  <c:v>240256</c:v>
                </c:pt>
                <c:pt idx="466">
                  <c:v>240256</c:v>
                </c:pt>
                <c:pt idx="467">
                  <c:v>240256</c:v>
                </c:pt>
                <c:pt idx="468">
                  <c:v>240256</c:v>
                </c:pt>
                <c:pt idx="469">
                  <c:v>240256</c:v>
                </c:pt>
                <c:pt idx="470">
                  <c:v>240256</c:v>
                </c:pt>
                <c:pt idx="471">
                  <c:v>240256</c:v>
                </c:pt>
                <c:pt idx="472">
                  <c:v>240256</c:v>
                </c:pt>
                <c:pt idx="473">
                  <c:v>240256</c:v>
                </c:pt>
                <c:pt idx="474">
                  <c:v>240256</c:v>
                </c:pt>
                <c:pt idx="475">
                  <c:v>240256</c:v>
                </c:pt>
                <c:pt idx="476">
                  <c:v>240256</c:v>
                </c:pt>
                <c:pt idx="477">
                  <c:v>240256</c:v>
                </c:pt>
                <c:pt idx="478">
                  <c:v>240256</c:v>
                </c:pt>
                <c:pt idx="479">
                  <c:v>240256</c:v>
                </c:pt>
                <c:pt idx="480">
                  <c:v>240256</c:v>
                </c:pt>
                <c:pt idx="481">
                  <c:v>240256</c:v>
                </c:pt>
                <c:pt idx="482">
                  <c:v>240256</c:v>
                </c:pt>
                <c:pt idx="483">
                  <c:v>240256</c:v>
                </c:pt>
                <c:pt idx="484">
                  <c:v>240256</c:v>
                </c:pt>
                <c:pt idx="485">
                  <c:v>240256</c:v>
                </c:pt>
                <c:pt idx="486">
                  <c:v>240256</c:v>
                </c:pt>
                <c:pt idx="487">
                  <c:v>240256</c:v>
                </c:pt>
                <c:pt idx="488">
                  <c:v>240256</c:v>
                </c:pt>
                <c:pt idx="489">
                  <c:v>240256</c:v>
                </c:pt>
                <c:pt idx="490">
                  <c:v>240256</c:v>
                </c:pt>
                <c:pt idx="491">
                  <c:v>240256</c:v>
                </c:pt>
                <c:pt idx="492">
                  <c:v>240256</c:v>
                </c:pt>
                <c:pt idx="493">
                  <c:v>240256</c:v>
                </c:pt>
                <c:pt idx="494">
                  <c:v>240256</c:v>
                </c:pt>
                <c:pt idx="495">
                  <c:v>240256</c:v>
                </c:pt>
                <c:pt idx="496">
                  <c:v>240256</c:v>
                </c:pt>
                <c:pt idx="497">
                  <c:v>240256</c:v>
                </c:pt>
                <c:pt idx="498">
                  <c:v>240256</c:v>
                </c:pt>
                <c:pt idx="499">
                  <c:v>240256</c:v>
                </c:pt>
                <c:pt idx="500">
                  <c:v>240256</c:v>
                </c:pt>
                <c:pt idx="501">
                  <c:v>240256</c:v>
                </c:pt>
                <c:pt idx="502">
                  <c:v>240256</c:v>
                </c:pt>
                <c:pt idx="503">
                  <c:v>240256</c:v>
                </c:pt>
                <c:pt idx="504">
                  <c:v>240256</c:v>
                </c:pt>
                <c:pt idx="505">
                  <c:v>240256</c:v>
                </c:pt>
                <c:pt idx="506">
                  <c:v>240256</c:v>
                </c:pt>
                <c:pt idx="507">
                  <c:v>240256</c:v>
                </c:pt>
                <c:pt idx="508">
                  <c:v>240256</c:v>
                </c:pt>
                <c:pt idx="509">
                  <c:v>240256</c:v>
                </c:pt>
                <c:pt idx="510">
                  <c:v>240256</c:v>
                </c:pt>
                <c:pt idx="511">
                  <c:v>240256</c:v>
                </c:pt>
                <c:pt idx="512">
                  <c:v>240256</c:v>
                </c:pt>
                <c:pt idx="513">
                  <c:v>240256</c:v>
                </c:pt>
                <c:pt idx="514">
                  <c:v>240256</c:v>
                </c:pt>
                <c:pt idx="515">
                  <c:v>240256</c:v>
                </c:pt>
                <c:pt idx="516">
                  <c:v>240256</c:v>
                </c:pt>
                <c:pt idx="517">
                  <c:v>240256</c:v>
                </c:pt>
                <c:pt idx="518">
                  <c:v>240256</c:v>
                </c:pt>
                <c:pt idx="519">
                  <c:v>240256</c:v>
                </c:pt>
                <c:pt idx="520">
                  <c:v>240256</c:v>
                </c:pt>
                <c:pt idx="521">
                  <c:v>240256</c:v>
                </c:pt>
                <c:pt idx="522">
                  <c:v>240256</c:v>
                </c:pt>
                <c:pt idx="523">
                  <c:v>240256</c:v>
                </c:pt>
                <c:pt idx="524">
                  <c:v>240256</c:v>
                </c:pt>
                <c:pt idx="525">
                  <c:v>240256</c:v>
                </c:pt>
                <c:pt idx="526">
                  <c:v>240256</c:v>
                </c:pt>
                <c:pt idx="527">
                  <c:v>240256</c:v>
                </c:pt>
                <c:pt idx="528">
                  <c:v>240256</c:v>
                </c:pt>
                <c:pt idx="529">
                  <c:v>240256</c:v>
                </c:pt>
                <c:pt idx="530">
                  <c:v>240256</c:v>
                </c:pt>
                <c:pt idx="531">
                  <c:v>240256</c:v>
                </c:pt>
                <c:pt idx="532">
                  <c:v>240256</c:v>
                </c:pt>
                <c:pt idx="533">
                  <c:v>240256</c:v>
                </c:pt>
                <c:pt idx="534">
                  <c:v>240256</c:v>
                </c:pt>
                <c:pt idx="535">
                  <c:v>240256</c:v>
                </c:pt>
                <c:pt idx="536">
                  <c:v>240256</c:v>
                </c:pt>
                <c:pt idx="537">
                  <c:v>240256</c:v>
                </c:pt>
                <c:pt idx="538">
                  <c:v>240256</c:v>
                </c:pt>
                <c:pt idx="539">
                  <c:v>240256</c:v>
                </c:pt>
                <c:pt idx="540">
                  <c:v>240256</c:v>
                </c:pt>
                <c:pt idx="541">
                  <c:v>240256</c:v>
                </c:pt>
                <c:pt idx="542">
                  <c:v>240256</c:v>
                </c:pt>
                <c:pt idx="543">
                  <c:v>240256</c:v>
                </c:pt>
                <c:pt idx="544">
                  <c:v>240256</c:v>
                </c:pt>
                <c:pt idx="545">
                  <c:v>240256</c:v>
                </c:pt>
                <c:pt idx="546">
                  <c:v>240256</c:v>
                </c:pt>
                <c:pt idx="547">
                  <c:v>240256</c:v>
                </c:pt>
                <c:pt idx="548">
                  <c:v>240256</c:v>
                </c:pt>
                <c:pt idx="549">
                  <c:v>240256</c:v>
                </c:pt>
                <c:pt idx="550">
                  <c:v>240256</c:v>
                </c:pt>
                <c:pt idx="551">
                  <c:v>240256</c:v>
                </c:pt>
                <c:pt idx="552">
                  <c:v>240256</c:v>
                </c:pt>
                <c:pt idx="553">
                  <c:v>240256</c:v>
                </c:pt>
                <c:pt idx="554">
                  <c:v>240256</c:v>
                </c:pt>
                <c:pt idx="555">
                  <c:v>240256</c:v>
                </c:pt>
                <c:pt idx="556">
                  <c:v>240256</c:v>
                </c:pt>
                <c:pt idx="557">
                  <c:v>240256</c:v>
                </c:pt>
                <c:pt idx="558">
                  <c:v>240256</c:v>
                </c:pt>
                <c:pt idx="559">
                  <c:v>240256</c:v>
                </c:pt>
                <c:pt idx="560">
                  <c:v>240256</c:v>
                </c:pt>
                <c:pt idx="561">
                  <c:v>240256</c:v>
                </c:pt>
                <c:pt idx="562">
                  <c:v>240256</c:v>
                </c:pt>
                <c:pt idx="563">
                  <c:v>240256</c:v>
                </c:pt>
                <c:pt idx="564">
                  <c:v>240256</c:v>
                </c:pt>
                <c:pt idx="565">
                  <c:v>240256</c:v>
                </c:pt>
                <c:pt idx="566">
                  <c:v>240256</c:v>
                </c:pt>
                <c:pt idx="567">
                  <c:v>240256</c:v>
                </c:pt>
                <c:pt idx="568">
                  <c:v>240256</c:v>
                </c:pt>
                <c:pt idx="569">
                  <c:v>240256</c:v>
                </c:pt>
                <c:pt idx="570">
                  <c:v>240256</c:v>
                </c:pt>
                <c:pt idx="571">
                  <c:v>240256</c:v>
                </c:pt>
                <c:pt idx="572">
                  <c:v>240256</c:v>
                </c:pt>
                <c:pt idx="573">
                  <c:v>240256</c:v>
                </c:pt>
                <c:pt idx="574">
                  <c:v>240256</c:v>
                </c:pt>
                <c:pt idx="575">
                  <c:v>240256</c:v>
                </c:pt>
                <c:pt idx="576">
                  <c:v>240256</c:v>
                </c:pt>
                <c:pt idx="577">
                  <c:v>240256</c:v>
                </c:pt>
                <c:pt idx="578">
                  <c:v>240256</c:v>
                </c:pt>
                <c:pt idx="579">
                  <c:v>240256</c:v>
                </c:pt>
                <c:pt idx="580">
                  <c:v>240256</c:v>
                </c:pt>
                <c:pt idx="581">
                  <c:v>240256</c:v>
                </c:pt>
                <c:pt idx="582">
                  <c:v>240256</c:v>
                </c:pt>
                <c:pt idx="583">
                  <c:v>240256</c:v>
                </c:pt>
                <c:pt idx="584">
                  <c:v>240256</c:v>
                </c:pt>
                <c:pt idx="585">
                  <c:v>240256</c:v>
                </c:pt>
                <c:pt idx="586">
                  <c:v>240256</c:v>
                </c:pt>
                <c:pt idx="587">
                  <c:v>240256</c:v>
                </c:pt>
                <c:pt idx="588">
                  <c:v>240256</c:v>
                </c:pt>
                <c:pt idx="589">
                  <c:v>240256</c:v>
                </c:pt>
                <c:pt idx="590">
                  <c:v>240256</c:v>
                </c:pt>
                <c:pt idx="591">
                  <c:v>240256</c:v>
                </c:pt>
                <c:pt idx="592">
                  <c:v>240256</c:v>
                </c:pt>
                <c:pt idx="593">
                  <c:v>240256</c:v>
                </c:pt>
                <c:pt idx="594">
                  <c:v>240256</c:v>
                </c:pt>
                <c:pt idx="595">
                  <c:v>240256</c:v>
                </c:pt>
                <c:pt idx="596">
                  <c:v>240256</c:v>
                </c:pt>
                <c:pt idx="597">
                  <c:v>240256</c:v>
                </c:pt>
                <c:pt idx="598">
                  <c:v>240256</c:v>
                </c:pt>
                <c:pt idx="599">
                  <c:v>240256</c:v>
                </c:pt>
                <c:pt idx="600">
                  <c:v>240256</c:v>
                </c:pt>
                <c:pt idx="601">
                  <c:v>240256</c:v>
                </c:pt>
                <c:pt idx="602">
                  <c:v>240256</c:v>
                </c:pt>
                <c:pt idx="603">
                  <c:v>240256</c:v>
                </c:pt>
                <c:pt idx="604">
                  <c:v>240256</c:v>
                </c:pt>
                <c:pt idx="605">
                  <c:v>240256</c:v>
                </c:pt>
                <c:pt idx="606">
                  <c:v>240256</c:v>
                </c:pt>
                <c:pt idx="607">
                  <c:v>240256</c:v>
                </c:pt>
                <c:pt idx="608">
                  <c:v>240256</c:v>
                </c:pt>
                <c:pt idx="609">
                  <c:v>240256</c:v>
                </c:pt>
                <c:pt idx="610">
                  <c:v>240256</c:v>
                </c:pt>
                <c:pt idx="611">
                  <c:v>240256</c:v>
                </c:pt>
                <c:pt idx="612">
                  <c:v>240256</c:v>
                </c:pt>
                <c:pt idx="613">
                  <c:v>240256</c:v>
                </c:pt>
                <c:pt idx="614">
                  <c:v>240256</c:v>
                </c:pt>
                <c:pt idx="615">
                  <c:v>240256</c:v>
                </c:pt>
                <c:pt idx="616">
                  <c:v>240256</c:v>
                </c:pt>
                <c:pt idx="617">
                  <c:v>240256</c:v>
                </c:pt>
                <c:pt idx="618">
                  <c:v>240256</c:v>
                </c:pt>
                <c:pt idx="619">
                  <c:v>240256</c:v>
                </c:pt>
                <c:pt idx="620">
                  <c:v>240256</c:v>
                </c:pt>
                <c:pt idx="621">
                  <c:v>240256</c:v>
                </c:pt>
                <c:pt idx="622">
                  <c:v>240256</c:v>
                </c:pt>
                <c:pt idx="623">
                  <c:v>240256</c:v>
                </c:pt>
                <c:pt idx="624">
                  <c:v>240256</c:v>
                </c:pt>
                <c:pt idx="625">
                  <c:v>240256</c:v>
                </c:pt>
                <c:pt idx="626">
                  <c:v>240256</c:v>
                </c:pt>
                <c:pt idx="627">
                  <c:v>240256</c:v>
                </c:pt>
                <c:pt idx="628">
                  <c:v>240256</c:v>
                </c:pt>
                <c:pt idx="629">
                  <c:v>240256</c:v>
                </c:pt>
                <c:pt idx="630">
                  <c:v>240256</c:v>
                </c:pt>
                <c:pt idx="631">
                  <c:v>240256</c:v>
                </c:pt>
                <c:pt idx="632">
                  <c:v>240256</c:v>
                </c:pt>
                <c:pt idx="633">
                  <c:v>240256</c:v>
                </c:pt>
                <c:pt idx="634">
                  <c:v>240256</c:v>
                </c:pt>
                <c:pt idx="635">
                  <c:v>240256</c:v>
                </c:pt>
                <c:pt idx="636">
                  <c:v>240256</c:v>
                </c:pt>
                <c:pt idx="637">
                  <c:v>240256</c:v>
                </c:pt>
                <c:pt idx="638">
                  <c:v>240256</c:v>
                </c:pt>
                <c:pt idx="639">
                  <c:v>240256</c:v>
                </c:pt>
                <c:pt idx="640">
                  <c:v>240256</c:v>
                </c:pt>
                <c:pt idx="641">
                  <c:v>240256</c:v>
                </c:pt>
                <c:pt idx="642">
                  <c:v>240256</c:v>
                </c:pt>
                <c:pt idx="643">
                  <c:v>240256</c:v>
                </c:pt>
                <c:pt idx="644">
                  <c:v>240256</c:v>
                </c:pt>
                <c:pt idx="645">
                  <c:v>240256</c:v>
                </c:pt>
                <c:pt idx="646">
                  <c:v>240256</c:v>
                </c:pt>
                <c:pt idx="647">
                  <c:v>240256</c:v>
                </c:pt>
                <c:pt idx="648">
                  <c:v>240256</c:v>
                </c:pt>
                <c:pt idx="649">
                  <c:v>240256</c:v>
                </c:pt>
                <c:pt idx="650">
                  <c:v>240256</c:v>
                </c:pt>
                <c:pt idx="651">
                  <c:v>240256</c:v>
                </c:pt>
                <c:pt idx="652">
                  <c:v>240256</c:v>
                </c:pt>
                <c:pt idx="653">
                  <c:v>240256</c:v>
                </c:pt>
                <c:pt idx="654">
                  <c:v>240256</c:v>
                </c:pt>
                <c:pt idx="655">
                  <c:v>240256</c:v>
                </c:pt>
                <c:pt idx="656">
                  <c:v>240256</c:v>
                </c:pt>
                <c:pt idx="657">
                  <c:v>240256</c:v>
                </c:pt>
                <c:pt idx="658">
                  <c:v>240256</c:v>
                </c:pt>
                <c:pt idx="659">
                  <c:v>240256</c:v>
                </c:pt>
                <c:pt idx="660">
                  <c:v>240256</c:v>
                </c:pt>
                <c:pt idx="661">
                  <c:v>240256</c:v>
                </c:pt>
                <c:pt idx="662">
                  <c:v>240256</c:v>
                </c:pt>
                <c:pt idx="663">
                  <c:v>240256</c:v>
                </c:pt>
                <c:pt idx="664">
                  <c:v>240256</c:v>
                </c:pt>
                <c:pt idx="665">
                  <c:v>240256</c:v>
                </c:pt>
                <c:pt idx="666">
                  <c:v>240256</c:v>
                </c:pt>
                <c:pt idx="667">
                  <c:v>240256</c:v>
                </c:pt>
                <c:pt idx="668">
                  <c:v>240256</c:v>
                </c:pt>
                <c:pt idx="669">
                  <c:v>240256</c:v>
                </c:pt>
                <c:pt idx="670">
                  <c:v>240256</c:v>
                </c:pt>
                <c:pt idx="671">
                  <c:v>240256</c:v>
                </c:pt>
                <c:pt idx="672">
                  <c:v>240256</c:v>
                </c:pt>
                <c:pt idx="673">
                  <c:v>240256</c:v>
                </c:pt>
                <c:pt idx="674">
                  <c:v>240256</c:v>
                </c:pt>
                <c:pt idx="675">
                  <c:v>240256</c:v>
                </c:pt>
                <c:pt idx="676">
                  <c:v>240256</c:v>
                </c:pt>
                <c:pt idx="677">
                  <c:v>240256</c:v>
                </c:pt>
                <c:pt idx="678">
                  <c:v>240256</c:v>
                </c:pt>
                <c:pt idx="679">
                  <c:v>240256</c:v>
                </c:pt>
                <c:pt idx="680">
                  <c:v>240256</c:v>
                </c:pt>
                <c:pt idx="681">
                  <c:v>240256</c:v>
                </c:pt>
                <c:pt idx="682">
                  <c:v>240256</c:v>
                </c:pt>
                <c:pt idx="683">
                  <c:v>240256</c:v>
                </c:pt>
                <c:pt idx="684">
                  <c:v>240256</c:v>
                </c:pt>
                <c:pt idx="685">
                  <c:v>240256</c:v>
                </c:pt>
                <c:pt idx="686">
                  <c:v>240256</c:v>
                </c:pt>
                <c:pt idx="687">
                  <c:v>240256</c:v>
                </c:pt>
                <c:pt idx="688">
                  <c:v>240256</c:v>
                </c:pt>
                <c:pt idx="689">
                  <c:v>240256</c:v>
                </c:pt>
                <c:pt idx="690">
                  <c:v>240256</c:v>
                </c:pt>
                <c:pt idx="691">
                  <c:v>240256</c:v>
                </c:pt>
                <c:pt idx="692">
                  <c:v>240256</c:v>
                </c:pt>
                <c:pt idx="693">
                  <c:v>240256</c:v>
                </c:pt>
                <c:pt idx="694">
                  <c:v>240256</c:v>
                </c:pt>
                <c:pt idx="695">
                  <c:v>240256</c:v>
                </c:pt>
                <c:pt idx="696">
                  <c:v>240256</c:v>
                </c:pt>
                <c:pt idx="697">
                  <c:v>240256</c:v>
                </c:pt>
                <c:pt idx="698">
                  <c:v>240256</c:v>
                </c:pt>
                <c:pt idx="699">
                  <c:v>240256</c:v>
                </c:pt>
                <c:pt idx="700">
                  <c:v>240256</c:v>
                </c:pt>
                <c:pt idx="701">
                  <c:v>240256</c:v>
                </c:pt>
                <c:pt idx="702">
                  <c:v>240256</c:v>
                </c:pt>
                <c:pt idx="703">
                  <c:v>240256</c:v>
                </c:pt>
                <c:pt idx="704">
                  <c:v>240256</c:v>
                </c:pt>
                <c:pt idx="705">
                  <c:v>240256</c:v>
                </c:pt>
                <c:pt idx="706">
                  <c:v>240256</c:v>
                </c:pt>
                <c:pt idx="707">
                  <c:v>240256</c:v>
                </c:pt>
                <c:pt idx="708">
                  <c:v>240256</c:v>
                </c:pt>
                <c:pt idx="709">
                  <c:v>240256</c:v>
                </c:pt>
                <c:pt idx="710">
                  <c:v>240256</c:v>
                </c:pt>
                <c:pt idx="711">
                  <c:v>240256</c:v>
                </c:pt>
                <c:pt idx="712">
                  <c:v>240256</c:v>
                </c:pt>
                <c:pt idx="713">
                  <c:v>240256</c:v>
                </c:pt>
                <c:pt idx="714">
                  <c:v>240256</c:v>
                </c:pt>
                <c:pt idx="715">
                  <c:v>240256</c:v>
                </c:pt>
                <c:pt idx="716">
                  <c:v>240256</c:v>
                </c:pt>
                <c:pt idx="717">
                  <c:v>240256</c:v>
                </c:pt>
                <c:pt idx="718">
                  <c:v>240256</c:v>
                </c:pt>
                <c:pt idx="719">
                  <c:v>240256</c:v>
                </c:pt>
                <c:pt idx="720">
                  <c:v>240256</c:v>
                </c:pt>
                <c:pt idx="721">
                  <c:v>240256</c:v>
                </c:pt>
                <c:pt idx="722">
                  <c:v>240256</c:v>
                </c:pt>
                <c:pt idx="723">
                  <c:v>240256</c:v>
                </c:pt>
                <c:pt idx="724">
                  <c:v>240256</c:v>
                </c:pt>
                <c:pt idx="725">
                  <c:v>240256</c:v>
                </c:pt>
                <c:pt idx="726">
                  <c:v>240256</c:v>
                </c:pt>
                <c:pt idx="727">
                  <c:v>240256</c:v>
                </c:pt>
                <c:pt idx="728">
                  <c:v>240256</c:v>
                </c:pt>
                <c:pt idx="729">
                  <c:v>240256</c:v>
                </c:pt>
                <c:pt idx="730">
                  <c:v>240256</c:v>
                </c:pt>
                <c:pt idx="731">
                  <c:v>240256</c:v>
                </c:pt>
                <c:pt idx="732">
                  <c:v>240256</c:v>
                </c:pt>
                <c:pt idx="733">
                  <c:v>240256</c:v>
                </c:pt>
                <c:pt idx="734">
                  <c:v>240256</c:v>
                </c:pt>
                <c:pt idx="735">
                  <c:v>240256</c:v>
                </c:pt>
                <c:pt idx="736">
                  <c:v>240256</c:v>
                </c:pt>
                <c:pt idx="737">
                  <c:v>240256</c:v>
                </c:pt>
                <c:pt idx="738">
                  <c:v>240256</c:v>
                </c:pt>
                <c:pt idx="739">
                  <c:v>240256</c:v>
                </c:pt>
                <c:pt idx="740">
                  <c:v>240256</c:v>
                </c:pt>
                <c:pt idx="741">
                  <c:v>240256</c:v>
                </c:pt>
                <c:pt idx="742">
                  <c:v>240256</c:v>
                </c:pt>
                <c:pt idx="743">
                  <c:v>240256</c:v>
                </c:pt>
                <c:pt idx="744">
                  <c:v>240256</c:v>
                </c:pt>
                <c:pt idx="745">
                  <c:v>240256</c:v>
                </c:pt>
                <c:pt idx="746">
                  <c:v>240256</c:v>
                </c:pt>
                <c:pt idx="747">
                  <c:v>240256</c:v>
                </c:pt>
                <c:pt idx="748">
                  <c:v>240256</c:v>
                </c:pt>
                <c:pt idx="749">
                  <c:v>240256</c:v>
                </c:pt>
                <c:pt idx="750">
                  <c:v>240256</c:v>
                </c:pt>
                <c:pt idx="751">
                  <c:v>240256</c:v>
                </c:pt>
                <c:pt idx="752">
                  <c:v>240256</c:v>
                </c:pt>
                <c:pt idx="753">
                  <c:v>240256</c:v>
                </c:pt>
                <c:pt idx="754">
                  <c:v>240256</c:v>
                </c:pt>
                <c:pt idx="755">
                  <c:v>240256</c:v>
                </c:pt>
                <c:pt idx="756">
                  <c:v>240256</c:v>
                </c:pt>
                <c:pt idx="757">
                  <c:v>240256</c:v>
                </c:pt>
                <c:pt idx="758">
                  <c:v>240256</c:v>
                </c:pt>
                <c:pt idx="759">
                  <c:v>240256</c:v>
                </c:pt>
                <c:pt idx="760">
                  <c:v>240256</c:v>
                </c:pt>
                <c:pt idx="761">
                  <c:v>240256</c:v>
                </c:pt>
                <c:pt idx="762">
                  <c:v>240256</c:v>
                </c:pt>
                <c:pt idx="763">
                  <c:v>240256</c:v>
                </c:pt>
                <c:pt idx="764">
                  <c:v>240256</c:v>
                </c:pt>
                <c:pt idx="765">
                  <c:v>240256</c:v>
                </c:pt>
                <c:pt idx="766">
                  <c:v>240256</c:v>
                </c:pt>
                <c:pt idx="767">
                  <c:v>240256</c:v>
                </c:pt>
                <c:pt idx="768">
                  <c:v>240256</c:v>
                </c:pt>
                <c:pt idx="769">
                  <c:v>240256</c:v>
                </c:pt>
                <c:pt idx="770">
                  <c:v>240256</c:v>
                </c:pt>
                <c:pt idx="771">
                  <c:v>240256</c:v>
                </c:pt>
                <c:pt idx="772">
                  <c:v>240256</c:v>
                </c:pt>
                <c:pt idx="773">
                  <c:v>240256</c:v>
                </c:pt>
                <c:pt idx="774">
                  <c:v>240256</c:v>
                </c:pt>
                <c:pt idx="775">
                  <c:v>240256</c:v>
                </c:pt>
                <c:pt idx="776">
                  <c:v>240256</c:v>
                </c:pt>
                <c:pt idx="777">
                  <c:v>240256</c:v>
                </c:pt>
                <c:pt idx="778">
                  <c:v>240256</c:v>
                </c:pt>
                <c:pt idx="779">
                  <c:v>240256</c:v>
                </c:pt>
                <c:pt idx="780">
                  <c:v>240256</c:v>
                </c:pt>
                <c:pt idx="781">
                  <c:v>240256</c:v>
                </c:pt>
                <c:pt idx="782">
                  <c:v>240256</c:v>
                </c:pt>
                <c:pt idx="783">
                  <c:v>240256</c:v>
                </c:pt>
                <c:pt idx="784">
                  <c:v>240256</c:v>
                </c:pt>
                <c:pt idx="785">
                  <c:v>240256</c:v>
                </c:pt>
                <c:pt idx="786">
                  <c:v>240256</c:v>
                </c:pt>
                <c:pt idx="787">
                  <c:v>240256</c:v>
                </c:pt>
                <c:pt idx="788">
                  <c:v>240256</c:v>
                </c:pt>
                <c:pt idx="789">
                  <c:v>240256</c:v>
                </c:pt>
                <c:pt idx="790">
                  <c:v>240256</c:v>
                </c:pt>
                <c:pt idx="791">
                  <c:v>240256</c:v>
                </c:pt>
                <c:pt idx="792">
                  <c:v>240256</c:v>
                </c:pt>
                <c:pt idx="793">
                  <c:v>240256</c:v>
                </c:pt>
                <c:pt idx="794">
                  <c:v>240256</c:v>
                </c:pt>
                <c:pt idx="795">
                  <c:v>240256</c:v>
                </c:pt>
                <c:pt idx="796">
                  <c:v>240256</c:v>
                </c:pt>
                <c:pt idx="797">
                  <c:v>240256</c:v>
                </c:pt>
                <c:pt idx="798">
                  <c:v>240256</c:v>
                </c:pt>
                <c:pt idx="799">
                  <c:v>240256</c:v>
                </c:pt>
                <c:pt idx="800">
                  <c:v>240256</c:v>
                </c:pt>
                <c:pt idx="801">
                  <c:v>240256</c:v>
                </c:pt>
                <c:pt idx="802">
                  <c:v>240256</c:v>
                </c:pt>
                <c:pt idx="803">
                  <c:v>240256</c:v>
                </c:pt>
                <c:pt idx="804">
                  <c:v>240256</c:v>
                </c:pt>
                <c:pt idx="805">
                  <c:v>240256</c:v>
                </c:pt>
                <c:pt idx="806">
                  <c:v>240256</c:v>
                </c:pt>
                <c:pt idx="807">
                  <c:v>240256</c:v>
                </c:pt>
                <c:pt idx="808">
                  <c:v>240256</c:v>
                </c:pt>
                <c:pt idx="809">
                  <c:v>240256</c:v>
                </c:pt>
                <c:pt idx="810">
                  <c:v>240256</c:v>
                </c:pt>
                <c:pt idx="811">
                  <c:v>240256</c:v>
                </c:pt>
                <c:pt idx="812">
                  <c:v>240256</c:v>
                </c:pt>
                <c:pt idx="813">
                  <c:v>240256</c:v>
                </c:pt>
                <c:pt idx="814">
                  <c:v>240256</c:v>
                </c:pt>
                <c:pt idx="815">
                  <c:v>240256</c:v>
                </c:pt>
                <c:pt idx="816">
                  <c:v>240256</c:v>
                </c:pt>
                <c:pt idx="817">
                  <c:v>240256</c:v>
                </c:pt>
                <c:pt idx="818">
                  <c:v>240256</c:v>
                </c:pt>
                <c:pt idx="819">
                  <c:v>240256</c:v>
                </c:pt>
                <c:pt idx="820">
                  <c:v>240256</c:v>
                </c:pt>
                <c:pt idx="821">
                  <c:v>240256</c:v>
                </c:pt>
                <c:pt idx="822">
                  <c:v>240256</c:v>
                </c:pt>
                <c:pt idx="823">
                  <c:v>240256</c:v>
                </c:pt>
                <c:pt idx="824">
                  <c:v>240256</c:v>
                </c:pt>
                <c:pt idx="825">
                  <c:v>240256</c:v>
                </c:pt>
                <c:pt idx="826">
                  <c:v>240256</c:v>
                </c:pt>
                <c:pt idx="827">
                  <c:v>240256</c:v>
                </c:pt>
                <c:pt idx="828">
                  <c:v>240256</c:v>
                </c:pt>
                <c:pt idx="829">
                  <c:v>240256</c:v>
                </c:pt>
                <c:pt idx="830">
                  <c:v>240256</c:v>
                </c:pt>
                <c:pt idx="831">
                  <c:v>240256</c:v>
                </c:pt>
                <c:pt idx="832">
                  <c:v>240256</c:v>
                </c:pt>
                <c:pt idx="833">
                  <c:v>240256</c:v>
                </c:pt>
                <c:pt idx="834">
                  <c:v>240256</c:v>
                </c:pt>
                <c:pt idx="835">
                  <c:v>240256</c:v>
                </c:pt>
                <c:pt idx="836">
                  <c:v>240256</c:v>
                </c:pt>
                <c:pt idx="837">
                  <c:v>240256</c:v>
                </c:pt>
                <c:pt idx="838">
                  <c:v>240256</c:v>
                </c:pt>
                <c:pt idx="839">
                  <c:v>240256</c:v>
                </c:pt>
                <c:pt idx="840">
                  <c:v>240256</c:v>
                </c:pt>
                <c:pt idx="841">
                  <c:v>240256</c:v>
                </c:pt>
                <c:pt idx="842">
                  <c:v>240256</c:v>
                </c:pt>
                <c:pt idx="843">
                  <c:v>240256</c:v>
                </c:pt>
                <c:pt idx="844">
                  <c:v>240256</c:v>
                </c:pt>
                <c:pt idx="845">
                  <c:v>240256</c:v>
                </c:pt>
                <c:pt idx="846">
                  <c:v>240256</c:v>
                </c:pt>
                <c:pt idx="847">
                  <c:v>240256</c:v>
                </c:pt>
                <c:pt idx="848">
                  <c:v>240256</c:v>
                </c:pt>
                <c:pt idx="849">
                  <c:v>240256</c:v>
                </c:pt>
                <c:pt idx="850">
                  <c:v>240256</c:v>
                </c:pt>
                <c:pt idx="851">
                  <c:v>240256</c:v>
                </c:pt>
                <c:pt idx="852">
                  <c:v>240256</c:v>
                </c:pt>
                <c:pt idx="853">
                  <c:v>240256</c:v>
                </c:pt>
                <c:pt idx="854">
                  <c:v>240256</c:v>
                </c:pt>
                <c:pt idx="855">
                  <c:v>240256</c:v>
                </c:pt>
                <c:pt idx="856">
                  <c:v>240256</c:v>
                </c:pt>
                <c:pt idx="857">
                  <c:v>240256</c:v>
                </c:pt>
                <c:pt idx="858">
                  <c:v>240256</c:v>
                </c:pt>
                <c:pt idx="859">
                  <c:v>240256</c:v>
                </c:pt>
                <c:pt idx="860">
                  <c:v>240256</c:v>
                </c:pt>
                <c:pt idx="861">
                  <c:v>240256</c:v>
                </c:pt>
                <c:pt idx="862">
                  <c:v>240256</c:v>
                </c:pt>
                <c:pt idx="863">
                  <c:v>240256</c:v>
                </c:pt>
                <c:pt idx="864">
                  <c:v>240256</c:v>
                </c:pt>
                <c:pt idx="865">
                  <c:v>240256</c:v>
                </c:pt>
                <c:pt idx="866">
                  <c:v>240256</c:v>
                </c:pt>
                <c:pt idx="867">
                  <c:v>240256</c:v>
                </c:pt>
                <c:pt idx="868">
                  <c:v>240256</c:v>
                </c:pt>
                <c:pt idx="869">
                  <c:v>240256</c:v>
                </c:pt>
                <c:pt idx="870">
                  <c:v>240256</c:v>
                </c:pt>
                <c:pt idx="871">
                  <c:v>240256</c:v>
                </c:pt>
                <c:pt idx="872">
                  <c:v>240256</c:v>
                </c:pt>
                <c:pt idx="873">
                  <c:v>240256</c:v>
                </c:pt>
                <c:pt idx="874">
                  <c:v>240256</c:v>
                </c:pt>
                <c:pt idx="875">
                  <c:v>240256</c:v>
                </c:pt>
                <c:pt idx="876">
                  <c:v>240256</c:v>
                </c:pt>
                <c:pt idx="877">
                  <c:v>240256</c:v>
                </c:pt>
                <c:pt idx="878">
                  <c:v>240256</c:v>
                </c:pt>
                <c:pt idx="879">
                  <c:v>240256</c:v>
                </c:pt>
                <c:pt idx="880">
                  <c:v>240256</c:v>
                </c:pt>
                <c:pt idx="881">
                  <c:v>240256</c:v>
                </c:pt>
                <c:pt idx="882">
                  <c:v>240256</c:v>
                </c:pt>
                <c:pt idx="883">
                  <c:v>240256</c:v>
                </c:pt>
                <c:pt idx="884">
                  <c:v>240256</c:v>
                </c:pt>
                <c:pt idx="885">
                  <c:v>240256</c:v>
                </c:pt>
                <c:pt idx="886">
                  <c:v>240256</c:v>
                </c:pt>
                <c:pt idx="887">
                  <c:v>240256</c:v>
                </c:pt>
                <c:pt idx="888">
                  <c:v>240256</c:v>
                </c:pt>
                <c:pt idx="889">
                  <c:v>240256</c:v>
                </c:pt>
                <c:pt idx="890">
                  <c:v>240256</c:v>
                </c:pt>
                <c:pt idx="891">
                  <c:v>240256</c:v>
                </c:pt>
                <c:pt idx="892">
                  <c:v>240256</c:v>
                </c:pt>
                <c:pt idx="893">
                  <c:v>240256</c:v>
                </c:pt>
                <c:pt idx="894">
                  <c:v>240256</c:v>
                </c:pt>
                <c:pt idx="895">
                  <c:v>240256</c:v>
                </c:pt>
                <c:pt idx="896">
                  <c:v>240256</c:v>
                </c:pt>
                <c:pt idx="897">
                  <c:v>240256</c:v>
                </c:pt>
                <c:pt idx="898">
                  <c:v>240256</c:v>
                </c:pt>
                <c:pt idx="899">
                  <c:v>240256</c:v>
                </c:pt>
                <c:pt idx="900">
                  <c:v>240256</c:v>
                </c:pt>
                <c:pt idx="901">
                  <c:v>240256</c:v>
                </c:pt>
                <c:pt idx="902">
                  <c:v>240256</c:v>
                </c:pt>
                <c:pt idx="903">
                  <c:v>240256</c:v>
                </c:pt>
                <c:pt idx="904">
                  <c:v>240256</c:v>
                </c:pt>
                <c:pt idx="905">
                  <c:v>240256</c:v>
                </c:pt>
                <c:pt idx="906">
                  <c:v>240256</c:v>
                </c:pt>
                <c:pt idx="907">
                  <c:v>240256</c:v>
                </c:pt>
                <c:pt idx="908">
                  <c:v>240256</c:v>
                </c:pt>
                <c:pt idx="909">
                  <c:v>240256</c:v>
                </c:pt>
                <c:pt idx="910">
                  <c:v>240256</c:v>
                </c:pt>
                <c:pt idx="911">
                  <c:v>240256</c:v>
                </c:pt>
                <c:pt idx="912">
                  <c:v>240256</c:v>
                </c:pt>
                <c:pt idx="913">
                  <c:v>240256</c:v>
                </c:pt>
                <c:pt idx="914">
                  <c:v>240256</c:v>
                </c:pt>
                <c:pt idx="915">
                  <c:v>240256</c:v>
                </c:pt>
                <c:pt idx="916">
                  <c:v>240256</c:v>
                </c:pt>
                <c:pt idx="917">
                  <c:v>240256</c:v>
                </c:pt>
                <c:pt idx="918">
                  <c:v>240256</c:v>
                </c:pt>
                <c:pt idx="919">
                  <c:v>240256</c:v>
                </c:pt>
                <c:pt idx="920">
                  <c:v>240256</c:v>
                </c:pt>
                <c:pt idx="921">
                  <c:v>240256</c:v>
                </c:pt>
                <c:pt idx="922">
                  <c:v>240256</c:v>
                </c:pt>
                <c:pt idx="923">
                  <c:v>240256</c:v>
                </c:pt>
                <c:pt idx="924">
                  <c:v>240256</c:v>
                </c:pt>
                <c:pt idx="925">
                  <c:v>240256</c:v>
                </c:pt>
                <c:pt idx="926">
                  <c:v>240256</c:v>
                </c:pt>
                <c:pt idx="927">
                  <c:v>240256</c:v>
                </c:pt>
                <c:pt idx="928">
                  <c:v>240256</c:v>
                </c:pt>
                <c:pt idx="929">
                  <c:v>240256</c:v>
                </c:pt>
                <c:pt idx="930">
                  <c:v>240256</c:v>
                </c:pt>
                <c:pt idx="931">
                  <c:v>240256</c:v>
                </c:pt>
                <c:pt idx="932">
                  <c:v>240256</c:v>
                </c:pt>
                <c:pt idx="933">
                  <c:v>240256</c:v>
                </c:pt>
                <c:pt idx="934">
                  <c:v>240256</c:v>
                </c:pt>
                <c:pt idx="935">
                  <c:v>240256</c:v>
                </c:pt>
                <c:pt idx="936">
                  <c:v>240256</c:v>
                </c:pt>
                <c:pt idx="937">
                  <c:v>240256</c:v>
                </c:pt>
                <c:pt idx="938">
                  <c:v>240256</c:v>
                </c:pt>
                <c:pt idx="939">
                  <c:v>240256</c:v>
                </c:pt>
                <c:pt idx="940">
                  <c:v>240256</c:v>
                </c:pt>
                <c:pt idx="941">
                  <c:v>240256</c:v>
                </c:pt>
                <c:pt idx="942">
                  <c:v>240256</c:v>
                </c:pt>
                <c:pt idx="943">
                  <c:v>240256</c:v>
                </c:pt>
                <c:pt idx="944">
                  <c:v>240256</c:v>
                </c:pt>
                <c:pt idx="945">
                  <c:v>240256</c:v>
                </c:pt>
                <c:pt idx="946">
                  <c:v>240256</c:v>
                </c:pt>
                <c:pt idx="947">
                  <c:v>240256</c:v>
                </c:pt>
                <c:pt idx="948">
                  <c:v>240256</c:v>
                </c:pt>
                <c:pt idx="949">
                  <c:v>240256</c:v>
                </c:pt>
                <c:pt idx="950">
                  <c:v>240256</c:v>
                </c:pt>
                <c:pt idx="951">
                  <c:v>240256</c:v>
                </c:pt>
                <c:pt idx="952">
                  <c:v>240256</c:v>
                </c:pt>
                <c:pt idx="953">
                  <c:v>240256</c:v>
                </c:pt>
                <c:pt idx="954">
                  <c:v>240256</c:v>
                </c:pt>
                <c:pt idx="955">
                  <c:v>240256</c:v>
                </c:pt>
                <c:pt idx="956">
                  <c:v>240256</c:v>
                </c:pt>
                <c:pt idx="957">
                  <c:v>240256</c:v>
                </c:pt>
                <c:pt idx="958">
                  <c:v>240256</c:v>
                </c:pt>
                <c:pt idx="959">
                  <c:v>240256</c:v>
                </c:pt>
                <c:pt idx="960">
                  <c:v>240256</c:v>
                </c:pt>
                <c:pt idx="961">
                  <c:v>240256</c:v>
                </c:pt>
                <c:pt idx="962">
                  <c:v>240256</c:v>
                </c:pt>
                <c:pt idx="963">
                  <c:v>240256</c:v>
                </c:pt>
                <c:pt idx="964">
                  <c:v>240256</c:v>
                </c:pt>
                <c:pt idx="965">
                  <c:v>240256</c:v>
                </c:pt>
                <c:pt idx="966">
                  <c:v>240256</c:v>
                </c:pt>
                <c:pt idx="967">
                  <c:v>240256</c:v>
                </c:pt>
                <c:pt idx="968">
                  <c:v>240256</c:v>
                </c:pt>
                <c:pt idx="969">
                  <c:v>240256</c:v>
                </c:pt>
                <c:pt idx="970">
                  <c:v>240256</c:v>
                </c:pt>
                <c:pt idx="971">
                  <c:v>240256</c:v>
                </c:pt>
                <c:pt idx="972">
                  <c:v>240256</c:v>
                </c:pt>
                <c:pt idx="973">
                  <c:v>240256</c:v>
                </c:pt>
                <c:pt idx="974">
                  <c:v>240256</c:v>
                </c:pt>
                <c:pt idx="975">
                  <c:v>240256</c:v>
                </c:pt>
                <c:pt idx="976">
                  <c:v>240256</c:v>
                </c:pt>
                <c:pt idx="977">
                  <c:v>240312</c:v>
                </c:pt>
                <c:pt idx="978">
                  <c:v>240408</c:v>
                </c:pt>
                <c:pt idx="979">
                  <c:v>240472</c:v>
                </c:pt>
                <c:pt idx="980">
                  <c:v>240568</c:v>
                </c:pt>
                <c:pt idx="981">
                  <c:v>240632</c:v>
                </c:pt>
                <c:pt idx="982">
                  <c:v>240728</c:v>
                </c:pt>
                <c:pt idx="983">
                  <c:v>240792</c:v>
                </c:pt>
                <c:pt idx="984">
                  <c:v>240888</c:v>
                </c:pt>
                <c:pt idx="985">
                  <c:v>240952</c:v>
                </c:pt>
                <c:pt idx="986">
                  <c:v>241048</c:v>
                </c:pt>
                <c:pt idx="987">
                  <c:v>241144</c:v>
                </c:pt>
                <c:pt idx="988">
                  <c:v>241208</c:v>
                </c:pt>
                <c:pt idx="989">
                  <c:v>241304</c:v>
                </c:pt>
                <c:pt idx="990">
                  <c:v>241368</c:v>
                </c:pt>
                <c:pt idx="991">
                  <c:v>241464</c:v>
                </c:pt>
                <c:pt idx="992">
                  <c:v>241528</c:v>
                </c:pt>
                <c:pt idx="993">
                  <c:v>241624</c:v>
                </c:pt>
                <c:pt idx="994">
                  <c:v>241688</c:v>
                </c:pt>
                <c:pt idx="995">
                  <c:v>241784</c:v>
                </c:pt>
                <c:pt idx="996">
                  <c:v>241880</c:v>
                </c:pt>
                <c:pt idx="997">
                  <c:v>241944</c:v>
                </c:pt>
                <c:pt idx="998">
                  <c:v>242040</c:v>
                </c:pt>
                <c:pt idx="999">
                  <c:v>242104</c:v>
                </c:pt>
                <c:pt idx="1000">
                  <c:v>242200</c:v>
                </c:pt>
                <c:pt idx="1001">
                  <c:v>242264</c:v>
                </c:pt>
                <c:pt idx="1002">
                  <c:v>242360</c:v>
                </c:pt>
                <c:pt idx="1003">
                  <c:v>242424</c:v>
                </c:pt>
                <c:pt idx="1004">
                  <c:v>242520</c:v>
                </c:pt>
                <c:pt idx="1005">
                  <c:v>242584</c:v>
                </c:pt>
                <c:pt idx="1006">
                  <c:v>242680</c:v>
                </c:pt>
                <c:pt idx="1007">
                  <c:v>242744</c:v>
                </c:pt>
                <c:pt idx="1008">
                  <c:v>242840</c:v>
                </c:pt>
                <c:pt idx="1009">
                  <c:v>242904</c:v>
                </c:pt>
                <c:pt idx="1010">
                  <c:v>242936</c:v>
                </c:pt>
                <c:pt idx="1011">
                  <c:v>242936</c:v>
                </c:pt>
                <c:pt idx="1012">
                  <c:v>242936</c:v>
                </c:pt>
                <c:pt idx="1013">
                  <c:v>242936</c:v>
                </c:pt>
                <c:pt idx="1014">
                  <c:v>242936</c:v>
                </c:pt>
                <c:pt idx="1015">
                  <c:v>242936</c:v>
                </c:pt>
                <c:pt idx="1016">
                  <c:v>242936</c:v>
                </c:pt>
                <c:pt idx="1017">
                  <c:v>242936</c:v>
                </c:pt>
                <c:pt idx="1018">
                  <c:v>242936</c:v>
                </c:pt>
                <c:pt idx="1019">
                  <c:v>242936</c:v>
                </c:pt>
                <c:pt idx="1020">
                  <c:v>242936</c:v>
                </c:pt>
                <c:pt idx="1021">
                  <c:v>242936</c:v>
                </c:pt>
                <c:pt idx="1022">
                  <c:v>242936</c:v>
                </c:pt>
                <c:pt idx="1023">
                  <c:v>242936</c:v>
                </c:pt>
                <c:pt idx="1024">
                  <c:v>242936</c:v>
                </c:pt>
                <c:pt idx="1025">
                  <c:v>242936</c:v>
                </c:pt>
                <c:pt idx="1026">
                  <c:v>242936</c:v>
                </c:pt>
                <c:pt idx="1027">
                  <c:v>242936</c:v>
                </c:pt>
                <c:pt idx="1028">
                  <c:v>242936</c:v>
                </c:pt>
                <c:pt idx="1029">
                  <c:v>242936</c:v>
                </c:pt>
                <c:pt idx="1030">
                  <c:v>242936</c:v>
                </c:pt>
                <c:pt idx="1031">
                  <c:v>242936</c:v>
                </c:pt>
                <c:pt idx="1032">
                  <c:v>242936</c:v>
                </c:pt>
                <c:pt idx="1033">
                  <c:v>242936</c:v>
                </c:pt>
                <c:pt idx="1034">
                  <c:v>242936</c:v>
                </c:pt>
                <c:pt idx="1035">
                  <c:v>242936</c:v>
                </c:pt>
                <c:pt idx="1036">
                  <c:v>242936</c:v>
                </c:pt>
                <c:pt idx="1037">
                  <c:v>242936</c:v>
                </c:pt>
                <c:pt idx="1038">
                  <c:v>242936</c:v>
                </c:pt>
                <c:pt idx="1039">
                  <c:v>242936</c:v>
                </c:pt>
                <c:pt idx="1040">
                  <c:v>242936</c:v>
                </c:pt>
                <c:pt idx="1041">
                  <c:v>242936</c:v>
                </c:pt>
                <c:pt idx="1042">
                  <c:v>242936</c:v>
                </c:pt>
                <c:pt idx="1043">
                  <c:v>242936</c:v>
                </c:pt>
                <c:pt idx="1044">
                  <c:v>242936</c:v>
                </c:pt>
                <c:pt idx="1045">
                  <c:v>242936</c:v>
                </c:pt>
                <c:pt idx="1046">
                  <c:v>242936</c:v>
                </c:pt>
                <c:pt idx="1047">
                  <c:v>242936</c:v>
                </c:pt>
                <c:pt idx="1048">
                  <c:v>242936</c:v>
                </c:pt>
                <c:pt idx="1049">
                  <c:v>242936</c:v>
                </c:pt>
                <c:pt idx="1050">
                  <c:v>242936</c:v>
                </c:pt>
                <c:pt idx="1051">
                  <c:v>242936</c:v>
                </c:pt>
                <c:pt idx="1052">
                  <c:v>242936</c:v>
                </c:pt>
                <c:pt idx="1053">
                  <c:v>242936</c:v>
                </c:pt>
                <c:pt idx="1054">
                  <c:v>242936</c:v>
                </c:pt>
                <c:pt idx="1055">
                  <c:v>242936</c:v>
                </c:pt>
                <c:pt idx="1056">
                  <c:v>242936</c:v>
                </c:pt>
                <c:pt idx="1057">
                  <c:v>242936</c:v>
                </c:pt>
                <c:pt idx="1058">
                  <c:v>242936</c:v>
                </c:pt>
                <c:pt idx="1059">
                  <c:v>242936</c:v>
                </c:pt>
                <c:pt idx="1060">
                  <c:v>242936</c:v>
                </c:pt>
                <c:pt idx="1061">
                  <c:v>242936</c:v>
                </c:pt>
                <c:pt idx="1062">
                  <c:v>242936</c:v>
                </c:pt>
                <c:pt idx="1063">
                  <c:v>242936</c:v>
                </c:pt>
                <c:pt idx="1064">
                  <c:v>242936</c:v>
                </c:pt>
                <c:pt idx="1065">
                  <c:v>242936</c:v>
                </c:pt>
                <c:pt idx="1066">
                  <c:v>242936</c:v>
                </c:pt>
                <c:pt idx="1067">
                  <c:v>242936</c:v>
                </c:pt>
                <c:pt idx="1068">
                  <c:v>242936</c:v>
                </c:pt>
                <c:pt idx="1069">
                  <c:v>242936</c:v>
                </c:pt>
                <c:pt idx="1070">
                  <c:v>242936</c:v>
                </c:pt>
                <c:pt idx="1071">
                  <c:v>242936</c:v>
                </c:pt>
                <c:pt idx="1072">
                  <c:v>242936</c:v>
                </c:pt>
                <c:pt idx="1073">
                  <c:v>242936</c:v>
                </c:pt>
                <c:pt idx="1074">
                  <c:v>242936</c:v>
                </c:pt>
                <c:pt idx="1075">
                  <c:v>242936</c:v>
                </c:pt>
                <c:pt idx="1076">
                  <c:v>242936</c:v>
                </c:pt>
                <c:pt idx="1077">
                  <c:v>242936</c:v>
                </c:pt>
                <c:pt idx="1078">
                  <c:v>242936</c:v>
                </c:pt>
                <c:pt idx="1079">
                  <c:v>242936</c:v>
                </c:pt>
                <c:pt idx="1080">
                  <c:v>242936</c:v>
                </c:pt>
                <c:pt idx="1081">
                  <c:v>242936</c:v>
                </c:pt>
                <c:pt idx="1082">
                  <c:v>242936</c:v>
                </c:pt>
                <c:pt idx="1083">
                  <c:v>242936</c:v>
                </c:pt>
                <c:pt idx="1084">
                  <c:v>242936</c:v>
                </c:pt>
                <c:pt idx="1085">
                  <c:v>242936</c:v>
                </c:pt>
                <c:pt idx="1086">
                  <c:v>242936</c:v>
                </c:pt>
                <c:pt idx="1087">
                  <c:v>242936</c:v>
                </c:pt>
                <c:pt idx="1088">
                  <c:v>242936</c:v>
                </c:pt>
                <c:pt idx="1089">
                  <c:v>242936</c:v>
                </c:pt>
                <c:pt idx="1090">
                  <c:v>242936</c:v>
                </c:pt>
                <c:pt idx="1091">
                  <c:v>242936</c:v>
                </c:pt>
                <c:pt idx="1092">
                  <c:v>242936</c:v>
                </c:pt>
                <c:pt idx="1093">
                  <c:v>242936</c:v>
                </c:pt>
                <c:pt idx="1094">
                  <c:v>242936</c:v>
                </c:pt>
                <c:pt idx="1095">
                  <c:v>242936</c:v>
                </c:pt>
                <c:pt idx="1096">
                  <c:v>242936</c:v>
                </c:pt>
                <c:pt idx="1097">
                  <c:v>242936</c:v>
                </c:pt>
                <c:pt idx="1098">
                  <c:v>242936</c:v>
                </c:pt>
                <c:pt idx="1099">
                  <c:v>242936</c:v>
                </c:pt>
                <c:pt idx="1100">
                  <c:v>242936</c:v>
                </c:pt>
                <c:pt idx="1101">
                  <c:v>242936</c:v>
                </c:pt>
                <c:pt idx="1102">
                  <c:v>242936</c:v>
                </c:pt>
                <c:pt idx="1103">
                  <c:v>242936</c:v>
                </c:pt>
                <c:pt idx="1104">
                  <c:v>242936</c:v>
                </c:pt>
                <c:pt idx="1105">
                  <c:v>242936</c:v>
                </c:pt>
                <c:pt idx="1106">
                  <c:v>242936</c:v>
                </c:pt>
                <c:pt idx="1107">
                  <c:v>242936</c:v>
                </c:pt>
                <c:pt idx="1108">
                  <c:v>242936</c:v>
                </c:pt>
                <c:pt idx="1109">
                  <c:v>242936</c:v>
                </c:pt>
                <c:pt idx="1110">
                  <c:v>242936</c:v>
                </c:pt>
                <c:pt idx="1111">
                  <c:v>242936</c:v>
                </c:pt>
                <c:pt idx="1112">
                  <c:v>242936</c:v>
                </c:pt>
                <c:pt idx="1113">
                  <c:v>242936</c:v>
                </c:pt>
                <c:pt idx="1114">
                  <c:v>242936</c:v>
                </c:pt>
                <c:pt idx="1115">
                  <c:v>242936</c:v>
                </c:pt>
                <c:pt idx="1116">
                  <c:v>242936</c:v>
                </c:pt>
                <c:pt idx="1117">
                  <c:v>242936</c:v>
                </c:pt>
                <c:pt idx="1118">
                  <c:v>242936</c:v>
                </c:pt>
                <c:pt idx="1119">
                  <c:v>242936</c:v>
                </c:pt>
                <c:pt idx="1120">
                  <c:v>242936</c:v>
                </c:pt>
                <c:pt idx="1121">
                  <c:v>242936</c:v>
                </c:pt>
                <c:pt idx="1122">
                  <c:v>242936</c:v>
                </c:pt>
                <c:pt idx="1123">
                  <c:v>242936</c:v>
                </c:pt>
                <c:pt idx="1124">
                  <c:v>242936</c:v>
                </c:pt>
                <c:pt idx="1125">
                  <c:v>242936</c:v>
                </c:pt>
                <c:pt idx="1126">
                  <c:v>242936</c:v>
                </c:pt>
                <c:pt idx="1127">
                  <c:v>242936</c:v>
                </c:pt>
                <c:pt idx="1128">
                  <c:v>242936</c:v>
                </c:pt>
                <c:pt idx="1129">
                  <c:v>242936</c:v>
                </c:pt>
                <c:pt idx="1130">
                  <c:v>242936</c:v>
                </c:pt>
                <c:pt idx="1131">
                  <c:v>242936</c:v>
                </c:pt>
                <c:pt idx="1132">
                  <c:v>242936</c:v>
                </c:pt>
                <c:pt idx="1133">
                  <c:v>242936</c:v>
                </c:pt>
                <c:pt idx="1134">
                  <c:v>242936</c:v>
                </c:pt>
                <c:pt idx="1135">
                  <c:v>242936</c:v>
                </c:pt>
                <c:pt idx="1136">
                  <c:v>242936</c:v>
                </c:pt>
                <c:pt idx="1137">
                  <c:v>242936</c:v>
                </c:pt>
                <c:pt idx="1138">
                  <c:v>242936</c:v>
                </c:pt>
                <c:pt idx="1139">
                  <c:v>242936</c:v>
                </c:pt>
                <c:pt idx="1140">
                  <c:v>242936</c:v>
                </c:pt>
                <c:pt idx="1141">
                  <c:v>242936</c:v>
                </c:pt>
                <c:pt idx="1142">
                  <c:v>242936</c:v>
                </c:pt>
                <c:pt idx="1143">
                  <c:v>242936</c:v>
                </c:pt>
                <c:pt idx="1144">
                  <c:v>242936</c:v>
                </c:pt>
                <c:pt idx="1145">
                  <c:v>242936</c:v>
                </c:pt>
                <c:pt idx="1146">
                  <c:v>242936</c:v>
                </c:pt>
                <c:pt idx="1147">
                  <c:v>242936</c:v>
                </c:pt>
                <c:pt idx="1148">
                  <c:v>242936</c:v>
                </c:pt>
                <c:pt idx="1149">
                  <c:v>242936</c:v>
                </c:pt>
                <c:pt idx="1150">
                  <c:v>242936</c:v>
                </c:pt>
                <c:pt idx="1151">
                  <c:v>242936</c:v>
                </c:pt>
                <c:pt idx="1152">
                  <c:v>242936</c:v>
                </c:pt>
                <c:pt idx="1153">
                  <c:v>242936</c:v>
                </c:pt>
                <c:pt idx="1154">
                  <c:v>242936</c:v>
                </c:pt>
                <c:pt idx="1155">
                  <c:v>242936</c:v>
                </c:pt>
                <c:pt idx="1156">
                  <c:v>242936</c:v>
                </c:pt>
                <c:pt idx="1157">
                  <c:v>242936</c:v>
                </c:pt>
                <c:pt idx="1158">
                  <c:v>242936</c:v>
                </c:pt>
                <c:pt idx="1159">
                  <c:v>242936</c:v>
                </c:pt>
                <c:pt idx="1160">
                  <c:v>242936</c:v>
                </c:pt>
                <c:pt idx="1161">
                  <c:v>242936</c:v>
                </c:pt>
                <c:pt idx="1162">
                  <c:v>242936</c:v>
                </c:pt>
                <c:pt idx="1163">
                  <c:v>242936</c:v>
                </c:pt>
                <c:pt idx="1164">
                  <c:v>242936</c:v>
                </c:pt>
                <c:pt idx="1165">
                  <c:v>242936</c:v>
                </c:pt>
                <c:pt idx="1166">
                  <c:v>242936</c:v>
                </c:pt>
                <c:pt idx="1167">
                  <c:v>242936</c:v>
                </c:pt>
                <c:pt idx="1168">
                  <c:v>242936</c:v>
                </c:pt>
                <c:pt idx="1169">
                  <c:v>242936</c:v>
                </c:pt>
                <c:pt idx="1170">
                  <c:v>243024</c:v>
                </c:pt>
                <c:pt idx="1171">
                  <c:v>243120</c:v>
                </c:pt>
                <c:pt idx="1172">
                  <c:v>243216</c:v>
                </c:pt>
                <c:pt idx="1173">
                  <c:v>243280</c:v>
                </c:pt>
                <c:pt idx="1174">
                  <c:v>243376</c:v>
                </c:pt>
                <c:pt idx="1175">
                  <c:v>243440</c:v>
                </c:pt>
                <c:pt idx="1176">
                  <c:v>243536</c:v>
                </c:pt>
                <c:pt idx="1177">
                  <c:v>243600</c:v>
                </c:pt>
                <c:pt idx="1178">
                  <c:v>243696</c:v>
                </c:pt>
                <c:pt idx="1179">
                  <c:v>243760</c:v>
                </c:pt>
                <c:pt idx="1180">
                  <c:v>243856</c:v>
                </c:pt>
                <c:pt idx="1181">
                  <c:v>243920</c:v>
                </c:pt>
                <c:pt idx="1182">
                  <c:v>244016</c:v>
                </c:pt>
                <c:pt idx="1183">
                  <c:v>244112</c:v>
                </c:pt>
                <c:pt idx="1184">
                  <c:v>244176</c:v>
                </c:pt>
                <c:pt idx="1185">
                  <c:v>244272</c:v>
                </c:pt>
                <c:pt idx="1186">
                  <c:v>244336</c:v>
                </c:pt>
                <c:pt idx="1187">
                  <c:v>244432</c:v>
                </c:pt>
                <c:pt idx="1188">
                  <c:v>244496</c:v>
                </c:pt>
                <c:pt idx="1189">
                  <c:v>244592</c:v>
                </c:pt>
                <c:pt idx="1190">
                  <c:v>244656</c:v>
                </c:pt>
                <c:pt idx="1191">
                  <c:v>244752</c:v>
                </c:pt>
                <c:pt idx="1192">
                  <c:v>244816</c:v>
                </c:pt>
                <c:pt idx="1193">
                  <c:v>244912</c:v>
                </c:pt>
                <c:pt idx="1194">
                  <c:v>245008</c:v>
                </c:pt>
                <c:pt idx="1195">
                  <c:v>245072</c:v>
                </c:pt>
                <c:pt idx="1196">
                  <c:v>245168</c:v>
                </c:pt>
                <c:pt idx="1197">
                  <c:v>245232</c:v>
                </c:pt>
                <c:pt idx="1198">
                  <c:v>245328</c:v>
                </c:pt>
                <c:pt idx="1199">
                  <c:v>245424</c:v>
                </c:pt>
                <c:pt idx="1200">
                  <c:v>245488</c:v>
                </c:pt>
                <c:pt idx="1201">
                  <c:v>245552</c:v>
                </c:pt>
                <c:pt idx="1202">
                  <c:v>245648</c:v>
                </c:pt>
                <c:pt idx="1203">
                  <c:v>245744</c:v>
                </c:pt>
                <c:pt idx="1204">
                  <c:v>245808</c:v>
                </c:pt>
                <c:pt idx="1205">
                  <c:v>245840</c:v>
                </c:pt>
                <c:pt idx="1206">
                  <c:v>245840</c:v>
                </c:pt>
                <c:pt idx="1207">
                  <c:v>245840</c:v>
                </c:pt>
                <c:pt idx="1208">
                  <c:v>245840</c:v>
                </c:pt>
                <c:pt idx="1209">
                  <c:v>245840</c:v>
                </c:pt>
                <c:pt idx="1210">
                  <c:v>245840</c:v>
                </c:pt>
                <c:pt idx="1211">
                  <c:v>245840</c:v>
                </c:pt>
                <c:pt idx="1212">
                  <c:v>245840</c:v>
                </c:pt>
                <c:pt idx="1213">
                  <c:v>245840</c:v>
                </c:pt>
                <c:pt idx="1214">
                  <c:v>245840</c:v>
                </c:pt>
                <c:pt idx="1215">
                  <c:v>245840</c:v>
                </c:pt>
                <c:pt idx="1216">
                  <c:v>245840</c:v>
                </c:pt>
                <c:pt idx="1217">
                  <c:v>245840</c:v>
                </c:pt>
                <c:pt idx="1218">
                  <c:v>245840</c:v>
                </c:pt>
                <c:pt idx="1219">
                  <c:v>245840</c:v>
                </c:pt>
                <c:pt idx="1220">
                  <c:v>245840</c:v>
                </c:pt>
                <c:pt idx="1221">
                  <c:v>245840</c:v>
                </c:pt>
                <c:pt idx="1222">
                  <c:v>245840</c:v>
                </c:pt>
                <c:pt idx="1223">
                  <c:v>245840</c:v>
                </c:pt>
                <c:pt idx="1224">
                  <c:v>245840</c:v>
                </c:pt>
                <c:pt idx="1225">
                  <c:v>245840</c:v>
                </c:pt>
                <c:pt idx="1226">
                  <c:v>245840</c:v>
                </c:pt>
                <c:pt idx="1227">
                  <c:v>245840</c:v>
                </c:pt>
                <c:pt idx="1228">
                  <c:v>245840</c:v>
                </c:pt>
                <c:pt idx="1229">
                  <c:v>245840</c:v>
                </c:pt>
                <c:pt idx="1230">
                  <c:v>245840</c:v>
                </c:pt>
                <c:pt idx="1231">
                  <c:v>245840</c:v>
                </c:pt>
                <c:pt idx="1232">
                  <c:v>245840</c:v>
                </c:pt>
                <c:pt idx="1233">
                  <c:v>245840</c:v>
                </c:pt>
                <c:pt idx="1234">
                  <c:v>245840</c:v>
                </c:pt>
                <c:pt idx="1235">
                  <c:v>245840</c:v>
                </c:pt>
                <c:pt idx="1236">
                  <c:v>245840</c:v>
                </c:pt>
                <c:pt idx="1237">
                  <c:v>245840</c:v>
                </c:pt>
                <c:pt idx="1238">
                  <c:v>245840</c:v>
                </c:pt>
                <c:pt idx="1239">
                  <c:v>245840</c:v>
                </c:pt>
                <c:pt idx="1240">
                  <c:v>245840</c:v>
                </c:pt>
                <c:pt idx="1241">
                  <c:v>245840</c:v>
                </c:pt>
                <c:pt idx="1242">
                  <c:v>245840</c:v>
                </c:pt>
                <c:pt idx="1243">
                  <c:v>245840</c:v>
                </c:pt>
                <c:pt idx="1244">
                  <c:v>245840</c:v>
                </c:pt>
                <c:pt idx="1245">
                  <c:v>245840</c:v>
                </c:pt>
                <c:pt idx="1246">
                  <c:v>245840</c:v>
                </c:pt>
                <c:pt idx="1247">
                  <c:v>245840</c:v>
                </c:pt>
                <c:pt idx="1248">
                  <c:v>245840</c:v>
                </c:pt>
                <c:pt idx="1249">
                  <c:v>245840</c:v>
                </c:pt>
                <c:pt idx="1250">
                  <c:v>245840</c:v>
                </c:pt>
                <c:pt idx="1251">
                  <c:v>245840</c:v>
                </c:pt>
                <c:pt idx="1252">
                  <c:v>245840</c:v>
                </c:pt>
                <c:pt idx="1253">
                  <c:v>245840</c:v>
                </c:pt>
                <c:pt idx="1254">
                  <c:v>245840</c:v>
                </c:pt>
                <c:pt idx="1255">
                  <c:v>245840</c:v>
                </c:pt>
                <c:pt idx="1256">
                  <c:v>245840</c:v>
                </c:pt>
                <c:pt idx="1257">
                  <c:v>245840</c:v>
                </c:pt>
                <c:pt idx="1258">
                  <c:v>245840</c:v>
                </c:pt>
                <c:pt idx="1259">
                  <c:v>245840</c:v>
                </c:pt>
                <c:pt idx="1260">
                  <c:v>245840</c:v>
                </c:pt>
                <c:pt idx="1261">
                  <c:v>245840</c:v>
                </c:pt>
                <c:pt idx="1262">
                  <c:v>245840</c:v>
                </c:pt>
                <c:pt idx="1263">
                  <c:v>245840</c:v>
                </c:pt>
                <c:pt idx="1264">
                  <c:v>245840</c:v>
                </c:pt>
                <c:pt idx="1265">
                  <c:v>245840</c:v>
                </c:pt>
                <c:pt idx="1266">
                  <c:v>245840</c:v>
                </c:pt>
                <c:pt idx="1267">
                  <c:v>245840</c:v>
                </c:pt>
                <c:pt idx="1268">
                  <c:v>245840</c:v>
                </c:pt>
                <c:pt idx="1269">
                  <c:v>245840</c:v>
                </c:pt>
                <c:pt idx="1270">
                  <c:v>245840</c:v>
                </c:pt>
                <c:pt idx="1271">
                  <c:v>245840</c:v>
                </c:pt>
                <c:pt idx="1272">
                  <c:v>245840</c:v>
                </c:pt>
                <c:pt idx="1273">
                  <c:v>245840</c:v>
                </c:pt>
                <c:pt idx="1274">
                  <c:v>245840</c:v>
                </c:pt>
                <c:pt idx="1275">
                  <c:v>245840</c:v>
                </c:pt>
                <c:pt idx="1276">
                  <c:v>245840</c:v>
                </c:pt>
                <c:pt idx="1277">
                  <c:v>245840</c:v>
                </c:pt>
                <c:pt idx="1278">
                  <c:v>245840</c:v>
                </c:pt>
                <c:pt idx="1279">
                  <c:v>245840</c:v>
                </c:pt>
                <c:pt idx="1280">
                  <c:v>245840</c:v>
                </c:pt>
                <c:pt idx="1281">
                  <c:v>245840</c:v>
                </c:pt>
                <c:pt idx="1282">
                  <c:v>245840</c:v>
                </c:pt>
                <c:pt idx="1283">
                  <c:v>245840</c:v>
                </c:pt>
                <c:pt idx="1284">
                  <c:v>245840</c:v>
                </c:pt>
                <c:pt idx="1285">
                  <c:v>245840</c:v>
                </c:pt>
                <c:pt idx="1286">
                  <c:v>245840</c:v>
                </c:pt>
                <c:pt idx="1287">
                  <c:v>245840</c:v>
                </c:pt>
                <c:pt idx="1288">
                  <c:v>245840</c:v>
                </c:pt>
                <c:pt idx="1289">
                  <c:v>245840</c:v>
                </c:pt>
                <c:pt idx="1290">
                  <c:v>245840</c:v>
                </c:pt>
                <c:pt idx="1291">
                  <c:v>245840</c:v>
                </c:pt>
                <c:pt idx="1292">
                  <c:v>245840</c:v>
                </c:pt>
                <c:pt idx="1293">
                  <c:v>245840</c:v>
                </c:pt>
                <c:pt idx="1294">
                  <c:v>245840</c:v>
                </c:pt>
                <c:pt idx="1295">
                  <c:v>245840</c:v>
                </c:pt>
                <c:pt idx="1296">
                  <c:v>245840</c:v>
                </c:pt>
                <c:pt idx="1297">
                  <c:v>245840</c:v>
                </c:pt>
                <c:pt idx="1298">
                  <c:v>245840</c:v>
                </c:pt>
                <c:pt idx="1299">
                  <c:v>245840</c:v>
                </c:pt>
                <c:pt idx="1300">
                  <c:v>245840</c:v>
                </c:pt>
                <c:pt idx="1301">
                  <c:v>245840</c:v>
                </c:pt>
                <c:pt idx="1302">
                  <c:v>245840</c:v>
                </c:pt>
                <c:pt idx="1303">
                  <c:v>245840</c:v>
                </c:pt>
                <c:pt idx="1304">
                  <c:v>245840</c:v>
                </c:pt>
                <c:pt idx="1305">
                  <c:v>245840</c:v>
                </c:pt>
                <c:pt idx="1306">
                  <c:v>245840</c:v>
                </c:pt>
                <c:pt idx="1307">
                  <c:v>245840</c:v>
                </c:pt>
                <c:pt idx="1308">
                  <c:v>245840</c:v>
                </c:pt>
                <c:pt idx="1309">
                  <c:v>245840</c:v>
                </c:pt>
                <c:pt idx="1310">
                  <c:v>245840</c:v>
                </c:pt>
                <c:pt idx="1311">
                  <c:v>245840</c:v>
                </c:pt>
                <c:pt idx="1312">
                  <c:v>245896</c:v>
                </c:pt>
                <c:pt idx="1313">
                  <c:v>245960</c:v>
                </c:pt>
                <c:pt idx="1314">
                  <c:v>246056</c:v>
                </c:pt>
                <c:pt idx="1315">
                  <c:v>246152</c:v>
                </c:pt>
                <c:pt idx="1316">
                  <c:v>246216</c:v>
                </c:pt>
                <c:pt idx="1317">
                  <c:v>246280</c:v>
                </c:pt>
                <c:pt idx="1318">
                  <c:v>246376</c:v>
                </c:pt>
                <c:pt idx="1319">
                  <c:v>246472</c:v>
                </c:pt>
                <c:pt idx="1320">
                  <c:v>246536</c:v>
                </c:pt>
                <c:pt idx="1321">
                  <c:v>246632</c:v>
                </c:pt>
                <c:pt idx="1322">
                  <c:v>246696</c:v>
                </c:pt>
                <c:pt idx="1323">
                  <c:v>246760</c:v>
                </c:pt>
                <c:pt idx="1324">
                  <c:v>246824</c:v>
                </c:pt>
                <c:pt idx="1325">
                  <c:v>246920</c:v>
                </c:pt>
                <c:pt idx="1326">
                  <c:v>246984</c:v>
                </c:pt>
                <c:pt idx="1327">
                  <c:v>247080</c:v>
                </c:pt>
                <c:pt idx="1328">
                  <c:v>247144</c:v>
                </c:pt>
                <c:pt idx="1329">
                  <c:v>247208</c:v>
                </c:pt>
                <c:pt idx="1330">
                  <c:v>247304</c:v>
                </c:pt>
                <c:pt idx="1331">
                  <c:v>247400</c:v>
                </c:pt>
                <c:pt idx="1332">
                  <c:v>247464</c:v>
                </c:pt>
                <c:pt idx="1333">
                  <c:v>247560</c:v>
                </c:pt>
                <c:pt idx="1334">
                  <c:v>247624</c:v>
                </c:pt>
                <c:pt idx="1335">
                  <c:v>247720</c:v>
                </c:pt>
                <c:pt idx="1336">
                  <c:v>247784</c:v>
                </c:pt>
                <c:pt idx="1337">
                  <c:v>247880</c:v>
                </c:pt>
                <c:pt idx="1338">
                  <c:v>247944</c:v>
                </c:pt>
                <c:pt idx="1339">
                  <c:v>248040</c:v>
                </c:pt>
                <c:pt idx="1340">
                  <c:v>248040</c:v>
                </c:pt>
                <c:pt idx="1341">
                  <c:v>248040</c:v>
                </c:pt>
                <c:pt idx="1342">
                  <c:v>248040</c:v>
                </c:pt>
                <c:pt idx="1343">
                  <c:v>248040</c:v>
                </c:pt>
                <c:pt idx="1344">
                  <c:v>248040</c:v>
                </c:pt>
                <c:pt idx="1345">
                  <c:v>248040</c:v>
                </c:pt>
                <c:pt idx="1346">
                  <c:v>248040</c:v>
                </c:pt>
                <c:pt idx="1347">
                  <c:v>248040</c:v>
                </c:pt>
                <c:pt idx="1348">
                  <c:v>248040</c:v>
                </c:pt>
                <c:pt idx="1349">
                  <c:v>248040</c:v>
                </c:pt>
                <c:pt idx="1350">
                  <c:v>248040</c:v>
                </c:pt>
                <c:pt idx="1351">
                  <c:v>248040</c:v>
                </c:pt>
                <c:pt idx="1352">
                  <c:v>248040</c:v>
                </c:pt>
                <c:pt idx="1353">
                  <c:v>248040</c:v>
                </c:pt>
                <c:pt idx="1354">
                  <c:v>248040</c:v>
                </c:pt>
                <c:pt idx="1355">
                  <c:v>248040</c:v>
                </c:pt>
                <c:pt idx="1356">
                  <c:v>248040</c:v>
                </c:pt>
                <c:pt idx="1357">
                  <c:v>248040</c:v>
                </c:pt>
                <c:pt idx="1358">
                  <c:v>248040</c:v>
                </c:pt>
                <c:pt idx="1359">
                  <c:v>248040</c:v>
                </c:pt>
                <c:pt idx="1360">
                  <c:v>248040</c:v>
                </c:pt>
                <c:pt idx="1361">
                  <c:v>248040</c:v>
                </c:pt>
                <c:pt idx="1362">
                  <c:v>248040</c:v>
                </c:pt>
                <c:pt idx="1363">
                  <c:v>248040</c:v>
                </c:pt>
                <c:pt idx="1364">
                  <c:v>248040</c:v>
                </c:pt>
                <c:pt idx="1365">
                  <c:v>248040</c:v>
                </c:pt>
                <c:pt idx="1366">
                  <c:v>248040</c:v>
                </c:pt>
                <c:pt idx="1367">
                  <c:v>248040</c:v>
                </c:pt>
                <c:pt idx="1368">
                  <c:v>248040</c:v>
                </c:pt>
                <c:pt idx="1369">
                  <c:v>248040</c:v>
                </c:pt>
                <c:pt idx="1370">
                  <c:v>248040</c:v>
                </c:pt>
                <c:pt idx="1371">
                  <c:v>248040</c:v>
                </c:pt>
                <c:pt idx="1372">
                  <c:v>248040</c:v>
                </c:pt>
                <c:pt idx="1373">
                  <c:v>248040</c:v>
                </c:pt>
                <c:pt idx="1374">
                  <c:v>248040</c:v>
                </c:pt>
                <c:pt idx="1375">
                  <c:v>248040</c:v>
                </c:pt>
                <c:pt idx="1376">
                  <c:v>248040</c:v>
                </c:pt>
                <c:pt idx="1377">
                  <c:v>248040</c:v>
                </c:pt>
                <c:pt idx="1378">
                  <c:v>248040</c:v>
                </c:pt>
                <c:pt idx="1379">
                  <c:v>248040</c:v>
                </c:pt>
                <c:pt idx="1380">
                  <c:v>248040</c:v>
                </c:pt>
                <c:pt idx="1381">
                  <c:v>248040</c:v>
                </c:pt>
                <c:pt idx="1382">
                  <c:v>248040</c:v>
                </c:pt>
                <c:pt idx="1383">
                  <c:v>248040</c:v>
                </c:pt>
                <c:pt idx="1384">
                  <c:v>248040</c:v>
                </c:pt>
                <c:pt idx="1385">
                  <c:v>248040</c:v>
                </c:pt>
                <c:pt idx="1386">
                  <c:v>248040</c:v>
                </c:pt>
                <c:pt idx="1387">
                  <c:v>248040</c:v>
                </c:pt>
                <c:pt idx="1388">
                  <c:v>248040</c:v>
                </c:pt>
                <c:pt idx="1389">
                  <c:v>248040</c:v>
                </c:pt>
                <c:pt idx="1390">
                  <c:v>248040</c:v>
                </c:pt>
                <c:pt idx="1391">
                  <c:v>248040</c:v>
                </c:pt>
                <c:pt idx="1392">
                  <c:v>248040</c:v>
                </c:pt>
                <c:pt idx="1393">
                  <c:v>248040</c:v>
                </c:pt>
                <c:pt idx="1394">
                  <c:v>248040</c:v>
                </c:pt>
                <c:pt idx="1395">
                  <c:v>248040</c:v>
                </c:pt>
                <c:pt idx="1396">
                  <c:v>248040</c:v>
                </c:pt>
                <c:pt idx="1397">
                  <c:v>248040</c:v>
                </c:pt>
                <c:pt idx="1398">
                  <c:v>248040</c:v>
                </c:pt>
                <c:pt idx="1399">
                  <c:v>248040</c:v>
                </c:pt>
                <c:pt idx="1400">
                  <c:v>248040</c:v>
                </c:pt>
                <c:pt idx="1401">
                  <c:v>248040</c:v>
                </c:pt>
                <c:pt idx="1402">
                  <c:v>248040</c:v>
                </c:pt>
                <c:pt idx="1403">
                  <c:v>248040</c:v>
                </c:pt>
                <c:pt idx="1404">
                  <c:v>248040</c:v>
                </c:pt>
                <c:pt idx="1405">
                  <c:v>248040</c:v>
                </c:pt>
                <c:pt idx="1406">
                  <c:v>248040</c:v>
                </c:pt>
                <c:pt idx="1407">
                  <c:v>248040</c:v>
                </c:pt>
                <c:pt idx="1408">
                  <c:v>248040</c:v>
                </c:pt>
                <c:pt idx="1409">
                  <c:v>248040</c:v>
                </c:pt>
                <c:pt idx="1410">
                  <c:v>248040</c:v>
                </c:pt>
                <c:pt idx="1411">
                  <c:v>248040</c:v>
                </c:pt>
                <c:pt idx="1412">
                  <c:v>248040</c:v>
                </c:pt>
                <c:pt idx="1413">
                  <c:v>248040</c:v>
                </c:pt>
                <c:pt idx="1414">
                  <c:v>248040</c:v>
                </c:pt>
                <c:pt idx="1415">
                  <c:v>248104</c:v>
                </c:pt>
                <c:pt idx="1416">
                  <c:v>248200</c:v>
                </c:pt>
                <c:pt idx="1417">
                  <c:v>248264</c:v>
                </c:pt>
                <c:pt idx="1418">
                  <c:v>248360</c:v>
                </c:pt>
                <c:pt idx="1419">
                  <c:v>248424</c:v>
                </c:pt>
                <c:pt idx="1420">
                  <c:v>248520</c:v>
                </c:pt>
                <c:pt idx="1421">
                  <c:v>248584</c:v>
                </c:pt>
                <c:pt idx="1422">
                  <c:v>248680</c:v>
                </c:pt>
                <c:pt idx="1423">
                  <c:v>248744</c:v>
                </c:pt>
                <c:pt idx="1424">
                  <c:v>248840</c:v>
                </c:pt>
                <c:pt idx="1425">
                  <c:v>248936</c:v>
                </c:pt>
                <c:pt idx="1426">
                  <c:v>249000</c:v>
                </c:pt>
                <c:pt idx="1427">
                  <c:v>249096</c:v>
                </c:pt>
                <c:pt idx="1428">
                  <c:v>249160</c:v>
                </c:pt>
                <c:pt idx="1429">
                  <c:v>249256</c:v>
                </c:pt>
                <c:pt idx="1430">
                  <c:v>249320</c:v>
                </c:pt>
                <c:pt idx="1431">
                  <c:v>249416</c:v>
                </c:pt>
                <c:pt idx="1432">
                  <c:v>249480</c:v>
                </c:pt>
                <c:pt idx="1433">
                  <c:v>249544</c:v>
                </c:pt>
                <c:pt idx="1434">
                  <c:v>249640</c:v>
                </c:pt>
                <c:pt idx="1435">
                  <c:v>249704</c:v>
                </c:pt>
                <c:pt idx="1436">
                  <c:v>249800</c:v>
                </c:pt>
                <c:pt idx="1437">
                  <c:v>249896</c:v>
                </c:pt>
                <c:pt idx="1438">
                  <c:v>249960</c:v>
                </c:pt>
                <c:pt idx="1439">
                  <c:v>250056</c:v>
                </c:pt>
                <c:pt idx="1440">
                  <c:v>250120</c:v>
                </c:pt>
                <c:pt idx="1441">
                  <c:v>250216</c:v>
                </c:pt>
                <c:pt idx="1442">
                  <c:v>250280</c:v>
                </c:pt>
                <c:pt idx="1443">
                  <c:v>250376</c:v>
                </c:pt>
                <c:pt idx="1444">
                  <c:v>250440</c:v>
                </c:pt>
                <c:pt idx="1445">
                  <c:v>250536</c:v>
                </c:pt>
                <c:pt idx="1446">
                  <c:v>250600</c:v>
                </c:pt>
                <c:pt idx="1447">
                  <c:v>250696</c:v>
                </c:pt>
                <c:pt idx="1448">
                  <c:v>250792</c:v>
                </c:pt>
                <c:pt idx="1449">
                  <c:v>250856</c:v>
                </c:pt>
                <c:pt idx="1450">
                  <c:v>250952</c:v>
                </c:pt>
                <c:pt idx="1451">
                  <c:v>251016</c:v>
                </c:pt>
                <c:pt idx="1452">
                  <c:v>251112</c:v>
                </c:pt>
                <c:pt idx="1453">
                  <c:v>251176</c:v>
                </c:pt>
                <c:pt idx="1454">
                  <c:v>251272</c:v>
                </c:pt>
                <c:pt idx="1455">
                  <c:v>251336</c:v>
                </c:pt>
                <c:pt idx="1456">
                  <c:v>251432</c:v>
                </c:pt>
                <c:pt idx="1457">
                  <c:v>251496</c:v>
                </c:pt>
                <c:pt idx="1458">
                  <c:v>251592</c:v>
                </c:pt>
                <c:pt idx="1459">
                  <c:v>251688</c:v>
                </c:pt>
                <c:pt idx="1460">
                  <c:v>251688</c:v>
                </c:pt>
                <c:pt idx="1461">
                  <c:v>251688</c:v>
                </c:pt>
                <c:pt idx="1462">
                  <c:v>251688</c:v>
                </c:pt>
                <c:pt idx="1463">
                  <c:v>251688</c:v>
                </c:pt>
                <c:pt idx="1464">
                  <c:v>251688</c:v>
                </c:pt>
                <c:pt idx="1465">
                  <c:v>251688</c:v>
                </c:pt>
                <c:pt idx="1466">
                  <c:v>251688</c:v>
                </c:pt>
                <c:pt idx="1467">
                  <c:v>251688</c:v>
                </c:pt>
                <c:pt idx="1468">
                  <c:v>251688</c:v>
                </c:pt>
                <c:pt idx="1469">
                  <c:v>251688</c:v>
                </c:pt>
                <c:pt idx="1470">
                  <c:v>251688</c:v>
                </c:pt>
                <c:pt idx="1471">
                  <c:v>251688</c:v>
                </c:pt>
                <c:pt idx="1472">
                  <c:v>251688</c:v>
                </c:pt>
                <c:pt idx="1473">
                  <c:v>251688</c:v>
                </c:pt>
                <c:pt idx="1474">
                  <c:v>251688</c:v>
                </c:pt>
                <c:pt idx="1475">
                  <c:v>251688</c:v>
                </c:pt>
                <c:pt idx="1476">
                  <c:v>251688</c:v>
                </c:pt>
                <c:pt idx="1477">
                  <c:v>251688</c:v>
                </c:pt>
                <c:pt idx="1478">
                  <c:v>251688</c:v>
                </c:pt>
                <c:pt idx="1479">
                  <c:v>251688</c:v>
                </c:pt>
                <c:pt idx="1480">
                  <c:v>251688</c:v>
                </c:pt>
                <c:pt idx="1481">
                  <c:v>251688</c:v>
                </c:pt>
                <c:pt idx="1482">
                  <c:v>251688</c:v>
                </c:pt>
                <c:pt idx="1483">
                  <c:v>251688</c:v>
                </c:pt>
                <c:pt idx="1484">
                  <c:v>251688</c:v>
                </c:pt>
                <c:pt idx="1485">
                  <c:v>251688</c:v>
                </c:pt>
                <c:pt idx="1486">
                  <c:v>251688</c:v>
                </c:pt>
                <c:pt idx="1487">
                  <c:v>251688</c:v>
                </c:pt>
                <c:pt idx="1488">
                  <c:v>251688</c:v>
                </c:pt>
                <c:pt idx="1489">
                  <c:v>251688</c:v>
                </c:pt>
                <c:pt idx="1490">
                  <c:v>251688</c:v>
                </c:pt>
                <c:pt idx="1491">
                  <c:v>251688</c:v>
                </c:pt>
                <c:pt idx="1492">
                  <c:v>251688</c:v>
                </c:pt>
                <c:pt idx="1493">
                  <c:v>251688</c:v>
                </c:pt>
                <c:pt idx="1494">
                  <c:v>251688</c:v>
                </c:pt>
                <c:pt idx="1495">
                  <c:v>251688</c:v>
                </c:pt>
                <c:pt idx="1496">
                  <c:v>251688</c:v>
                </c:pt>
                <c:pt idx="1497">
                  <c:v>251688</c:v>
                </c:pt>
                <c:pt idx="1498">
                  <c:v>251688</c:v>
                </c:pt>
                <c:pt idx="1499">
                  <c:v>251688</c:v>
                </c:pt>
                <c:pt idx="1500">
                  <c:v>251688</c:v>
                </c:pt>
                <c:pt idx="1501">
                  <c:v>251688</c:v>
                </c:pt>
                <c:pt idx="1502">
                  <c:v>251688</c:v>
                </c:pt>
                <c:pt idx="1503">
                  <c:v>251688</c:v>
                </c:pt>
                <c:pt idx="1504">
                  <c:v>251688</c:v>
                </c:pt>
                <c:pt idx="1505">
                  <c:v>251688</c:v>
                </c:pt>
                <c:pt idx="1506">
                  <c:v>251688</c:v>
                </c:pt>
                <c:pt idx="1507">
                  <c:v>251688</c:v>
                </c:pt>
                <c:pt idx="1508">
                  <c:v>251688</c:v>
                </c:pt>
                <c:pt idx="1509">
                  <c:v>251688</c:v>
                </c:pt>
                <c:pt idx="1510">
                  <c:v>251688</c:v>
                </c:pt>
                <c:pt idx="1511">
                  <c:v>251688</c:v>
                </c:pt>
                <c:pt idx="1512">
                  <c:v>251688</c:v>
                </c:pt>
                <c:pt idx="1513">
                  <c:v>251688</c:v>
                </c:pt>
                <c:pt idx="1514">
                  <c:v>251688</c:v>
                </c:pt>
                <c:pt idx="1515">
                  <c:v>251688</c:v>
                </c:pt>
                <c:pt idx="1516">
                  <c:v>251688</c:v>
                </c:pt>
                <c:pt idx="1517">
                  <c:v>251688</c:v>
                </c:pt>
                <c:pt idx="1518">
                  <c:v>251688</c:v>
                </c:pt>
                <c:pt idx="1519">
                  <c:v>251688</c:v>
                </c:pt>
                <c:pt idx="1520">
                  <c:v>251688</c:v>
                </c:pt>
                <c:pt idx="1521">
                  <c:v>251688</c:v>
                </c:pt>
                <c:pt idx="1522">
                  <c:v>251688</c:v>
                </c:pt>
                <c:pt idx="1523">
                  <c:v>251688</c:v>
                </c:pt>
                <c:pt idx="1524">
                  <c:v>251688</c:v>
                </c:pt>
                <c:pt idx="1525">
                  <c:v>251688</c:v>
                </c:pt>
                <c:pt idx="1526">
                  <c:v>251688</c:v>
                </c:pt>
                <c:pt idx="1527">
                  <c:v>251688</c:v>
                </c:pt>
                <c:pt idx="1528">
                  <c:v>251688</c:v>
                </c:pt>
                <c:pt idx="1529">
                  <c:v>251688</c:v>
                </c:pt>
                <c:pt idx="1530">
                  <c:v>251688</c:v>
                </c:pt>
                <c:pt idx="1531">
                  <c:v>251688</c:v>
                </c:pt>
                <c:pt idx="1532">
                  <c:v>251688</c:v>
                </c:pt>
                <c:pt idx="1533">
                  <c:v>251688</c:v>
                </c:pt>
                <c:pt idx="1534">
                  <c:v>251688</c:v>
                </c:pt>
                <c:pt idx="1535">
                  <c:v>251688</c:v>
                </c:pt>
                <c:pt idx="1536">
                  <c:v>251688</c:v>
                </c:pt>
                <c:pt idx="1537">
                  <c:v>251720</c:v>
                </c:pt>
                <c:pt idx="1538">
                  <c:v>251784</c:v>
                </c:pt>
                <c:pt idx="1539">
                  <c:v>251880</c:v>
                </c:pt>
                <c:pt idx="1540">
                  <c:v>251976</c:v>
                </c:pt>
                <c:pt idx="1541">
                  <c:v>252040</c:v>
                </c:pt>
                <c:pt idx="1542">
                  <c:v>252136</c:v>
                </c:pt>
                <c:pt idx="1543">
                  <c:v>252200</c:v>
                </c:pt>
                <c:pt idx="1544">
                  <c:v>252296</c:v>
                </c:pt>
                <c:pt idx="1545">
                  <c:v>252360</c:v>
                </c:pt>
                <c:pt idx="1546">
                  <c:v>252456</c:v>
                </c:pt>
                <c:pt idx="1547">
                  <c:v>252552</c:v>
                </c:pt>
                <c:pt idx="1548">
                  <c:v>252616</c:v>
                </c:pt>
                <c:pt idx="1549">
                  <c:v>252680</c:v>
                </c:pt>
                <c:pt idx="1550">
                  <c:v>252776</c:v>
                </c:pt>
                <c:pt idx="1551">
                  <c:v>252872</c:v>
                </c:pt>
                <c:pt idx="1552">
                  <c:v>252936</c:v>
                </c:pt>
                <c:pt idx="1553">
                  <c:v>253032</c:v>
                </c:pt>
                <c:pt idx="1554">
                  <c:v>253096</c:v>
                </c:pt>
                <c:pt idx="1555">
                  <c:v>253192</c:v>
                </c:pt>
                <c:pt idx="1556">
                  <c:v>253256</c:v>
                </c:pt>
                <c:pt idx="1557">
                  <c:v>253352</c:v>
                </c:pt>
                <c:pt idx="1558">
                  <c:v>253448</c:v>
                </c:pt>
                <c:pt idx="1559">
                  <c:v>253512</c:v>
                </c:pt>
                <c:pt idx="1560">
                  <c:v>253576</c:v>
                </c:pt>
                <c:pt idx="1561">
                  <c:v>253672</c:v>
                </c:pt>
                <c:pt idx="1562">
                  <c:v>253768</c:v>
                </c:pt>
                <c:pt idx="1563">
                  <c:v>253832</c:v>
                </c:pt>
                <c:pt idx="1564">
                  <c:v>253928</c:v>
                </c:pt>
                <c:pt idx="1565">
                  <c:v>253992</c:v>
                </c:pt>
                <c:pt idx="1566">
                  <c:v>254088</c:v>
                </c:pt>
                <c:pt idx="1567">
                  <c:v>254152</c:v>
                </c:pt>
                <c:pt idx="1568">
                  <c:v>254248</c:v>
                </c:pt>
                <c:pt idx="1569">
                  <c:v>254312</c:v>
                </c:pt>
                <c:pt idx="1570">
                  <c:v>254408</c:v>
                </c:pt>
                <c:pt idx="1571">
                  <c:v>254472</c:v>
                </c:pt>
                <c:pt idx="1572">
                  <c:v>254568</c:v>
                </c:pt>
                <c:pt idx="1573">
                  <c:v>254664</c:v>
                </c:pt>
                <c:pt idx="1574">
                  <c:v>254728</c:v>
                </c:pt>
                <c:pt idx="1575">
                  <c:v>254824</c:v>
                </c:pt>
                <c:pt idx="1576">
                  <c:v>254888</c:v>
                </c:pt>
                <c:pt idx="1577">
                  <c:v>254984</c:v>
                </c:pt>
                <c:pt idx="1578">
                  <c:v>255048</c:v>
                </c:pt>
                <c:pt idx="1579">
                  <c:v>255144</c:v>
                </c:pt>
                <c:pt idx="1580">
                  <c:v>255208</c:v>
                </c:pt>
                <c:pt idx="1581">
                  <c:v>255304</c:v>
                </c:pt>
                <c:pt idx="1582">
                  <c:v>255368</c:v>
                </c:pt>
                <c:pt idx="1583">
                  <c:v>255464</c:v>
                </c:pt>
                <c:pt idx="1584">
                  <c:v>255560</c:v>
                </c:pt>
                <c:pt idx="1585">
                  <c:v>255624</c:v>
                </c:pt>
                <c:pt idx="1586">
                  <c:v>255720</c:v>
                </c:pt>
                <c:pt idx="1587">
                  <c:v>255784</c:v>
                </c:pt>
                <c:pt idx="1588">
                  <c:v>255880</c:v>
                </c:pt>
                <c:pt idx="1589">
                  <c:v>255976</c:v>
                </c:pt>
                <c:pt idx="1590">
                  <c:v>256040</c:v>
                </c:pt>
                <c:pt idx="1591">
                  <c:v>256136</c:v>
                </c:pt>
                <c:pt idx="1592">
                  <c:v>256200</c:v>
                </c:pt>
                <c:pt idx="1593">
                  <c:v>256264</c:v>
                </c:pt>
                <c:pt idx="1594">
                  <c:v>256360</c:v>
                </c:pt>
                <c:pt idx="1595">
                  <c:v>256456</c:v>
                </c:pt>
                <c:pt idx="1596">
                  <c:v>256520</c:v>
                </c:pt>
                <c:pt idx="1597">
                  <c:v>256616</c:v>
                </c:pt>
                <c:pt idx="1598">
                  <c:v>256680</c:v>
                </c:pt>
                <c:pt idx="1599">
                  <c:v>256776</c:v>
                </c:pt>
                <c:pt idx="1600">
                  <c:v>256872</c:v>
                </c:pt>
                <c:pt idx="1601">
                  <c:v>256936</c:v>
                </c:pt>
                <c:pt idx="1602">
                  <c:v>257000</c:v>
                </c:pt>
                <c:pt idx="1603">
                  <c:v>257000</c:v>
                </c:pt>
                <c:pt idx="1604">
                  <c:v>257000</c:v>
                </c:pt>
                <c:pt idx="1605">
                  <c:v>257000</c:v>
                </c:pt>
                <c:pt idx="1606">
                  <c:v>257000</c:v>
                </c:pt>
                <c:pt idx="1607">
                  <c:v>257000</c:v>
                </c:pt>
                <c:pt idx="1608">
                  <c:v>257000</c:v>
                </c:pt>
                <c:pt idx="1609">
                  <c:v>257000</c:v>
                </c:pt>
                <c:pt idx="1610">
                  <c:v>257000</c:v>
                </c:pt>
                <c:pt idx="1611">
                  <c:v>257000</c:v>
                </c:pt>
                <c:pt idx="1612">
                  <c:v>257000</c:v>
                </c:pt>
                <c:pt idx="1613">
                  <c:v>257000</c:v>
                </c:pt>
                <c:pt idx="1614">
                  <c:v>257000</c:v>
                </c:pt>
                <c:pt idx="1615">
                  <c:v>257000</c:v>
                </c:pt>
                <c:pt idx="1616">
                  <c:v>257000</c:v>
                </c:pt>
                <c:pt idx="1617">
                  <c:v>257000</c:v>
                </c:pt>
                <c:pt idx="1618">
                  <c:v>257000</c:v>
                </c:pt>
                <c:pt idx="1619">
                  <c:v>257000</c:v>
                </c:pt>
                <c:pt idx="1620">
                  <c:v>257000</c:v>
                </c:pt>
                <c:pt idx="1621">
                  <c:v>257000</c:v>
                </c:pt>
                <c:pt idx="1622">
                  <c:v>257000</c:v>
                </c:pt>
                <c:pt idx="1623">
                  <c:v>257000</c:v>
                </c:pt>
                <c:pt idx="1624">
                  <c:v>257000</c:v>
                </c:pt>
                <c:pt idx="1625">
                  <c:v>257000</c:v>
                </c:pt>
                <c:pt idx="1626">
                  <c:v>257000</c:v>
                </c:pt>
                <c:pt idx="1627">
                  <c:v>257000</c:v>
                </c:pt>
                <c:pt idx="1628">
                  <c:v>257000</c:v>
                </c:pt>
                <c:pt idx="1629">
                  <c:v>257000</c:v>
                </c:pt>
                <c:pt idx="1630">
                  <c:v>257000</c:v>
                </c:pt>
                <c:pt idx="1631">
                  <c:v>257000</c:v>
                </c:pt>
                <c:pt idx="1632">
                  <c:v>257000</c:v>
                </c:pt>
                <c:pt idx="1633">
                  <c:v>257000</c:v>
                </c:pt>
                <c:pt idx="1634">
                  <c:v>257000</c:v>
                </c:pt>
                <c:pt idx="1635">
                  <c:v>257000</c:v>
                </c:pt>
                <c:pt idx="1636">
                  <c:v>257000</c:v>
                </c:pt>
                <c:pt idx="1637">
                  <c:v>257000</c:v>
                </c:pt>
                <c:pt idx="1638">
                  <c:v>257000</c:v>
                </c:pt>
                <c:pt idx="1639">
                  <c:v>257000</c:v>
                </c:pt>
                <c:pt idx="1640">
                  <c:v>257000</c:v>
                </c:pt>
                <c:pt idx="1641">
                  <c:v>257000</c:v>
                </c:pt>
                <c:pt idx="1642">
                  <c:v>257000</c:v>
                </c:pt>
                <c:pt idx="1643">
                  <c:v>257000</c:v>
                </c:pt>
                <c:pt idx="1644">
                  <c:v>257000</c:v>
                </c:pt>
                <c:pt idx="1645">
                  <c:v>257000</c:v>
                </c:pt>
                <c:pt idx="1646">
                  <c:v>257000</c:v>
                </c:pt>
                <c:pt idx="1647">
                  <c:v>257000</c:v>
                </c:pt>
                <c:pt idx="1648">
                  <c:v>257000</c:v>
                </c:pt>
                <c:pt idx="1649">
                  <c:v>257000</c:v>
                </c:pt>
                <c:pt idx="1650">
                  <c:v>257000</c:v>
                </c:pt>
                <c:pt idx="1651">
                  <c:v>257000</c:v>
                </c:pt>
                <c:pt idx="1652">
                  <c:v>257000</c:v>
                </c:pt>
                <c:pt idx="1653">
                  <c:v>257000</c:v>
                </c:pt>
                <c:pt idx="1654">
                  <c:v>257000</c:v>
                </c:pt>
                <c:pt idx="1655">
                  <c:v>257000</c:v>
                </c:pt>
                <c:pt idx="1656">
                  <c:v>257000</c:v>
                </c:pt>
                <c:pt idx="1657">
                  <c:v>257000</c:v>
                </c:pt>
                <c:pt idx="1658">
                  <c:v>257000</c:v>
                </c:pt>
                <c:pt idx="1659">
                  <c:v>257000</c:v>
                </c:pt>
                <c:pt idx="1660">
                  <c:v>257000</c:v>
                </c:pt>
                <c:pt idx="1661">
                  <c:v>257000</c:v>
                </c:pt>
                <c:pt idx="1662">
                  <c:v>257000</c:v>
                </c:pt>
                <c:pt idx="1663">
                  <c:v>257000</c:v>
                </c:pt>
                <c:pt idx="1664">
                  <c:v>257000</c:v>
                </c:pt>
                <c:pt idx="1665">
                  <c:v>257000</c:v>
                </c:pt>
                <c:pt idx="1666">
                  <c:v>257000</c:v>
                </c:pt>
                <c:pt idx="1667">
                  <c:v>257000</c:v>
                </c:pt>
                <c:pt idx="1668">
                  <c:v>257000</c:v>
                </c:pt>
                <c:pt idx="1669">
                  <c:v>257000</c:v>
                </c:pt>
                <c:pt idx="1670">
                  <c:v>257000</c:v>
                </c:pt>
                <c:pt idx="1671">
                  <c:v>257000</c:v>
                </c:pt>
                <c:pt idx="1672">
                  <c:v>257000</c:v>
                </c:pt>
                <c:pt idx="1673">
                  <c:v>257000</c:v>
                </c:pt>
                <c:pt idx="1674">
                  <c:v>257000</c:v>
                </c:pt>
                <c:pt idx="1675">
                  <c:v>257000</c:v>
                </c:pt>
                <c:pt idx="1676">
                  <c:v>257000</c:v>
                </c:pt>
                <c:pt idx="1677">
                  <c:v>257000</c:v>
                </c:pt>
                <c:pt idx="1678">
                  <c:v>257000</c:v>
                </c:pt>
                <c:pt idx="1679">
                  <c:v>257000</c:v>
                </c:pt>
                <c:pt idx="1680">
                  <c:v>257000</c:v>
                </c:pt>
                <c:pt idx="1681">
                  <c:v>257000</c:v>
                </c:pt>
                <c:pt idx="1682">
                  <c:v>257000</c:v>
                </c:pt>
                <c:pt idx="1683">
                  <c:v>257000</c:v>
                </c:pt>
                <c:pt idx="1684">
                  <c:v>257000</c:v>
                </c:pt>
                <c:pt idx="1685">
                  <c:v>257000</c:v>
                </c:pt>
                <c:pt idx="1686">
                  <c:v>257000</c:v>
                </c:pt>
                <c:pt idx="1687">
                  <c:v>257000</c:v>
                </c:pt>
                <c:pt idx="1688">
                  <c:v>257000</c:v>
                </c:pt>
                <c:pt idx="1689">
                  <c:v>257000</c:v>
                </c:pt>
                <c:pt idx="1690">
                  <c:v>257000</c:v>
                </c:pt>
                <c:pt idx="1691">
                  <c:v>257000</c:v>
                </c:pt>
                <c:pt idx="1692">
                  <c:v>257000</c:v>
                </c:pt>
                <c:pt idx="1693">
                  <c:v>257000</c:v>
                </c:pt>
                <c:pt idx="1694">
                  <c:v>257000</c:v>
                </c:pt>
                <c:pt idx="1695">
                  <c:v>257000</c:v>
                </c:pt>
                <c:pt idx="1696">
                  <c:v>257000</c:v>
                </c:pt>
                <c:pt idx="1697">
                  <c:v>257000</c:v>
                </c:pt>
                <c:pt idx="1698">
                  <c:v>257000</c:v>
                </c:pt>
                <c:pt idx="1699">
                  <c:v>257000</c:v>
                </c:pt>
                <c:pt idx="1700">
                  <c:v>257000</c:v>
                </c:pt>
                <c:pt idx="1701">
                  <c:v>257000</c:v>
                </c:pt>
                <c:pt idx="1702">
                  <c:v>257000</c:v>
                </c:pt>
                <c:pt idx="1703">
                  <c:v>257000</c:v>
                </c:pt>
                <c:pt idx="1704">
                  <c:v>257000</c:v>
                </c:pt>
                <c:pt idx="1705">
                  <c:v>257000</c:v>
                </c:pt>
                <c:pt idx="1706">
                  <c:v>257000</c:v>
                </c:pt>
                <c:pt idx="1707">
                  <c:v>257000</c:v>
                </c:pt>
                <c:pt idx="1708">
                  <c:v>257000</c:v>
                </c:pt>
                <c:pt idx="1709">
                  <c:v>257000</c:v>
                </c:pt>
                <c:pt idx="1710">
                  <c:v>257000</c:v>
                </c:pt>
                <c:pt idx="1711">
                  <c:v>257000</c:v>
                </c:pt>
                <c:pt idx="1712">
                  <c:v>257000</c:v>
                </c:pt>
                <c:pt idx="1713">
                  <c:v>257000</c:v>
                </c:pt>
                <c:pt idx="1714">
                  <c:v>257000</c:v>
                </c:pt>
                <c:pt idx="1715">
                  <c:v>257000</c:v>
                </c:pt>
                <c:pt idx="1716">
                  <c:v>257000</c:v>
                </c:pt>
                <c:pt idx="1717">
                  <c:v>257000</c:v>
                </c:pt>
                <c:pt idx="1718">
                  <c:v>257000</c:v>
                </c:pt>
                <c:pt idx="1719">
                  <c:v>257000</c:v>
                </c:pt>
                <c:pt idx="1720">
                  <c:v>257000</c:v>
                </c:pt>
                <c:pt idx="1721">
                  <c:v>257000</c:v>
                </c:pt>
                <c:pt idx="1722">
                  <c:v>257032</c:v>
                </c:pt>
                <c:pt idx="1723">
                  <c:v>257128</c:v>
                </c:pt>
                <c:pt idx="1724">
                  <c:v>299184</c:v>
                </c:pt>
                <c:pt idx="1725">
                  <c:v>299248</c:v>
                </c:pt>
                <c:pt idx="1726">
                  <c:v>299344</c:v>
                </c:pt>
                <c:pt idx="1727">
                  <c:v>299440</c:v>
                </c:pt>
                <c:pt idx="1728">
                  <c:v>299504</c:v>
                </c:pt>
                <c:pt idx="1729">
                  <c:v>299568</c:v>
                </c:pt>
                <c:pt idx="1730">
                  <c:v>299664</c:v>
                </c:pt>
                <c:pt idx="1731">
                  <c:v>299760</c:v>
                </c:pt>
                <c:pt idx="1732">
                  <c:v>299824</c:v>
                </c:pt>
                <c:pt idx="1733">
                  <c:v>299920</c:v>
                </c:pt>
                <c:pt idx="1734">
                  <c:v>299984</c:v>
                </c:pt>
                <c:pt idx="1735">
                  <c:v>300080</c:v>
                </c:pt>
                <c:pt idx="1736">
                  <c:v>300144</c:v>
                </c:pt>
                <c:pt idx="1737">
                  <c:v>300240</c:v>
                </c:pt>
                <c:pt idx="1738">
                  <c:v>300336</c:v>
                </c:pt>
                <c:pt idx="1739">
                  <c:v>300368</c:v>
                </c:pt>
                <c:pt idx="1740">
                  <c:v>300464</c:v>
                </c:pt>
                <c:pt idx="1741">
                  <c:v>300528</c:v>
                </c:pt>
                <c:pt idx="1742">
                  <c:v>300624</c:v>
                </c:pt>
                <c:pt idx="1743">
                  <c:v>300688</c:v>
                </c:pt>
                <c:pt idx="1744">
                  <c:v>300784</c:v>
                </c:pt>
                <c:pt idx="1745">
                  <c:v>300880</c:v>
                </c:pt>
                <c:pt idx="1746">
                  <c:v>300944</c:v>
                </c:pt>
                <c:pt idx="1747">
                  <c:v>301008</c:v>
                </c:pt>
                <c:pt idx="1748">
                  <c:v>301104</c:v>
                </c:pt>
                <c:pt idx="1749">
                  <c:v>301200</c:v>
                </c:pt>
                <c:pt idx="1750">
                  <c:v>301264</c:v>
                </c:pt>
                <c:pt idx="1751">
                  <c:v>301360</c:v>
                </c:pt>
                <c:pt idx="1752">
                  <c:v>301424</c:v>
                </c:pt>
                <c:pt idx="1753">
                  <c:v>301520</c:v>
                </c:pt>
                <c:pt idx="1754">
                  <c:v>301584</c:v>
                </c:pt>
                <c:pt idx="1755">
                  <c:v>301680</c:v>
                </c:pt>
                <c:pt idx="1756">
                  <c:v>301776</c:v>
                </c:pt>
                <c:pt idx="1757">
                  <c:v>301840</c:v>
                </c:pt>
                <c:pt idx="1758">
                  <c:v>301936</c:v>
                </c:pt>
                <c:pt idx="1759">
                  <c:v>302000</c:v>
                </c:pt>
                <c:pt idx="1760">
                  <c:v>302096</c:v>
                </c:pt>
                <c:pt idx="1761">
                  <c:v>302160</c:v>
                </c:pt>
                <c:pt idx="1762">
                  <c:v>302256</c:v>
                </c:pt>
                <c:pt idx="1763">
                  <c:v>302320</c:v>
                </c:pt>
                <c:pt idx="1764">
                  <c:v>302416</c:v>
                </c:pt>
                <c:pt idx="1765">
                  <c:v>302512</c:v>
                </c:pt>
                <c:pt idx="1766">
                  <c:v>302576</c:v>
                </c:pt>
                <c:pt idx="1767">
                  <c:v>302672</c:v>
                </c:pt>
                <c:pt idx="1768">
                  <c:v>302736</c:v>
                </c:pt>
                <c:pt idx="1769">
                  <c:v>302832</c:v>
                </c:pt>
                <c:pt idx="1770">
                  <c:v>302896</c:v>
                </c:pt>
                <c:pt idx="1771">
                  <c:v>302992</c:v>
                </c:pt>
                <c:pt idx="1772">
                  <c:v>303056</c:v>
                </c:pt>
                <c:pt idx="1773">
                  <c:v>303056</c:v>
                </c:pt>
                <c:pt idx="1774">
                  <c:v>303056</c:v>
                </c:pt>
                <c:pt idx="1775">
                  <c:v>303056</c:v>
                </c:pt>
                <c:pt idx="1776">
                  <c:v>303056</c:v>
                </c:pt>
                <c:pt idx="1777">
                  <c:v>303056</c:v>
                </c:pt>
                <c:pt idx="1778">
                  <c:v>303056</c:v>
                </c:pt>
                <c:pt idx="1779">
                  <c:v>303056</c:v>
                </c:pt>
                <c:pt idx="1780">
                  <c:v>303056</c:v>
                </c:pt>
                <c:pt idx="1781">
                  <c:v>303056</c:v>
                </c:pt>
                <c:pt idx="1782">
                  <c:v>303056</c:v>
                </c:pt>
                <c:pt idx="1783">
                  <c:v>303056</c:v>
                </c:pt>
                <c:pt idx="1784">
                  <c:v>303056</c:v>
                </c:pt>
                <c:pt idx="1785">
                  <c:v>303056</c:v>
                </c:pt>
                <c:pt idx="1786">
                  <c:v>303056</c:v>
                </c:pt>
                <c:pt idx="1787">
                  <c:v>303056</c:v>
                </c:pt>
                <c:pt idx="1788">
                  <c:v>303056</c:v>
                </c:pt>
                <c:pt idx="1789">
                  <c:v>303056</c:v>
                </c:pt>
                <c:pt idx="1790">
                  <c:v>303056</c:v>
                </c:pt>
                <c:pt idx="1791">
                  <c:v>303056</c:v>
                </c:pt>
                <c:pt idx="1792">
                  <c:v>303056</c:v>
                </c:pt>
                <c:pt idx="1793">
                  <c:v>303056</c:v>
                </c:pt>
                <c:pt idx="1794">
                  <c:v>303056</c:v>
                </c:pt>
                <c:pt idx="1795">
                  <c:v>303056</c:v>
                </c:pt>
                <c:pt idx="1796">
                  <c:v>303056</c:v>
                </c:pt>
                <c:pt idx="1797">
                  <c:v>303056</c:v>
                </c:pt>
                <c:pt idx="1798">
                  <c:v>303056</c:v>
                </c:pt>
                <c:pt idx="1799">
                  <c:v>303056</c:v>
                </c:pt>
                <c:pt idx="1800">
                  <c:v>303056</c:v>
                </c:pt>
                <c:pt idx="1801">
                  <c:v>303056</c:v>
                </c:pt>
                <c:pt idx="1802">
                  <c:v>303056</c:v>
                </c:pt>
                <c:pt idx="1803">
                  <c:v>303056</c:v>
                </c:pt>
                <c:pt idx="1804">
                  <c:v>303056</c:v>
                </c:pt>
                <c:pt idx="1805">
                  <c:v>303056</c:v>
                </c:pt>
                <c:pt idx="1806">
                  <c:v>303056</c:v>
                </c:pt>
                <c:pt idx="1807">
                  <c:v>303056</c:v>
                </c:pt>
                <c:pt idx="1808">
                  <c:v>303056</c:v>
                </c:pt>
                <c:pt idx="1809">
                  <c:v>303056</c:v>
                </c:pt>
                <c:pt idx="1810">
                  <c:v>303056</c:v>
                </c:pt>
                <c:pt idx="1811">
                  <c:v>303056</c:v>
                </c:pt>
                <c:pt idx="1812">
                  <c:v>303056</c:v>
                </c:pt>
                <c:pt idx="1813">
                  <c:v>303056</c:v>
                </c:pt>
                <c:pt idx="1814">
                  <c:v>303056</c:v>
                </c:pt>
                <c:pt idx="1815">
                  <c:v>303056</c:v>
                </c:pt>
                <c:pt idx="1816">
                  <c:v>303056</c:v>
                </c:pt>
                <c:pt idx="1817">
                  <c:v>303056</c:v>
                </c:pt>
                <c:pt idx="1818">
                  <c:v>303056</c:v>
                </c:pt>
                <c:pt idx="1819">
                  <c:v>303056</c:v>
                </c:pt>
                <c:pt idx="1820">
                  <c:v>303056</c:v>
                </c:pt>
                <c:pt idx="1821">
                  <c:v>303056</c:v>
                </c:pt>
                <c:pt idx="1822">
                  <c:v>303056</c:v>
                </c:pt>
                <c:pt idx="1823">
                  <c:v>303056</c:v>
                </c:pt>
                <c:pt idx="1824">
                  <c:v>303056</c:v>
                </c:pt>
                <c:pt idx="1825">
                  <c:v>303120</c:v>
                </c:pt>
                <c:pt idx="1826">
                  <c:v>303216</c:v>
                </c:pt>
                <c:pt idx="1827">
                  <c:v>303312</c:v>
                </c:pt>
                <c:pt idx="1828">
                  <c:v>303376</c:v>
                </c:pt>
                <c:pt idx="1829">
                  <c:v>303472</c:v>
                </c:pt>
                <c:pt idx="1830">
                  <c:v>303536</c:v>
                </c:pt>
                <c:pt idx="1831">
                  <c:v>303632</c:v>
                </c:pt>
                <c:pt idx="1832">
                  <c:v>303696</c:v>
                </c:pt>
                <c:pt idx="1833">
                  <c:v>303792</c:v>
                </c:pt>
                <c:pt idx="1834">
                  <c:v>303856</c:v>
                </c:pt>
                <c:pt idx="1835">
                  <c:v>303920</c:v>
                </c:pt>
                <c:pt idx="1836">
                  <c:v>304016</c:v>
                </c:pt>
                <c:pt idx="1837">
                  <c:v>304112</c:v>
                </c:pt>
                <c:pt idx="1838">
                  <c:v>304208</c:v>
                </c:pt>
                <c:pt idx="1839">
                  <c:v>304272</c:v>
                </c:pt>
                <c:pt idx="1840">
                  <c:v>304336</c:v>
                </c:pt>
                <c:pt idx="1841">
                  <c:v>304432</c:v>
                </c:pt>
                <c:pt idx="1842">
                  <c:v>304496</c:v>
                </c:pt>
                <c:pt idx="1843">
                  <c:v>304592</c:v>
                </c:pt>
                <c:pt idx="1844">
                  <c:v>304656</c:v>
                </c:pt>
                <c:pt idx="1845">
                  <c:v>304752</c:v>
                </c:pt>
                <c:pt idx="1846">
                  <c:v>304816</c:v>
                </c:pt>
                <c:pt idx="1847">
                  <c:v>304912</c:v>
                </c:pt>
                <c:pt idx="1848">
                  <c:v>304976</c:v>
                </c:pt>
                <c:pt idx="1849">
                  <c:v>305072</c:v>
                </c:pt>
                <c:pt idx="1850">
                  <c:v>305136</c:v>
                </c:pt>
                <c:pt idx="1851">
                  <c:v>299184</c:v>
                </c:pt>
                <c:pt idx="1852">
                  <c:v>299248</c:v>
                </c:pt>
                <c:pt idx="1853">
                  <c:v>299344</c:v>
                </c:pt>
                <c:pt idx="1854">
                  <c:v>299440</c:v>
                </c:pt>
                <c:pt idx="1855">
                  <c:v>299504</c:v>
                </c:pt>
                <c:pt idx="1856">
                  <c:v>299600</c:v>
                </c:pt>
                <c:pt idx="1857">
                  <c:v>299664</c:v>
                </c:pt>
                <c:pt idx="1858">
                  <c:v>299760</c:v>
                </c:pt>
                <c:pt idx="1859">
                  <c:v>299824</c:v>
                </c:pt>
                <c:pt idx="1860">
                  <c:v>299920</c:v>
                </c:pt>
                <c:pt idx="1861">
                  <c:v>299984</c:v>
                </c:pt>
                <c:pt idx="1862">
                  <c:v>300080</c:v>
                </c:pt>
                <c:pt idx="1863">
                  <c:v>300176</c:v>
                </c:pt>
                <c:pt idx="1864">
                  <c:v>300240</c:v>
                </c:pt>
                <c:pt idx="1865">
                  <c:v>300336</c:v>
                </c:pt>
                <c:pt idx="1866">
                  <c:v>300400</c:v>
                </c:pt>
                <c:pt idx="1867">
                  <c:v>300496</c:v>
                </c:pt>
                <c:pt idx="1868">
                  <c:v>300560</c:v>
                </c:pt>
                <c:pt idx="1869">
                  <c:v>300656</c:v>
                </c:pt>
                <c:pt idx="1870">
                  <c:v>300752</c:v>
                </c:pt>
                <c:pt idx="1871">
                  <c:v>300816</c:v>
                </c:pt>
                <c:pt idx="1872">
                  <c:v>300912</c:v>
                </c:pt>
                <c:pt idx="1873">
                  <c:v>300976</c:v>
                </c:pt>
                <c:pt idx="1874">
                  <c:v>301072</c:v>
                </c:pt>
                <c:pt idx="1875">
                  <c:v>301136</c:v>
                </c:pt>
                <c:pt idx="1876">
                  <c:v>301232</c:v>
                </c:pt>
                <c:pt idx="1877">
                  <c:v>301296</c:v>
                </c:pt>
                <c:pt idx="1878">
                  <c:v>301392</c:v>
                </c:pt>
                <c:pt idx="1879">
                  <c:v>301456</c:v>
                </c:pt>
                <c:pt idx="1880">
                  <c:v>301552</c:v>
                </c:pt>
                <c:pt idx="1881">
                  <c:v>301648</c:v>
                </c:pt>
                <c:pt idx="1882">
                  <c:v>301712</c:v>
                </c:pt>
                <c:pt idx="1883">
                  <c:v>301808</c:v>
                </c:pt>
                <c:pt idx="1884">
                  <c:v>301872</c:v>
                </c:pt>
                <c:pt idx="1885">
                  <c:v>301968</c:v>
                </c:pt>
                <c:pt idx="1886">
                  <c:v>302032</c:v>
                </c:pt>
                <c:pt idx="1887">
                  <c:v>302128</c:v>
                </c:pt>
                <c:pt idx="1888">
                  <c:v>302224</c:v>
                </c:pt>
                <c:pt idx="1889">
                  <c:v>302288</c:v>
                </c:pt>
                <c:pt idx="1890">
                  <c:v>302352</c:v>
                </c:pt>
                <c:pt idx="1891">
                  <c:v>302448</c:v>
                </c:pt>
                <c:pt idx="1892">
                  <c:v>302544</c:v>
                </c:pt>
                <c:pt idx="1893">
                  <c:v>302608</c:v>
                </c:pt>
                <c:pt idx="1894">
                  <c:v>302704</c:v>
                </c:pt>
                <c:pt idx="1895">
                  <c:v>302704</c:v>
                </c:pt>
                <c:pt idx="1896">
                  <c:v>302704</c:v>
                </c:pt>
                <c:pt idx="1897">
                  <c:v>302704</c:v>
                </c:pt>
                <c:pt idx="1898">
                  <c:v>302704</c:v>
                </c:pt>
                <c:pt idx="1899">
                  <c:v>302704</c:v>
                </c:pt>
                <c:pt idx="1900">
                  <c:v>302704</c:v>
                </c:pt>
                <c:pt idx="1901">
                  <c:v>302704</c:v>
                </c:pt>
                <c:pt idx="1902">
                  <c:v>302704</c:v>
                </c:pt>
                <c:pt idx="1903">
                  <c:v>302704</c:v>
                </c:pt>
                <c:pt idx="1904">
                  <c:v>302704</c:v>
                </c:pt>
                <c:pt idx="1905">
                  <c:v>302704</c:v>
                </c:pt>
                <c:pt idx="1906">
                  <c:v>302704</c:v>
                </c:pt>
                <c:pt idx="1907">
                  <c:v>302704</c:v>
                </c:pt>
                <c:pt idx="1908">
                  <c:v>302704</c:v>
                </c:pt>
                <c:pt idx="1909">
                  <c:v>302704</c:v>
                </c:pt>
                <c:pt idx="1910">
                  <c:v>302704</c:v>
                </c:pt>
                <c:pt idx="1911">
                  <c:v>302704</c:v>
                </c:pt>
                <c:pt idx="1912">
                  <c:v>302704</c:v>
                </c:pt>
                <c:pt idx="1913">
                  <c:v>302704</c:v>
                </c:pt>
                <c:pt idx="1914">
                  <c:v>302704</c:v>
                </c:pt>
                <c:pt idx="1915">
                  <c:v>302704</c:v>
                </c:pt>
                <c:pt idx="1916">
                  <c:v>302704</c:v>
                </c:pt>
                <c:pt idx="1917">
                  <c:v>302704</c:v>
                </c:pt>
                <c:pt idx="1918">
                  <c:v>302704</c:v>
                </c:pt>
                <c:pt idx="1919">
                  <c:v>302704</c:v>
                </c:pt>
                <c:pt idx="1920">
                  <c:v>302704</c:v>
                </c:pt>
                <c:pt idx="1921">
                  <c:v>302704</c:v>
                </c:pt>
                <c:pt idx="1922">
                  <c:v>302704</c:v>
                </c:pt>
                <c:pt idx="1923">
                  <c:v>302704</c:v>
                </c:pt>
                <c:pt idx="1924">
                  <c:v>302704</c:v>
                </c:pt>
                <c:pt idx="1925">
                  <c:v>302704</c:v>
                </c:pt>
                <c:pt idx="1926">
                  <c:v>302704</c:v>
                </c:pt>
                <c:pt idx="1927">
                  <c:v>302704</c:v>
                </c:pt>
                <c:pt idx="1928">
                  <c:v>302704</c:v>
                </c:pt>
                <c:pt idx="1929">
                  <c:v>302704</c:v>
                </c:pt>
                <c:pt idx="1930">
                  <c:v>302704</c:v>
                </c:pt>
                <c:pt idx="1931">
                  <c:v>302704</c:v>
                </c:pt>
                <c:pt idx="1932">
                  <c:v>302704</c:v>
                </c:pt>
                <c:pt idx="1933">
                  <c:v>302704</c:v>
                </c:pt>
                <c:pt idx="1934">
                  <c:v>302704</c:v>
                </c:pt>
                <c:pt idx="1935">
                  <c:v>302704</c:v>
                </c:pt>
                <c:pt idx="1936">
                  <c:v>302704</c:v>
                </c:pt>
                <c:pt idx="1937">
                  <c:v>302704</c:v>
                </c:pt>
                <c:pt idx="1938">
                  <c:v>302704</c:v>
                </c:pt>
                <c:pt idx="1939">
                  <c:v>302704</c:v>
                </c:pt>
                <c:pt idx="1940">
                  <c:v>302704</c:v>
                </c:pt>
                <c:pt idx="1941">
                  <c:v>302704</c:v>
                </c:pt>
                <c:pt idx="1942">
                  <c:v>302704</c:v>
                </c:pt>
                <c:pt idx="1943">
                  <c:v>302704</c:v>
                </c:pt>
                <c:pt idx="1944">
                  <c:v>302704</c:v>
                </c:pt>
                <c:pt idx="1945">
                  <c:v>302704</c:v>
                </c:pt>
                <c:pt idx="1946">
                  <c:v>302704</c:v>
                </c:pt>
                <c:pt idx="1947">
                  <c:v>302704</c:v>
                </c:pt>
                <c:pt idx="1948">
                  <c:v>302704</c:v>
                </c:pt>
                <c:pt idx="1949">
                  <c:v>302704</c:v>
                </c:pt>
                <c:pt idx="1950">
                  <c:v>302792</c:v>
                </c:pt>
                <c:pt idx="1951">
                  <c:v>302888</c:v>
                </c:pt>
                <c:pt idx="1952">
                  <c:v>302984</c:v>
                </c:pt>
                <c:pt idx="1953">
                  <c:v>303048</c:v>
                </c:pt>
                <c:pt idx="1954">
                  <c:v>303144</c:v>
                </c:pt>
                <c:pt idx="1955">
                  <c:v>303208</c:v>
                </c:pt>
                <c:pt idx="1956">
                  <c:v>303304</c:v>
                </c:pt>
                <c:pt idx="1957">
                  <c:v>303368</c:v>
                </c:pt>
                <c:pt idx="1958">
                  <c:v>303464</c:v>
                </c:pt>
                <c:pt idx="1959">
                  <c:v>303528</c:v>
                </c:pt>
                <c:pt idx="1960">
                  <c:v>303624</c:v>
                </c:pt>
                <c:pt idx="1961">
                  <c:v>303688</c:v>
                </c:pt>
                <c:pt idx="1962">
                  <c:v>303784</c:v>
                </c:pt>
                <c:pt idx="1963">
                  <c:v>303880</c:v>
                </c:pt>
                <c:pt idx="1964">
                  <c:v>303944</c:v>
                </c:pt>
                <c:pt idx="1965">
                  <c:v>304040</c:v>
                </c:pt>
                <c:pt idx="1966">
                  <c:v>304104</c:v>
                </c:pt>
                <c:pt idx="1967">
                  <c:v>304200</c:v>
                </c:pt>
                <c:pt idx="1968">
                  <c:v>304264</c:v>
                </c:pt>
                <c:pt idx="1969">
                  <c:v>304360</c:v>
                </c:pt>
                <c:pt idx="1970">
                  <c:v>304424</c:v>
                </c:pt>
                <c:pt idx="1971">
                  <c:v>304520</c:v>
                </c:pt>
                <c:pt idx="1972">
                  <c:v>304584</c:v>
                </c:pt>
                <c:pt idx="1973">
                  <c:v>304680</c:v>
                </c:pt>
                <c:pt idx="1974">
                  <c:v>304776</c:v>
                </c:pt>
                <c:pt idx="1975">
                  <c:v>304840</c:v>
                </c:pt>
                <c:pt idx="1976">
                  <c:v>304936</c:v>
                </c:pt>
                <c:pt idx="1977">
                  <c:v>305000</c:v>
                </c:pt>
                <c:pt idx="1978">
                  <c:v>305096</c:v>
                </c:pt>
                <c:pt idx="1979">
                  <c:v>305168</c:v>
                </c:pt>
                <c:pt idx="1980">
                  <c:v>305264</c:v>
                </c:pt>
                <c:pt idx="1981">
                  <c:v>305328</c:v>
                </c:pt>
                <c:pt idx="1982">
                  <c:v>305424</c:v>
                </c:pt>
                <c:pt idx="1983">
                  <c:v>305488</c:v>
                </c:pt>
                <c:pt idx="1984">
                  <c:v>305584</c:v>
                </c:pt>
                <c:pt idx="1985">
                  <c:v>305680</c:v>
                </c:pt>
                <c:pt idx="1986">
                  <c:v>305744</c:v>
                </c:pt>
                <c:pt idx="1987">
                  <c:v>305840</c:v>
                </c:pt>
                <c:pt idx="1988">
                  <c:v>305904</c:v>
                </c:pt>
                <c:pt idx="1989">
                  <c:v>306000</c:v>
                </c:pt>
                <c:pt idx="1990">
                  <c:v>306064</c:v>
                </c:pt>
                <c:pt idx="1991">
                  <c:v>306160</c:v>
                </c:pt>
                <c:pt idx="1992">
                  <c:v>306224</c:v>
                </c:pt>
                <c:pt idx="1993">
                  <c:v>306320</c:v>
                </c:pt>
                <c:pt idx="1994">
                  <c:v>306384</c:v>
                </c:pt>
                <c:pt idx="1995">
                  <c:v>306480</c:v>
                </c:pt>
                <c:pt idx="1996">
                  <c:v>306544</c:v>
                </c:pt>
                <c:pt idx="1997">
                  <c:v>306640</c:v>
                </c:pt>
                <c:pt idx="1998">
                  <c:v>306736</c:v>
                </c:pt>
                <c:pt idx="1999">
                  <c:v>306800</c:v>
                </c:pt>
                <c:pt idx="2000">
                  <c:v>306832</c:v>
                </c:pt>
                <c:pt idx="2001">
                  <c:v>306832</c:v>
                </c:pt>
                <c:pt idx="2002">
                  <c:v>306832</c:v>
                </c:pt>
                <c:pt idx="2003">
                  <c:v>306832</c:v>
                </c:pt>
                <c:pt idx="2004">
                  <c:v>306832</c:v>
                </c:pt>
                <c:pt idx="2005">
                  <c:v>306832</c:v>
                </c:pt>
                <c:pt idx="2006">
                  <c:v>306832</c:v>
                </c:pt>
                <c:pt idx="2007">
                  <c:v>306832</c:v>
                </c:pt>
                <c:pt idx="2008">
                  <c:v>306832</c:v>
                </c:pt>
                <c:pt idx="2009">
                  <c:v>306832</c:v>
                </c:pt>
                <c:pt idx="2010">
                  <c:v>306832</c:v>
                </c:pt>
                <c:pt idx="2011">
                  <c:v>306832</c:v>
                </c:pt>
                <c:pt idx="2012">
                  <c:v>306832</c:v>
                </c:pt>
                <c:pt idx="2013">
                  <c:v>306832</c:v>
                </c:pt>
                <c:pt idx="2014">
                  <c:v>306832</c:v>
                </c:pt>
                <c:pt idx="2015">
                  <c:v>306832</c:v>
                </c:pt>
                <c:pt idx="2016">
                  <c:v>306832</c:v>
                </c:pt>
                <c:pt idx="2017">
                  <c:v>306832</c:v>
                </c:pt>
                <c:pt idx="2018">
                  <c:v>306832</c:v>
                </c:pt>
                <c:pt idx="2019">
                  <c:v>306832</c:v>
                </c:pt>
                <c:pt idx="2020">
                  <c:v>306832</c:v>
                </c:pt>
                <c:pt idx="2021">
                  <c:v>306832</c:v>
                </c:pt>
                <c:pt idx="2022">
                  <c:v>306832</c:v>
                </c:pt>
                <c:pt idx="2023">
                  <c:v>306832</c:v>
                </c:pt>
                <c:pt idx="2024">
                  <c:v>306832</c:v>
                </c:pt>
                <c:pt idx="2025">
                  <c:v>306832</c:v>
                </c:pt>
                <c:pt idx="2026">
                  <c:v>306832</c:v>
                </c:pt>
                <c:pt idx="2027">
                  <c:v>306832</c:v>
                </c:pt>
                <c:pt idx="2028">
                  <c:v>306832</c:v>
                </c:pt>
                <c:pt idx="2029">
                  <c:v>306832</c:v>
                </c:pt>
                <c:pt idx="2030">
                  <c:v>306832</c:v>
                </c:pt>
                <c:pt idx="2031">
                  <c:v>306832</c:v>
                </c:pt>
                <c:pt idx="2032">
                  <c:v>306832</c:v>
                </c:pt>
                <c:pt idx="2033">
                  <c:v>306832</c:v>
                </c:pt>
                <c:pt idx="2034">
                  <c:v>306832</c:v>
                </c:pt>
                <c:pt idx="2035">
                  <c:v>306832</c:v>
                </c:pt>
                <c:pt idx="2036">
                  <c:v>306832</c:v>
                </c:pt>
                <c:pt idx="2037">
                  <c:v>306832</c:v>
                </c:pt>
                <c:pt idx="2038">
                  <c:v>306832</c:v>
                </c:pt>
                <c:pt idx="2039">
                  <c:v>306832</c:v>
                </c:pt>
                <c:pt idx="2040">
                  <c:v>306832</c:v>
                </c:pt>
                <c:pt idx="2041">
                  <c:v>306832</c:v>
                </c:pt>
                <c:pt idx="2042">
                  <c:v>306832</c:v>
                </c:pt>
                <c:pt idx="2043">
                  <c:v>306832</c:v>
                </c:pt>
                <c:pt idx="2044">
                  <c:v>306832</c:v>
                </c:pt>
                <c:pt idx="2045">
                  <c:v>306832</c:v>
                </c:pt>
                <c:pt idx="2046">
                  <c:v>306832</c:v>
                </c:pt>
                <c:pt idx="2047">
                  <c:v>306832</c:v>
                </c:pt>
                <c:pt idx="2048">
                  <c:v>306832</c:v>
                </c:pt>
                <c:pt idx="2049">
                  <c:v>306832</c:v>
                </c:pt>
                <c:pt idx="2050">
                  <c:v>306832</c:v>
                </c:pt>
                <c:pt idx="2051">
                  <c:v>306832</c:v>
                </c:pt>
                <c:pt idx="2052">
                  <c:v>306832</c:v>
                </c:pt>
                <c:pt idx="2053">
                  <c:v>306832</c:v>
                </c:pt>
                <c:pt idx="2054">
                  <c:v>306832</c:v>
                </c:pt>
                <c:pt idx="2055">
                  <c:v>306832</c:v>
                </c:pt>
                <c:pt idx="2056">
                  <c:v>306832</c:v>
                </c:pt>
                <c:pt idx="2057">
                  <c:v>306832</c:v>
                </c:pt>
                <c:pt idx="2058">
                  <c:v>306832</c:v>
                </c:pt>
                <c:pt idx="2059">
                  <c:v>306832</c:v>
                </c:pt>
                <c:pt idx="2060">
                  <c:v>306896</c:v>
                </c:pt>
                <c:pt idx="2061">
                  <c:v>306992</c:v>
                </c:pt>
                <c:pt idx="2062">
                  <c:v>307056</c:v>
                </c:pt>
                <c:pt idx="2063">
                  <c:v>307152</c:v>
                </c:pt>
                <c:pt idx="2064">
                  <c:v>307248</c:v>
                </c:pt>
                <c:pt idx="2065">
                  <c:v>307312</c:v>
                </c:pt>
                <c:pt idx="2066">
                  <c:v>307376</c:v>
                </c:pt>
                <c:pt idx="2067">
                  <c:v>307472</c:v>
                </c:pt>
                <c:pt idx="2068">
                  <c:v>307568</c:v>
                </c:pt>
                <c:pt idx="2069">
                  <c:v>307632</c:v>
                </c:pt>
                <c:pt idx="2070">
                  <c:v>307728</c:v>
                </c:pt>
                <c:pt idx="2071">
                  <c:v>307792</c:v>
                </c:pt>
                <c:pt idx="2072">
                  <c:v>307888</c:v>
                </c:pt>
                <c:pt idx="2073">
                  <c:v>307952</c:v>
                </c:pt>
                <c:pt idx="2074">
                  <c:v>308048</c:v>
                </c:pt>
                <c:pt idx="2075">
                  <c:v>308112</c:v>
                </c:pt>
                <c:pt idx="2076">
                  <c:v>308208</c:v>
                </c:pt>
                <c:pt idx="2077">
                  <c:v>308272</c:v>
                </c:pt>
                <c:pt idx="2078">
                  <c:v>308368</c:v>
                </c:pt>
                <c:pt idx="2079">
                  <c:v>308464</c:v>
                </c:pt>
                <c:pt idx="2080">
                  <c:v>308528</c:v>
                </c:pt>
                <c:pt idx="2081">
                  <c:v>308624</c:v>
                </c:pt>
                <c:pt idx="2082">
                  <c:v>308688</c:v>
                </c:pt>
                <c:pt idx="2083">
                  <c:v>308784</c:v>
                </c:pt>
                <c:pt idx="2084">
                  <c:v>308848</c:v>
                </c:pt>
                <c:pt idx="2085">
                  <c:v>308944</c:v>
                </c:pt>
                <c:pt idx="2086">
                  <c:v>309008</c:v>
                </c:pt>
                <c:pt idx="2087">
                  <c:v>309104</c:v>
                </c:pt>
                <c:pt idx="2088">
                  <c:v>309168</c:v>
                </c:pt>
                <c:pt idx="2089">
                  <c:v>309264</c:v>
                </c:pt>
                <c:pt idx="2090">
                  <c:v>309360</c:v>
                </c:pt>
                <c:pt idx="2091">
                  <c:v>309424</c:v>
                </c:pt>
                <c:pt idx="2092">
                  <c:v>309520</c:v>
                </c:pt>
                <c:pt idx="2093">
                  <c:v>309584</c:v>
                </c:pt>
                <c:pt idx="2094">
                  <c:v>309680</c:v>
                </c:pt>
                <c:pt idx="2095">
                  <c:v>309776</c:v>
                </c:pt>
                <c:pt idx="2096">
                  <c:v>309840</c:v>
                </c:pt>
                <c:pt idx="2097">
                  <c:v>309904</c:v>
                </c:pt>
                <c:pt idx="2098">
                  <c:v>310000</c:v>
                </c:pt>
                <c:pt idx="2099">
                  <c:v>310064</c:v>
                </c:pt>
                <c:pt idx="2100">
                  <c:v>310160</c:v>
                </c:pt>
                <c:pt idx="2101">
                  <c:v>310256</c:v>
                </c:pt>
                <c:pt idx="2102">
                  <c:v>310320</c:v>
                </c:pt>
                <c:pt idx="2103">
                  <c:v>310416</c:v>
                </c:pt>
                <c:pt idx="2104">
                  <c:v>310480</c:v>
                </c:pt>
                <c:pt idx="2105">
                  <c:v>310576</c:v>
                </c:pt>
                <c:pt idx="2106">
                  <c:v>310672</c:v>
                </c:pt>
                <c:pt idx="2107">
                  <c:v>310736</c:v>
                </c:pt>
                <c:pt idx="2108">
                  <c:v>310832</c:v>
                </c:pt>
                <c:pt idx="2109">
                  <c:v>310896</c:v>
                </c:pt>
                <c:pt idx="2110">
                  <c:v>310960</c:v>
                </c:pt>
                <c:pt idx="2111">
                  <c:v>311056</c:v>
                </c:pt>
                <c:pt idx="2112">
                  <c:v>311152</c:v>
                </c:pt>
                <c:pt idx="2113">
                  <c:v>311216</c:v>
                </c:pt>
                <c:pt idx="2114">
                  <c:v>311312</c:v>
                </c:pt>
                <c:pt idx="2115">
                  <c:v>311376</c:v>
                </c:pt>
                <c:pt idx="2116">
                  <c:v>311472</c:v>
                </c:pt>
                <c:pt idx="2117">
                  <c:v>311568</c:v>
                </c:pt>
                <c:pt idx="2118">
                  <c:v>311632</c:v>
                </c:pt>
                <c:pt idx="2119">
                  <c:v>311728</c:v>
                </c:pt>
                <c:pt idx="2120">
                  <c:v>311792</c:v>
                </c:pt>
                <c:pt idx="2121">
                  <c:v>311856</c:v>
                </c:pt>
                <c:pt idx="2122">
                  <c:v>311952</c:v>
                </c:pt>
                <c:pt idx="2123">
                  <c:v>312048</c:v>
                </c:pt>
                <c:pt idx="2124">
                  <c:v>312112</c:v>
                </c:pt>
                <c:pt idx="2125">
                  <c:v>312208</c:v>
                </c:pt>
                <c:pt idx="2126">
                  <c:v>312272</c:v>
                </c:pt>
                <c:pt idx="2127">
                  <c:v>312368</c:v>
                </c:pt>
                <c:pt idx="2128">
                  <c:v>312432</c:v>
                </c:pt>
                <c:pt idx="2129">
                  <c:v>312528</c:v>
                </c:pt>
                <c:pt idx="2130">
                  <c:v>312592</c:v>
                </c:pt>
                <c:pt idx="2131">
                  <c:v>312688</c:v>
                </c:pt>
                <c:pt idx="2132">
                  <c:v>312752</c:v>
                </c:pt>
                <c:pt idx="2133">
                  <c:v>312848</c:v>
                </c:pt>
                <c:pt idx="2134">
                  <c:v>312912</c:v>
                </c:pt>
                <c:pt idx="2135">
                  <c:v>313008</c:v>
                </c:pt>
                <c:pt idx="2136">
                  <c:v>313072</c:v>
                </c:pt>
                <c:pt idx="2137">
                  <c:v>313168</c:v>
                </c:pt>
                <c:pt idx="2138">
                  <c:v>313264</c:v>
                </c:pt>
                <c:pt idx="2139">
                  <c:v>313328</c:v>
                </c:pt>
                <c:pt idx="2140">
                  <c:v>313424</c:v>
                </c:pt>
                <c:pt idx="2141">
                  <c:v>313488</c:v>
                </c:pt>
                <c:pt idx="2142">
                  <c:v>313552</c:v>
                </c:pt>
                <c:pt idx="2143">
                  <c:v>313648</c:v>
                </c:pt>
                <c:pt idx="2144">
                  <c:v>313744</c:v>
                </c:pt>
                <c:pt idx="2145">
                  <c:v>313808</c:v>
                </c:pt>
                <c:pt idx="2146">
                  <c:v>313872</c:v>
                </c:pt>
                <c:pt idx="2147">
                  <c:v>313936</c:v>
                </c:pt>
                <c:pt idx="2148">
                  <c:v>314032</c:v>
                </c:pt>
                <c:pt idx="2149">
                  <c:v>314128</c:v>
                </c:pt>
                <c:pt idx="2150">
                  <c:v>314192</c:v>
                </c:pt>
                <c:pt idx="2151">
                  <c:v>314288</c:v>
                </c:pt>
                <c:pt idx="2152">
                  <c:v>314384</c:v>
                </c:pt>
                <c:pt idx="2153">
                  <c:v>314448</c:v>
                </c:pt>
                <c:pt idx="2154">
                  <c:v>314512</c:v>
                </c:pt>
                <c:pt idx="2155">
                  <c:v>314608</c:v>
                </c:pt>
                <c:pt idx="2156">
                  <c:v>314704</c:v>
                </c:pt>
                <c:pt idx="2157">
                  <c:v>314768</c:v>
                </c:pt>
                <c:pt idx="2158">
                  <c:v>314864</c:v>
                </c:pt>
                <c:pt idx="2159">
                  <c:v>314928</c:v>
                </c:pt>
                <c:pt idx="2160">
                  <c:v>315024</c:v>
                </c:pt>
                <c:pt idx="2161">
                  <c:v>315088</c:v>
                </c:pt>
                <c:pt idx="2162">
                  <c:v>315184</c:v>
                </c:pt>
                <c:pt idx="2163">
                  <c:v>315280</c:v>
                </c:pt>
                <c:pt idx="2164">
                  <c:v>315344</c:v>
                </c:pt>
                <c:pt idx="2165">
                  <c:v>315408</c:v>
                </c:pt>
                <c:pt idx="2166">
                  <c:v>315504</c:v>
                </c:pt>
                <c:pt idx="2167">
                  <c:v>357560</c:v>
                </c:pt>
                <c:pt idx="2168">
                  <c:v>353904</c:v>
                </c:pt>
                <c:pt idx="2169">
                  <c:v>354000</c:v>
                </c:pt>
                <c:pt idx="2170">
                  <c:v>354064</c:v>
                </c:pt>
                <c:pt idx="2171">
                  <c:v>354160</c:v>
                </c:pt>
                <c:pt idx="2172">
                  <c:v>354256</c:v>
                </c:pt>
                <c:pt idx="2173">
                  <c:v>354320</c:v>
                </c:pt>
                <c:pt idx="2174">
                  <c:v>354416</c:v>
                </c:pt>
                <c:pt idx="2175">
                  <c:v>354480</c:v>
                </c:pt>
                <c:pt idx="2176">
                  <c:v>354576</c:v>
                </c:pt>
                <c:pt idx="2177">
                  <c:v>354640</c:v>
                </c:pt>
                <c:pt idx="2178">
                  <c:v>354736</c:v>
                </c:pt>
                <c:pt idx="2179">
                  <c:v>354832</c:v>
                </c:pt>
                <c:pt idx="2180">
                  <c:v>354896</c:v>
                </c:pt>
                <c:pt idx="2181">
                  <c:v>354992</c:v>
                </c:pt>
                <c:pt idx="2182">
                  <c:v>355056</c:v>
                </c:pt>
                <c:pt idx="2183">
                  <c:v>355152</c:v>
                </c:pt>
                <c:pt idx="2184">
                  <c:v>355216</c:v>
                </c:pt>
                <c:pt idx="2185">
                  <c:v>355312</c:v>
                </c:pt>
                <c:pt idx="2186">
                  <c:v>355376</c:v>
                </c:pt>
                <c:pt idx="2187">
                  <c:v>355472</c:v>
                </c:pt>
                <c:pt idx="2188">
                  <c:v>355536</c:v>
                </c:pt>
                <c:pt idx="2189">
                  <c:v>355632</c:v>
                </c:pt>
                <c:pt idx="2190">
                  <c:v>355728</c:v>
                </c:pt>
                <c:pt idx="2191">
                  <c:v>355792</c:v>
                </c:pt>
                <c:pt idx="2192">
                  <c:v>355888</c:v>
                </c:pt>
                <c:pt idx="2193">
                  <c:v>355952</c:v>
                </c:pt>
                <c:pt idx="2194">
                  <c:v>356048</c:v>
                </c:pt>
                <c:pt idx="2195">
                  <c:v>356144</c:v>
                </c:pt>
                <c:pt idx="2196">
                  <c:v>356208</c:v>
                </c:pt>
                <c:pt idx="2197">
                  <c:v>356304</c:v>
                </c:pt>
                <c:pt idx="2198">
                  <c:v>356368</c:v>
                </c:pt>
                <c:pt idx="2199">
                  <c:v>356464</c:v>
                </c:pt>
                <c:pt idx="2200">
                  <c:v>356528</c:v>
                </c:pt>
                <c:pt idx="2201">
                  <c:v>356624</c:v>
                </c:pt>
                <c:pt idx="2202">
                  <c:v>356688</c:v>
                </c:pt>
                <c:pt idx="2203">
                  <c:v>356784</c:v>
                </c:pt>
                <c:pt idx="2204">
                  <c:v>356848</c:v>
                </c:pt>
                <c:pt idx="2205">
                  <c:v>356944</c:v>
                </c:pt>
                <c:pt idx="2206">
                  <c:v>357040</c:v>
                </c:pt>
                <c:pt idx="2207">
                  <c:v>357104</c:v>
                </c:pt>
                <c:pt idx="2208">
                  <c:v>357200</c:v>
                </c:pt>
                <c:pt idx="2209">
                  <c:v>357264</c:v>
                </c:pt>
                <c:pt idx="2210">
                  <c:v>357360</c:v>
                </c:pt>
                <c:pt idx="2211">
                  <c:v>357424</c:v>
                </c:pt>
                <c:pt idx="2212">
                  <c:v>357520</c:v>
                </c:pt>
                <c:pt idx="2213">
                  <c:v>357584</c:v>
                </c:pt>
                <c:pt idx="2214">
                  <c:v>357680</c:v>
                </c:pt>
                <c:pt idx="2215">
                  <c:v>357744</c:v>
                </c:pt>
                <c:pt idx="2216">
                  <c:v>357840</c:v>
                </c:pt>
                <c:pt idx="2217">
                  <c:v>357936</c:v>
                </c:pt>
                <c:pt idx="2218">
                  <c:v>358000</c:v>
                </c:pt>
                <c:pt idx="2219">
                  <c:v>358096</c:v>
                </c:pt>
                <c:pt idx="2220">
                  <c:v>358160</c:v>
                </c:pt>
                <c:pt idx="2221">
                  <c:v>358256</c:v>
                </c:pt>
                <c:pt idx="2222">
                  <c:v>358320</c:v>
                </c:pt>
                <c:pt idx="2223">
                  <c:v>358416</c:v>
                </c:pt>
                <c:pt idx="2224">
                  <c:v>358480</c:v>
                </c:pt>
                <c:pt idx="2225">
                  <c:v>358576</c:v>
                </c:pt>
                <c:pt idx="2226">
                  <c:v>358640</c:v>
                </c:pt>
                <c:pt idx="2227">
                  <c:v>358736</c:v>
                </c:pt>
                <c:pt idx="2228">
                  <c:v>358832</c:v>
                </c:pt>
                <c:pt idx="2229">
                  <c:v>358896</c:v>
                </c:pt>
                <c:pt idx="2230">
                  <c:v>358960</c:v>
                </c:pt>
                <c:pt idx="2231">
                  <c:v>359056</c:v>
                </c:pt>
                <c:pt idx="2232">
                  <c:v>359120</c:v>
                </c:pt>
                <c:pt idx="2233">
                  <c:v>359216</c:v>
                </c:pt>
                <c:pt idx="2234">
                  <c:v>359280</c:v>
                </c:pt>
                <c:pt idx="2235">
                  <c:v>359376</c:v>
                </c:pt>
                <c:pt idx="2236">
                  <c:v>359440</c:v>
                </c:pt>
                <c:pt idx="2237">
                  <c:v>359504</c:v>
                </c:pt>
                <c:pt idx="2238">
                  <c:v>359504</c:v>
                </c:pt>
                <c:pt idx="2239">
                  <c:v>359504</c:v>
                </c:pt>
                <c:pt idx="2240">
                  <c:v>359504</c:v>
                </c:pt>
                <c:pt idx="2241">
                  <c:v>359504</c:v>
                </c:pt>
                <c:pt idx="2242">
                  <c:v>359504</c:v>
                </c:pt>
                <c:pt idx="2243">
                  <c:v>359504</c:v>
                </c:pt>
                <c:pt idx="2244">
                  <c:v>359504</c:v>
                </c:pt>
                <c:pt idx="2245">
                  <c:v>359504</c:v>
                </c:pt>
                <c:pt idx="2246">
                  <c:v>359504</c:v>
                </c:pt>
                <c:pt idx="2247">
                  <c:v>359504</c:v>
                </c:pt>
                <c:pt idx="2248">
                  <c:v>359504</c:v>
                </c:pt>
                <c:pt idx="2249">
                  <c:v>359504</c:v>
                </c:pt>
                <c:pt idx="2250">
                  <c:v>359504</c:v>
                </c:pt>
                <c:pt idx="2251">
                  <c:v>359504</c:v>
                </c:pt>
                <c:pt idx="2252">
                  <c:v>359504</c:v>
                </c:pt>
                <c:pt idx="2253">
                  <c:v>359504</c:v>
                </c:pt>
                <c:pt idx="2254">
                  <c:v>359504</c:v>
                </c:pt>
                <c:pt idx="2255">
                  <c:v>359504</c:v>
                </c:pt>
                <c:pt idx="2256">
                  <c:v>359504</c:v>
                </c:pt>
                <c:pt idx="2257">
                  <c:v>359504</c:v>
                </c:pt>
                <c:pt idx="2258">
                  <c:v>359504</c:v>
                </c:pt>
                <c:pt idx="2259">
                  <c:v>359504</c:v>
                </c:pt>
                <c:pt idx="2260">
                  <c:v>359504</c:v>
                </c:pt>
                <c:pt idx="2261">
                  <c:v>359504</c:v>
                </c:pt>
                <c:pt idx="2262">
                  <c:v>359504</c:v>
                </c:pt>
                <c:pt idx="2263">
                  <c:v>359504</c:v>
                </c:pt>
                <c:pt idx="2264">
                  <c:v>359504</c:v>
                </c:pt>
                <c:pt idx="2265">
                  <c:v>359504</c:v>
                </c:pt>
                <c:pt idx="2266">
                  <c:v>359504</c:v>
                </c:pt>
                <c:pt idx="2267">
                  <c:v>359504</c:v>
                </c:pt>
                <c:pt idx="2268">
                  <c:v>359504</c:v>
                </c:pt>
                <c:pt idx="2269">
                  <c:v>359504</c:v>
                </c:pt>
                <c:pt idx="2270">
                  <c:v>359504</c:v>
                </c:pt>
                <c:pt idx="2271">
                  <c:v>359504</c:v>
                </c:pt>
                <c:pt idx="2272">
                  <c:v>359504</c:v>
                </c:pt>
                <c:pt idx="2273">
                  <c:v>359504</c:v>
                </c:pt>
                <c:pt idx="2274">
                  <c:v>359504</c:v>
                </c:pt>
                <c:pt idx="2275">
                  <c:v>359568</c:v>
                </c:pt>
                <c:pt idx="2276">
                  <c:v>359664</c:v>
                </c:pt>
                <c:pt idx="2277">
                  <c:v>359760</c:v>
                </c:pt>
                <c:pt idx="2278">
                  <c:v>359824</c:v>
                </c:pt>
                <c:pt idx="2279">
                  <c:v>359920</c:v>
                </c:pt>
                <c:pt idx="2280">
                  <c:v>359984</c:v>
                </c:pt>
                <c:pt idx="2281">
                  <c:v>360080</c:v>
                </c:pt>
                <c:pt idx="2282">
                  <c:v>360144</c:v>
                </c:pt>
                <c:pt idx="2283">
                  <c:v>360240</c:v>
                </c:pt>
                <c:pt idx="2284">
                  <c:v>360304</c:v>
                </c:pt>
                <c:pt idx="2285">
                  <c:v>360400</c:v>
                </c:pt>
                <c:pt idx="2286">
                  <c:v>360464</c:v>
                </c:pt>
                <c:pt idx="2287">
                  <c:v>360560</c:v>
                </c:pt>
                <c:pt idx="2288">
                  <c:v>360656</c:v>
                </c:pt>
                <c:pt idx="2289">
                  <c:v>360720</c:v>
                </c:pt>
                <c:pt idx="2290">
                  <c:v>360816</c:v>
                </c:pt>
                <c:pt idx="2291">
                  <c:v>360880</c:v>
                </c:pt>
                <c:pt idx="2292">
                  <c:v>360976</c:v>
                </c:pt>
                <c:pt idx="2293">
                  <c:v>361040</c:v>
                </c:pt>
                <c:pt idx="2294">
                  <c:v>361136</c:v>
                </c:pt>
                <c:pt idx="2295">
                  <c:v>361200</c:v>
                </c:pt>
                <c:pt idx="2296">
                  <c:v>361296</c:v>
                </c:pt>
                <c:pt idx="2297">
                  <c:v>361360</c:v>
                </c:pt>
                <c:pt idx="2298">
                  <c:v>361456</c:v>
                </c:pt>
                <c:pt idx="2299">
                  <c:v>361552</c:v>
                </c:pt>
                <c:pt idx="2300">
                  <c:v>361616</c:v>
                </c:pt>
                <c:pt idx="2301">
                  <c:v>361712</c:v>
                </c:pt>
                <c:pt idx="2302">
                  <c:v>361776</c:v>
                </c:pt>
                <c:pt idx="2303">
                  <c:v>361872</c:v>
                </c:pt>
                <c:pt idx="2304">
                  <c:v>361936</c:v>
                </c:pt>
                <c:pt idx="2305">
                  <c:v>362032</c:v>
                </c:pt>
                <c:pt idx="2306">
                  <c:v>362096</c:v>
                </c:pt>
                <c:pt idx="2307">
                  <c:v>362192</c:v>
                </c:pt>
                <c:pt idx="2308">
                  <c:v>362256</c:v>
                </c:pt>
                <c:pt idx="2309">
                  <c:v>362352</c:v>
                </c:pt>
                <c:pt idx="2310">
                  <c:v>362448</c:v>
                </c:pt>
                <c:pt idx="2311">
                  <c:v>362512</c:v>
                </c:pt>
                <c:pt idx="2312">
                  <c:v>362608</c:v>
                </c:pt>
                <c:pt idx="2313">
                  <c:v>362672</c:v>
                </c:pt>
                <c:pt idx="2314">
                  <c:v>362768</c:v>
                </c:pt>
                <c:pt idx="2315">
                  <c:v>362832</c:v>
                </c:pt>
                <c:pt idx="2316">
                  <c:v>362928</c:v>
                </c:pt>
                <c:pt idx="2317">
                  <c:v>362992</c:v>
                </c:pt>
                <c:pt idx="2318">
                  <c:v>363088</c:v>
                </c:pt>
                <c:pt idx="2319">
                  <c:v>363152</c:v>
                </c:pt>
                <c:pt idx="2320">
                  <c:v>363248</c:v>
                </c:pt>
                <c:pt idx="2321">
                  <c:v>363344</c:v>
                </c:pt>
                <c:pt idx="2322">
                  <c:v>363408</c:v>
                </c:pt>
                <c:pt idx="2323">
                  <c:v>363504</c:v>
                </c:pt>
                <c:pt idx="2324">
                  <c:v>363568</c:v>
                </c:pt>
                <c:pt idx="2325">
                  <c:v>363664</c:v>
                </c:pt>
                <c:pt idx="2326">
                  <c:v>363728</c:v>
                </c:pt>
                <c:pt idx="2327">
                  <c:v>363824</c:v>
                </c:pt>
                <c:pt idx="2328">
                  <c:v>363888</c:v>
                </c:pt>
                <c:pt idx="2329">
                  <c:v>363984</c:v>
                </c:pt>
                <c:pt idx="2330">
                  <c:v>364048</c:v>
                </c:pt>
                <c:pt idx="2331">
                  <c:v>364144</c:v>
                </c:pt>
                <c:pt idx="2332">
                  <c:v>364208</c:v>
                </c:pt>
                <c:pt idx="2333">
                  <c:v>364304</c:v>
                </c:pt>
                <c:pt idx="2334">
                  <c:v>364368</c:v>
                </c:pt>
                <c:pt idx="2335">
                  <c:v>364464</c:v>
                </c:pt>
                <c:pt idx="2336">
                  <c:v>364528</c:v>
                </c:pt>
                <c:pt idx="2337">
                  <c:v>364624</c:v>
                </c:pt>
                <c:pt idx="2338">
                  <c:v>364688</c:v>
                </c:pt>
                <c:pt idx="2339">
                  <c:v>364784</c:v>
                </c:pt>
                <c:pt idx="2340">
                  <c:v>364848</c:v>
                </c:pt>
                <c:pt idx="2341">
                  <c:v>364944</c:v>
                </c:pt>
                <c:pt idx="2342">
                  <c:v>365008</c:v>
                </c:pt>
                <c:pt idx="2343">
                  <c:v>365104</c:v>
                </c:pt>
                <c:pt idx="2344">
                  <c:v>365200</c:v>
                </c:pt>
                <c:pt idx="2345">
                  <c:v>365264</c:v>
                </c:pt>
                <c:pt idx="2346">
                  <c:v>365360</c:v>
                </c:pt>
                <c:pt idx="2347">
                  <c:v>365424</c:v>
                </c:pt>
                <c:pt idx="2348">
                  <c:v>365520</c:v>
                </c:pt>
                <c:pt idx="2349">
                  <c:v>365584</c:v>
                </c:pt>
                <c:pt idx="2350">
                  <c:v>365680</c:v>
                </c:pt>
                <c:pt idx="2351">
                  <c:v>365744</c:v>
                </c:pt>
                <c:pt idx="2352">
                  <c:v>365808</c:v>
                </c:pt>
                <c:pt idx="2353">
                  <c:v>365904</c:v>
                </c:pt>
                <c:pt idx="2354">
                  <c:v>365968</c:v>
                </c:pt>
                <c:pt idx="2355">
                  <c:v>366064</c:v>
                </c:pt>
                <c:pt idx="2356">
                  <c:v>366128</c:v>
                </c:pt>
                <c:pt idx="2357">
                  <c:v>360848</c:v>
                </c:pt>
                <c:pt idx="2358">
                  <c:v>321800</c:v>
                </c:pt>
                <c:pt idx="2359">
                  <c:v>321128</c:v>
                </c:pt>
                <c:pt idx="2360">
                  <c:v>321192</c:v>
                </c:pt>
                <c:pt idx="2361">
                  <c:v>321288</c:v>
                </c:pt>
                <c:pt idx="2362">
                  <c:v>321352</c:v>
                </c:pt>
                <c:pt idx="2363">
                  <c:v>321448</c:v>
                </c:pt>
                <c:pt idx="2364">
                  <c:v>321512</c:v>
                </c:pt>
                <c:pt idx="2365">
                  <c:v>321608</c:v>
                </c:pt>
                <c:pt idx="2366">
                  <c:v>321704</c:v>
                </c:pt>
                <c:pt idx="2367">
                  <c:v>321768</c:v>
                </c:pt>
                <c:pt idx="2368">
                  <c:v>321864</c:v>
                </c:pt>
                <c:pt idx="2369">
                  <c:v>321928</c:v>
                </c:pt>
                <c:pt idx="2370">
                  <c:v>322024</c:v>
                </c:pt>
                <c:pt idx="2371">
                  <c:v>322120</c:v>
                </c:pt>
                <c:pt idx="2372">
                  <c:v>322184</c:v>
                </c:pt>
                <c:pt idx="2373">
                  <c:v>322248</c:v>
                </c:pt>
                <c:pt idx="2374">
                  <c:v>322344</c:v>
                </c:pt>
                <c:pt idx="2375">
                  <c:v>322440</c:v>
                </c:pt>
                <c:pt idx="2376">
                  <c:v>322504</c:v>
                </c:pt>
                <c:pt idx="2377">
                  <c:v>322600</c:v>
                </c:pt>
                <c:pt idx="2378">
                  <c:v>322664</c:v>
                </c:pt>
                <c:pt idx="2379">
                  <c:v>322760</c:v>
                </c:pt>
                <c:pt idx="2380">
                  <c:v>322824</c:v>
                </c:pt>
                <c:pt idx="2381">
                  <c:v>322920</c:v>
                </c:pt>
                <c:pt idx="2382">
                  <c:v>323016</c:v>
                </c:pt>
                <c:pt idx="2383">
                  <c:v>323080</c:v>
                </c:pt>
                <c:pt idx="2384">
                  <c:v>323144</c:v>
                </c:pt>
                <c:pt idx="2385">
                  <c:v>323240</c:v>
                </c:pt>
                <c:pt idx="2386">
                  <c:v>323336</c:v>
                </c:pt>
                <c:pt idx="2387">
                  <c:v>323400</c:v>
                </c:pt>
                <c:pt idx="2388">
                  <c:v>323496</c:v>
                </c:pt>
                <c:pt idx="2389">
                  <c:v>323560</c:v>
                </c:pt>
                <c:pt idx="2390">
                  <c:v>323656</c:v>
                </c:pt>
                <c:pt idx="2391">
                  <c:v>323720</c:v>
                </c:pt>
                <c:pt idx="2392">
                  <c:v>323816</c:v>
                </c:pt>
                <c:pt idx="2393">
                  <c:v>323912</c:v>
                </c:pt>
                <c:pt idx="2394">
                  <c:v>323976</c:v>
                </c:pt>
                <c:pt idx="2395">
                  <c:v>324040</c:v>
                </c:pt>
                <c:pt idx="2396">
                  <c:v>324136</c:v>
                </c:pt>
                <c:pt idx="2397">
                  <c:v>324232</c:v>
                </c:pt>
                <c:pt idx="2398">
                  <c:v>324296</c:v>
                </c:pt>
                <c:pt idx="2399">
                  <c:v>324392</c:v>
                </c:pt>
                <c:pt idx="2400">
                  <c:v>324456</c:v>
                </c:pt>
                <c:pt idx="2401">
                  <c:v>324552</c:v>
                </c:pt>
                <c:pt idx="2402">
                  <c:v>324624</c:v>
                </c:pt>
                <c:pt idx="2403">
                  <c:v>324720</c:v>
                </c:pt>
                <c:pt idx="2404">
                  <c:v>324816</c:v>
                </c:pt>
                <c:pt idx="2405">
                  <c:v>324880</c:v>
                </c:pt>
                <c:pt idx="2406">
                  <c:v>324976</c:v>
                </c:pt>
                <c:pt idx="2407">
                  <c:v>325040</c:v>
                </c:pt>
                <c:pt idx="2408">
                  <c:v>325136</c:v>
                </c:pt>
                <c:pt idx="2409">
                  <c:v>325200</c:v>
                </c:pt>
                <c:pt idx="2410">
                  <c:v>325296</c:v>
                </c:pt>
                <c:pt idx="2411">
                  <c:v>325360</c:v>
                </c:pt>
                <c:pt idx="2412">
                  <c:v>325424</c:v>
                </c:pt>
                <c:pt idx="2413">
                  <c:v>325424</c:v>
                </c:pt>
                <c:pt idx="2414">
                  <c:v>325424</c:v>
                </c:pt>
                <c:pt idx="2415">
                  <c:v>325424</c:v>
                </c:pt>
                <c:pt idx="2416">
                  <c:v>325424</c:v>
                </c:pt>
                <c:pt idx="2417">
                  <c:v>325424</c:v>
                </c:pt>
                <c:pt idx="2418">
                  <c:v>325424</c:v>
                </c:pt>
                <c:pt idx="2419">
                  <c:v>325424</c:v>
                </c:pt>
                <c:pt idx="2420">
                  <c:v>325424</c:v>
                </c:pt>
                <c:pt idx="2421">
                  <c:v>325424</c:v>
                </c:pt>
                <c:pt idx="2422">
                  <c:v>325424</c:v>
                </c:pt>
                <c:pt idx="2423">
                  <c:v>325424</c:v>
                </c:pt>
                <c:pt idx="2424">
                  <c:v>325424</c:v>
                </c:pt>
                <c:pt idx="2425">
                  <c:v>325424</c:v>
                </c:pt>
                <c:pt idx="2426">
                  <c:v>325424</c:v>
                </c:pt>
                <c:pt idx="2427">
                  <c:v>325424</c:v>
                </c:pt>
                <c:pt idx="2428">
                  <c:v>325424</c:v>
                </c:pt>
                <c:pt idx="2429">
                  <c:v>325424</c:v>
                </c:pt>
                <c:pt idx="2430">
                  <c:v>325424</c:v>
                </c:pt>
                <c:pt idx="2431">
                  <c:v>325424</c:v>
                </c:pt>
                <c:pt idx="2432">
                  <c:v>325424</c:v>
                </c:pt>
                <c:pt idx="2433">
                  <c:v>325424</c:v>
                </c:pt>
                <c:pt idx="2434">
                  <c:v>325424</c:v>
                </c:pt>
                <c:pt idx="2435">
                  <c:v>325424</c:v>
                </c:pt>
                <c:pt idx="2436">
                  <c:v>325424</c:v>
                </c:pt>
                <c:pt idx="2437">
                  <c:v>325424</c:v>
                </c:pt>
                <c:pt idx="2438">
                  <c:v>325424</c:v>
                </c:pt>
                <c:pt idx="2439">
                  <c:v>325424</c:v>
                </c:pt>
                <c:pt idx="2440">
                  <c:v>325424</c:v>
                </c:pt>
                <c:pt idx="2441">
                  <c:v>325424</c:v>
                </c:pt>
                <c:pt idx="2442">
                  <c:v>325424</c:v>
                </c:pt>
                <c:pt idx="2443">
                  <c:v>325424</c:v>
                </c:pt>
                <c:pt idx="2444">
                  <c:v>325424</c:v>
                </c:pt>
                <c:pt idx="2445">
                  <c:v>325424</c:v>
                </c:pt>
                <c:pt idx="2446">
                  <c:v>325424</c:v>
                </c:pt>
                <c:pt idx="2447">
                  <c:v>325424</c:v>
                </c:pt>
                <c:pt idx="2448">
                  <c:v>325424</c:v>
                </c:pt>
                <c:pt idx="2449">
                  <c:v>325424</c:v>
                </c:pt>
                <c:pt idx="2450">
                  <c:v>325424</c:v>
                </c:pt>
                <c:pt idx="2451">
                  <c:v>325424</c:v>
                </c:pt>
                <c:pt idx="2452">
                  <c:v>325424</c:v>
                </c:pt>
                <c:pt idx="2453">
                  <c:v>325424</c:v>
                </c:pt>
                <c:pt idx="2454">
                  <c:v>325424</c:v>
                </c:pt>
                <c:pt idx="2455">
                  <c:v>325424</c:v>
                </c:pt>
                <c:pt idx="2456">
                  <c:v>325424</c:v>
                </c:pt>
                <c:pt idx="2457">
                  <c:v>325424</c:v>
                </c:pt>
                <c:pt idx="2458">
                  <c:v>325424</c:v>
                </c:pt>
                <c:pt idx="2459">
                  <c:v>325424</c:v>
                </c:pt>
                <c:pt idx="2460">
                  <c:v>325424</c:v>
                </c:pt>
                <c:pt idx="2461">
                  <c:v>325424</c:v>
                </c:pt>
                <c:pt idx="2462">
                  <c:v>325424</c:v>
                </c:pt>
                <c:pt idx="2463">
                  <c:v>325424</c:v>
                </c:pt>
                <c:pt idx="2464">
                  <c:v>325424</c:v>
                </c:pt>
                <c:pt idx="2465">
                  <c:v>325424</c:v>
                </c:pt>
                <c:pt idx="2466">
                  <c:v>325424</c:v>
                </c:pt>
                <c:pt idx="2467">
                  <c:v>325456</c:v>
                </c:pt>
                <c:pt idx="2468">
                  <c:v>325552</c:v>
                </c:pt>
                <c:pt idx="2469">
                  <c:v>325616</c:v>
                </c:pt>
                <c:pt idx="2470">
                  <c:v>325712</c:v>
                </c:pt>
                <c:pt idx="2471">
                  <c:v>325776</c:v>
                </c:pt>
                <c:pt idx="2472">
                  <c:v>325872</c:v>
                </c:pt>
                <c:pt idx="2473">
                  <c:v>325936</c:v>
                </c:pt>
                <c:pt idx="2474">
                  <c:v>326032</c:v>
                </c:pt>
                <c:pt idx="2475">
                  <c:v>326128</c:v>
                </c:pt>
                <c:pt idx="2476">
                  <c:v>326192</c:v>
                </c:pt>
                <c:pt idx="2477">
                  <c:v>326288</c:v>
                </c:pt>
                <c:pt idx="2478">
                  <c:v>326352</c:v>
                </c:pt>
                <c:pt idx="2479">
                  <c:v>326448</c:v>
                </c:pt>
                <c:pt idx="2480">
                  <c:v>326512</c:v>
                </c:pt>
                <c:pt idx="2481">
                  <c:v>326608</c:v>
                </c:pt>
                <c:pt idx="2482">
                  <c:v>326672</c:v>
                </c:pt>
                <c:pt idx="2483">
                  <c:v>326768</c:v>
                </c:pt>
                <c:pt idx="2484">
                  <c:v>326832</c:v>
                </c:pt>
                <c:pt idx="2485">
                  <c:v>326928</c:v>
                </c:pt>
                <c:pt idx="2486">
                  <c:v>327024</c:v>
                </c:pt>
                <c:pt idx="2487">
                  <c:v>327088</c:v>
                </c:pt>
                <c:pt idx="2488">
                  <c:v>327152</c:v>
                </c:pt>
                <c:pt idx="2489">
                  <c:v>327248</c:v>
                </c:pt>
                <c:pt idx="2490">
                  <c:v>327344</c:v>
                </c:pt>
                <c:pt idx="2491">
                  <c:v>327408</c:v>
                </c:pt>
                <c:pt idx="2492">
                  <c:v>327504</c:v>
                </c:pt>
                <c:pt idx="2493">
                  <c:v>327600</c:v>
                </c:pt>
                <c:pt idx="2494">
                  <c:v>327664</c:v>
                </c:pt>
                <c:pt idx="2495">
                  <c:v>327728</c:v>
                </c:pt>
                <c:pt idx="2496">
                  <c:v>327824</c:v>
                </c:pt>
                <c:pt idx="2497">
                  <c:v>327920</c:v>
                </c:pt>
                <c:pt idx="2498">
                  <c:v>327984</c:v>
                </c:pt>
                <c:pt idx="2499">
                  <c:v>328080</c:v>
                </c:pt>
                <c:pt idx="2500">
                  <c:v>328144</c:v>
                </c:pt>
                <c:pt idx="2501">
                  <c:v>328240</c:v>
                </c:pt>
                <c:pt idx="2502">
                  <c:v>328304</c:v>
                </c:pt>
                <c:pt idx="2503">
                  <c:v>328400</c:v>
                </c:pt>
                <c:pt idx="2504">
                  <c:v>328496</c:v>
                </c:pt>
                <c:pt idx="2505">
                  <c:v>328560</c:v>
                </c:pt>
                <c:pt idx="2506">
                  <c:v>328656</c:v>
                </c:pt>
                <c:pt idx="2507">
                  <c:v>328720</c:v>
                </c:pt>
                <c:pt idx="2508">
                  <c:v>328816</c:v>
                </c:pt>
                <c:pt idx="2509">
                  <c:v>328880</c:v>
                </c:pt>
                <c:pt idx="2510">
                  <c:v>328976</c:v>
                </c:pt>
                <c:pt idx="2511">
                  <c:v>329040</c:v>
                </c:pt>
                <c:pt idx="2512">
                  <c:v>329136</c:v>
                </c:pt>
                <c:pt idx="2513">
                  <c:v>329200</c:v>
                </c:pt>
                <c:pt idx="2514">
                  <c:v>329296</c:v>
                </c:pt>
                <c:pt idx="2515">
                  <c:v>329392</c:v>
                </c:pt>
                <c:pt idx="2516">
                  <c:v>329456</c:v>
                </c:pt>
                <c:pt idx="2517">
                  <c:v>329552</c:v>
                </c:pt>
                <c:pt idx="2518">
                  <c:v>329616</c:v>
                </c:pt>
                <c:pt idx="2519">
                  <c:v>329712</c:v>
                </c:pt>
                <c:pt idx="2520">
                  <c:v>329808</c:v>
                </c:pt>
                <c:pt idx="2521">
                  <c:v>329872</c:v>
                </c:pt>
                <c:pt idx="2522">
                  <c:v>329936</c:v>
                </c:pt>
                <c:pt idx="2523">
                  <c:v>330032</c:v>
                </c:pt>
                <c:pt idx="2524">
                  <c:v>330128</c:v>
                </c:pt>
                <c:pt idx="2525">
                  <c:v>330192</c:v>
                </c:pt>
                <c:pt idx="2526">
                  <c:v>330288</c:v>
                </c:pt>
                <c:pt idx="2527">
                  <c:v>330352</c:v>
                </c:pt>
                <c:pt idx="2528">
                  <c:v>330448</c:v>
                </c:pt>
                <c:pt idx="2529">
                  <c:v>330544</c:v>
                </c:pt>
                <c:pt idx="2530">
                  <c:v>330608</c:v>
                </c:pt>
                <c:pt idx="2531">
                  <c:v>330704</c:v>
                </c:pt>
                <c:pt idx="2532">
                  <c:v>330768</c:v>
                </c:pt>
                <c:pt idx="2533">
                  <c:v>330832</c:v>
                </c:pt>
                <c:pt idx="2534">
                  <c:v>330928</c:v>
                </c:pt>
                <c:pt idx="2535">
                  <c:v>330992</c:v>
                </c:pt>
                <c:pt idx="2536">
                  <c:v>279072</c:v>
                </c:pt>
                <c:pt idx="2537">
                  <c:v>279168</c:v>
                </c:pt>
                <c:pt idx="2538">
                  <c:v>279232</c:v>
                </c:pt>
                <c:pt idx="2539">
                  <c:v>279328</c:v>
                </c:pt>
                <c:pt idx="2540">
                  <c:v>279392</c:v>
                </c:pt>
                <c:pt idx="2541">
                  <c:v>279488</c:v>
                </c:pt>
                <c:pt idx="2542">
                  <c:v>279584</c:v>
                </c:pt>
                <c:pt idx="2543">
                  <c:v>279648</c:v>
                </c:pt>
                <c:pt idx="2544">
                  <c:v>279744</c:v>
                </c:pt>
                <c:pt idx="2545">
                  <c:v>279808</c:v>
                </c:pt>
                <c:pt idx="2546">
                  <c:v>279904</c:v>
                </c:pt>
                <c:pt idx="2547">
                  <c:v>279968</c:v>
                </c:pt>
                <c:pt idx="2548">
                  <c:v>280064</c:v>
                </c:pt>
                <c:pt idx="2549">
                  <c:v>280128</c:v>
                </c:pt>
                <c:pt idx="2550">
                  <c:v>280224</c:v>
                </c:pt>
                <c:pt idx="2551">
                  <c:v>280288</c:v>
                </c:pt>
                <c:pt idx="2552">
                  <c:v>280384</c:v>
                </c:pt>
                <c:pt idx="2553">
                  <c:v>280480</c:v>
                </c:pt>
                <c:pt idx="2554">
                  <c:v>280544</c:v>
                </c:pt>
                <c:pt idx="2555">
                  <c:v>280608</c:v>
                </c:pt>
                <c:pt idx="2556">
                  <c:v>280672</c:v>
                </c:pt>
                <c:pt idx="2557">
                  <c:v>280768</c:v>
                </c:pt>
                <c:pt idx="2558">
                  <c:v>280864</c:v>
                </c:pt>
                <c:pt idx="2559">
                  <c:v>280928</c:v>
                </c:pt>
                <c:pt idx="2560">
                  <c:v>281024</c:v>
                </c:pt>
                <c:pt idx="2561">
                  <c:v>281088</c:v>
                </c:pt>
                <c:pt idx="2562">
                  <c:v>281184</c:v>
                </c:pt>
                <c:pt idx="2563">
                  <c:v>281248</c:v>
                </c:pt>
                <c:pt idx="2564">
                  <c:v>281344</c:v>
                </c:pt>
                <c:pt idx="2565">
                  <c:v>281408</c:v>
                </c:pt>
                <c:pt idx="2566">
                  <c:v>281504</c:v>
                </c:pt>
                <c:pt idx="2567">
                  <c:v>281568</c:v>
                </c:pt>
                <c:pt idx="2568">
                  <c:v>281664</c:v>
                </c:pt>
                <c:pt idx="2569">
                  <c:v>281728</c:v>
                </c:pt>
                <c:pt idx="2570">
                  <c:v>281824</c:v>
                </c:pt>
                <c:pt idx="2571">
                  <c:v>281920</c:v>
                </c:pt>
                <c:pt idx="2572">
                  <c:v>281984</c:v>
                </c:pt>
                <c:pt idx="2573">
                  <c:v>282080</c:v>
                </c:pt>
                <c:pt idx="2574">
                  <c:v>282144</c:v>
                </c:pt>
                <c:pt idx="2575">
                  <c:v>282240</c:v>
                </c:pt>
                <c:pt idx="2576">
                  <c:v>282304</c:v>
                </c:pt>
                <c:pt idx="2577">
                  <c:v>282400</c:v>
                </c:pt>
                <c:pt idx="2578">
                  <c:v>282464</c:v>
                </c:pt>
                <c:pt idx="2579">
                  <c:v>282560</c:v>
                </c:pt>
                <c:pt idx="2580">
                  <c:v>282632</c:v>
                </c:pt>
                <c:pt idx="2581">
                  <c:v>282728</c:v>
                </c:pt>
                <c:pt idx="2582">
                  <c:v>282824</c:v>
                </c:pt>
                <c:pt idx="2583">
                  <c:v>282888</c:v>
                </c:pt>
                <c:pt idx="2584">
                  <c:v>282984</c:v>
                </c:pt>
                <c:pt idx="2585">
                  <c:v>283048</c:v>
                </c:pt>
                <c:pt idx="2586">
                  <c:v>283144</c:v>
                </c:pt>
                <c:pt idx="2587">
                  <c:v>283208</c:v>
                </c:pt>
                <c:pt idx="2588">
                  <c:v>283304</c:v>
                </c:pt>
                <c:pt idx="2589">
                  <c:v>283400</c:v>
                </c:pt>
                <c:pt idx="2590">
                  <c:v>283464</c:v>
                </c:pt>
                <c:pt idx="2591">
                  <c:v>283560</c:v>
                </c:pt>
                <c:pt idx="2592">
                  <c:v>283624</c:v>
                </c:pt>
                <c:pt idx="2593">
                  <c:v>283720</c:v>
                </c:pt>
                <c:pt idx="2594">
                  <c:v>283784</c:v>
                </c:pt>
                <c:pt idx="2595">
                  <c:v>283880</c:v>
                </c:pt>
                <c:pt idx="2596">
                  <c:v>283976</c:v>
                </c:pt>
                <c:pt idx="2597">
                  <c:v>284040</c:v>
                </c:pt>
                <c:pt idx="2598">
                  <c:v>284136</c:v>
                </c:pt>
                <c:pt idx="2599">
                  <c:v>284200</c:v>
                </c:pt>
                <c:pt idx="2600">
                  <c:v>284296</c:v>
                </c:pt>
                <c:pt idx="2601">
                  <c:v>284360</c:v>
                </c:pt>
                <c:pt idx="2602">
                  <c:v>284456</c:v>
                </c:pt>
                <c:pt idx="2603">
                  <c:v>284520</c:v>
                </c:pt>
                <c:pt idx="2604">
                  <c:v>284616</c:v>
                </c:pt>
                <c:pt idx="2605">
                  <c:v>284680</c:v>
                </c:pt>
                <c:pt idx="2606">
                  <c:v>284776</c:v>
                </c:pt>
                <c:pt idx="2607">
                  <c:v>284872</c:v>
                </c:pt>
                <c:pt idx="2608">
                  <c:v>284936</c:v>
                </c:pt>
                <c:pt idx="2609">
                  <c:v>285032</c:v>
                </c:pt>
                <c:pt idx="2610">
                  <c:v>285096</c:v>
                </c:pt>
                <c:pt idx="2611">
                  <c:v>285192</c:v>
                </c:pt>
                <c:pt idx="2612">
                  <c:v>285288</c:v>
                </c:pt>
                <c:pt idx="2613">
                  <c:v>285352</c:v>
                </c:pt>
                <c:pt idx="2614">
                  <c:v>285448</c:v>
                </c:pt>
                <c:pt idx="2615">
                  <c:v>285512</c:v>
                </c:pt>
                <c:pt idx="2616">
                  <c:v>285576</c:v>
                </c:pt>
                <c:pt idx="2617">
                  <c:v>285672</c:v>
                </c:pt>
                <c:pt idx="2618">
                  <c:v>285768</c:v>
                </c:pt>
                <c:pt idx="2619">
                  <c:v>285832</c:v>
                </c:pt>
                <c:pt idx="2620">
                  <c:v>285928</c:v>
                </c:pt>
                <c:pt idx="2621">
                  <c:v>285992</c:v>
                </c:pt>
                <c:pt idx="2622">
                  <c:v>286056</c:v>
                </c:pt>
                <c:pt idx="2623">
                  <c:v>286056</c:v>
                </c:pt>
                <c:pt idx="2624">
                  <c:v>286056</c:v>
                </c:pt>
                <c:pt idx="2625">
                  <c:v>286056</c:v>
                </c:pt>
                <c:pt idx="2626">
                  <c:v>286056</c:v>
                </c:pt>
                <c:pt idx="2627">
                  <c:v>286056</c:v>
                </c:pt>
                <c:pt idx="2628">
                  <c:v>286056</c:v>
                </c:pt>
                <c:pt idx="2629">
                  <c:v>286056</c:v>
                </c:pt>
                <c:pt idx="2630">
                  <c:v>286056</c:v>
                </c:pt>
                <c:pt idx="2631">
                  <c:v>286056</c:v>
                </c:pt>
                <c:pt idx="2632">
                  <c:v>286056</c:v>
                </c:pt>
                <c:pt idx="2633">
                  <c:v>286056</c:v>
                </c:pt>
                <c:pt idx="2634">
                  <c:v>286056</c:v>
                </c:pt>
                <c:pt idx="2635">
                  <c:v>286056</c:v>
                </c:pt>
                <c:pt idx="2636">
                  <c:v>286056</c:v>
                </c:pt>
                <c:pt idx="2637">
                  <c:v>286056</c:v>
                </c:pt>
                <c:pt idx="2638">
                  <c:v>286056</c:v>
                </c:pt>
                <c:pt idx="2639">
                  <c:v>286056</c:v>
                </c:pt>
                <c:pt idx="2640">
                  <c:v>286056</c:v>
                </c:pt>
                <c:pt idx="2641">
                  <c:v>286056</c:v>
                </c:pt>
                <c:pt idx="2642">
                  <c:v>286056</c:v>
                </c:pt>
                <c:pt idx="2643">
                  <c:v>286056</c:v>
                </c:pt>
                <c:pt idx="2644">
                  <c:v>286056</c:v>
                </c:pt>
                <c:pt idx="2645">
                  <c:v>286056</c:v>
                </c:pt>
                <c:pt idx="2646">
                  <c:v>286056</c:v>
                </c:pt>
                <c:pt idx="2647">
                  <c:v>286056</c:v>
                </c:pt>
                <c:pt idx="2648">
                  <c:v>286056</c:v>
                </c:pt>
                <c:pt idx="2649">
                  <c:v>286056</c:v>
                </c:pt>
                <c:pt idx="2650">
                  <c:v>286056</c:v>
                </c:pt>
                <c:pt idx="2651">
                  <c:v>286056</c:v>
                </c:pt>
                <c:pt idx="2652">
                  <c:v>286056</c:v>
                </c:pt>
                <c:pt idx="2653">
                  <c:v>286056</c:v>
                </c:pt>
                <c:pt idx="2654">
                  <c:v>286056</c:v>
                </c:pt>
                <c:pt idx="2655">
                  <c:v>286056</c:v>
                </c:pt>
                <c:pt idx="2656">
                  <c:v>286056</c:v>
                </c:pt>
                <c:pt idx="2657">
                  <c:v>286056</c:v>
                </c:pt>
                <c:pt idx="2658">
                  <c:v>286056</c:v>
                </c:pt>
                <c:pt idx="2659">
                  <c:v>286056</c:v>
                </c:pt>
                <c:pt idx="2660">
                  <c:v>286056</c:v>
                </c:pt>
                <c:pt idx="2661">
                  <c:v>286056</c:v>
                </c:pt>
                <c:pt idx="2662">
                  <c:v>286056</c:v>
                </c:pt>
                <c:pt idx="2663">
                  <c:v>286056</c:v>
                </c:pt>
                <c:pt idx="2664">
                  <c:v>286056</c:v>
                </c:pt>
                <c:pt idx="2665">
                  <c:v>286056</c:v>
                </c:pt>
                <c:pt idx="2666">
                  <c:v>286056</c:v>
                </c:pt>
                <c:pt idx="2667">
                  <c:v>286056</c:v>
                </c:pt>
                <c:pt idx="2668">
                  <c:v>286056</c:v>
                </c:pt>
                <c:pt idx="2669">
                  <c:v>286056</c:v>
                </c:pt>
                <c:pt idx="2670">
                  <c:v>286056</c:v>
                </c:pt>
                <c:pt idx="2671">
                  <c:v>286056</c:v>
                </c:pt>
                <c:pt idx="2672">
                  <c:v>286088</c:v>
                </c:pt>
                <c:pt idx="2673">
                  <c:v>286184</c:v>
                </c:pt>
                <c:pt idx="2674">
                  <c:v>286248</c:v>
                </c:pt>
                <c:pt idx="2675">
                  <c:v>286344</c:v>
                </c:pt>
                <c:pt idx="2676">
                  <c:v>286408</c:v>
                </c:pt>
                <c:pt idx="2677">
                  <c:v>286504</c:v>
                </c:pt>
                <c:pt idx="2678">
                  <c:v>286600</c:v>
                </c:pt>
                <c:pt idx="2679">
                  <c:v>286664</c:v>
                </c:pt>
                <c:pt idx="2680">
                  <c:v>286760</c:v>
                </c:pt>
                <c:pt idx="2681">
                  <c:v>286824</c:v>
                </c:pt>
                <c:pt idx="2682">
                  <c:v>286920</c:v>
                </c:pt>
                <c:pt idx="2683">
                  <c:v>286984</c:v>
                </c:pt>
                <c:pt idx="2684">
                  <c:v>287080</c:v>
                </c:pt>
                <c:pt idx="2685">
                  <c:v>287144</c:v>
                </c:pt>
                <c:pt idx="2686">
                  <c:v>287240</c:v>
                </c:pt>
                <c:pt idx="2687">
                  <c:v>287304</c:v>
                </c:pt>
                <c:pt idx="2688">
                  <c:v>287400</c:v>
                </c:pt>
                <c:pt idx="2689">
                  <c:v>287496</c:v>
                </c:pt>
                <c:pt idx="2690">
                  <c:v>287560</c:v>
                </c:pt>
                <c:pt idx="2691">
                  <c:v>287656</c:v>
                </c:pt>
                <c:pt idx="2692">
                  <c:v>287720</c:v>
                </c:pt>
                <c:pt idx="2693">
                  <c:v>287816</c:v>
                </c:pt>
                <c:pt idx="2694">
                  <c:v>287880</c:v>
                </c:pt>
                <c:pt idx="2695">
                  <c:v>287976</c:v>
                </c:pt>
                <c:pt idx="2696">
                  <c:v>288040</c:v>
                </c:pt>
                <c:pt idx="2697">
                  <c:v>288136</c:v>
                </c:pt>
                <c:pt idx="2698">
                  <c:v>288200</c:v>
                </c:pt>
                <c:pt idx="2699">
                  <c:v>288296</c:v>
                </c:pt>
                <c:pt idx="2700">
                  <c:v>288392</c:v>
                </c:pt>
                <c:pt idx="2701">
                  <c:v>288456</c:v>
                </c:pt>
                <c:pt idx="2702">
                  <c:v>288552</c:v>
                </c:pt>
                <c:pt idx="2703">
                  <c:v>288616</c:v>
                </c:pt>
                <c:pt idx="2704">
                  <c:v>288712</c:v>
                </c:pt>
                <c:pt idx="2705">
                  <c:v>288776</c:v>
                </c:pt>
                <c:pt idx="2706">
                  <c:v>288872</c:v>
                </c:pt>
                <c:pt idx="2707">
                  <c:v>288936</c:v>
                </c:pt>
                <c:pt idx="2708">
                  <c:v>279040</c:v>
                </c:pt>
                <c:pt idx="2709">
                  <c:v>279136</c:v>
                </c:pt>
                <c:pt idx="2710">
                  <c:v>279232</c:v>
                </c:pt>
                <c:pt idx="2711">
                  <c:v>279296</c:v>
                </c:pt>
                <c:pt idx="2712">
                  <c:v>279392</c:v>
                </c:pt>
                <c:pt idx="2713">
                  <c:v>279488</c:v>
                </c:pt>
                <c:pt idx="2714">
                  <c:v>279552</c:v>
                </c:pt>
                <c:pt idx="2715">
                  <c:v>279648</c:v>
                </c:pt>
                <c:pt idx="2716">
                  <c:v>279712</c:v>
                </c:pt>
                <c:pt idx="2717">
                  <c:v>279808</c:v>
                </c:pt>
                <c:pt idx="2718">
                  <c:v>279872</c:v>
                </c:pt>
                <c:pt idx="2719">
                  <c:v>279968</c:v>
                </c:pt>
                <c:pt idx="2720">
                  <c:v>280032</c:v>
                </c:pt>
                <c:pt idx="2721">
                  <c:v>280128</c:v>
                </c:pt>
                <c:pt idx="2722">
                  <c:v>280192</c:v>
                </c:pt>
                <c:pt idx="2723">
                  <c:v>280288</c:v>
                </c:pt>
                <c:pt idx="2724">
                  <c:v>280384</c:v>
                </c:pt>
                <c:pt idx="2725">
                  <c:v>280448</c:v>
                </c:pt>
                <c:pt idx="2726">
                  <c:v>280544</c:v>
                </c:pt>
                <c:pt idx="2727">
                  <c:v>280608</c:v>
                </c:pt>
                <c:pt idx="2728">
                  <c:v>280704</c:v>
                </c:pt>
                <c:pt idx="2729">
                  <c:v>280768</c:v>
                </c:pt>
                <c:pt idx="2730">
                  <c:v>280864</c:v>
                </c:pt>
                <c:pt idx="2731">
                  <c:v>280928</c:v>
                </c:pt>
                <c:pt idx="2732">
                  <c:v>281024</c:v>
                </c:pt>
                <c:pt idx="2733">
                  <c:v>281088</c:v>
                </c:pt>
                <c:pt idx="2734">
                  <c:v>281184</c:v>
                </c:pt>
                <c:pt idx="2735">
                  <c:v>281248</c:v>
                </c:pt>
                <c:pt idx="2736">
                  <c:v>281344</c:v>
                </c:pt>
                <c:pt idx="2737">
                  <c:v>281408</c:v>
                </c:pt>
                <c:pt idx="2738">
                  <c:v>281504</c:v>
                </c:pt>
                <c:pt idx="2739">
                  <c:v>281600</c:v>
                </c:pt>
                <c:pt idx="2740">
                  <c:v>281664</c:v>
                </c:pt>
                <c:pt idx="2741">
                  <c:v>281728</c:v>
                </c:pt>
                <c:pt idx="2742">
                  <c:v>281824</c:v>
                </c:pt>
                <c:pt idx="2743">
                  <c:v>281888</c:v>
                </c:pt>
                <c:pt idx="2744">
                  <c:v>281984</c:v>
                </c:pt>
                <c:pt idx="2745">
                  <c:v>282080</c:v>
                </c:pt>
                <c:pt idx="2746">
                  <c:v>282144</c:v>
                </c:pt>
                <c:pt idx="2747">
                  <c:v>282240</c:v>
                </c:pt>
                <c:pt idx="2748">
                  <c:v>282304</c:v>
                </c:pt>
                <c:pt idx="2749">
                  <c:v>282400</c:v>
                </c:pt>
                <c:pt idx="2750">
                  <c:v>282496</c:v>
                </c:pt>
                <c:pt idx="2751">
                  <c:v>282560</c:v>
                </c:pt>
                <c:pt idx="2752">
                  <c:v>282664</c:v>
                </c:pt>
                <c:pt idx="2753">
                  <c:v>282728</c:v>
                </c:pt>
                <c:pt idx="2754">
                  <c:v>282824</c:v>
                </c:pt>
                <c:pt idx="2755">
                  <c:v>282888</c:v>
                </c:pt>
                <c:pt idx="2756">
                  <c:v>282984</c:v>
                </c:pt>
                <c:pt idx="2757">
                  <c:v>283080</c:v>
                </c:pt>
                <c:pt idx="2758">
                  <c:v>283144</c:v>
                </c:pt>
                <c:pt idx="2759">
                  <c:v>283240</c:v>
                </c:pt>
                <c:pt idx="2760">
                  <c:v>283336</c:v>
                </c:pt>
                <c:pt idx="2761">
                  <c:v>283400</c:v>
                </c:pt>
                <c:pt idx="2762">
                  <c:v>283496</c:v>
                </c:pt>
                <c:pt idx="2763">
                  <c:v>283560</c:v>
                </c:pt>
                <c:pt idx="2764">
                  <c:v>283656</c:v>
                </c:pt>
                <c:pt idx="2765">
                  <c:v>283752</c:v>
                </c:pt>
                <c:pt idx="2766">
                  <c:v>283816</c:v>
                </c:pt>
                <c:pt idx="2767">
                  <c:v>283912</c:v>
                </c:pt>
                <c:pt idx="2768">
                  <c:v>284008</c:v>
                </c:pt>
                <c:pt idx="2769">
                  <c:v>284040</c:v>
                </c:pt>
                <c:pt idx="2770">
                  <c:v>284072</c:v>
                </c:pt>
                <c:pt idx="2771">
                  <c:v>284168</c:v>
                </c:pt>
                <c:pt idx="2772">
                  <c:v>284232</c:v>
                </c:pt>
                <c:pt idx="2773">
                  <c:v>284328</c:v>
                </c:pt>
                <c:pt idx="2774">
                  <c:v>284392</c:v>
                </c:pt>
                <c:pt idx="2775">
                  <c:v>284488</c:v>
                </c:pt>
                <c:pt idx="2776">
                  <c:v>284552</c:v>
                </c:pt>
                <c:pt idx="2777">
                  <c:v>284648</c:v>
                </c:pt>
                <c:pt idx="2778">
                  <c:v>284744</c:v>
                </c:pt>
                <c:pt idx="2779">
                  <c:v>284808</c:v>
                </c:pt>
                <c:pt idx="2780">
                  <c:v>284904</c:v>
                </c:pt>
                <c:pt idx="2781">
                  <c:v>284968</c:v>
                </c:pt>
                <c:pt idx="2782">
                  <c:v>285064</c:v>
                </c:pt>
                <c:pt idx="2783">
                  <c:v>285160</c:v>
                </c:pt>
                <c:pt idx="2784">
                  <c:v>285224</c:v>
                </c:pt>
                <c:pt idx="2785">
                  <c:v>285320</c:v>
                </c:pt>
                <c:pt idx="2786">
                  <c:v>285384</c:v>
                </c:pt>
                <c:pt idx="2787">
                  <c:v>285480</c:v>
                </c:pt>
                <c:pt idx="2788">
                  <c:v>285544</c:v>
                </c:pt>
                <c:pt idx="2789">
                  <c:v>285640</c:v>
                </c:pt>
                <c:pt idx="2790">
                  <c:v>285704</c:v>
                </c:pt>
                <c:pt idx="2791">
                  <c:v>285800</c:v>
                </c:pt>
                <c:pt idx="2792">
                  <c:v>285864</c:v>
                </c:pt>
                <c:pt idx="2793">
                  <c:v>285960</c:v>
                </c:pt>
                <c:pt idx="2794">
                  <c:v>286056</c:v>
                </c:pt>
                <c:pt idx="2795">
                  <c:v>286120</c:v>
                </c:pt>
                <c:pt idx="2796">
                  <c:v>286216</c:v>
                </c:pt>
                <c:pt idx="2797">
                  <c:v>286280</c:v>
                </c:pt>
                <c:pt idx="2798">
                  <c:v>286376</c:v>
                </c:pt>
                <c:pt idx="2799">
                  <c:v>286440</c:v>
                </c:pt>
                <c:pt idx="2800">
                  <c:v>286536</c:v>
                </c:pt>
                <c:pt idx="2801">
                  <c:v>286600</c:v>
                </c:pt>
                <c:pt idx="2802">
                  <c:v>286696</c:v>
                </c:pt>
                <c:pt idx="2803">
                  <c:v>286760</c:v>
                </c:pt>
                <c:pt idx="2804">
                  <c:v>286856</c:v>
                </c:pt>
                <c:pt idx="2805">
                  <c:v>286952</c:v>
                </c:pt>
                <c:pt idx="2806">
                  <c:v>287016</c:v>
                </c:pt>
                <c:pt idx="2807">
                  <c:v>287112</c:v>
                </c:pt>
                <c:pt idx="2808">
                  <c:v>287176</c:v>
                </c:pt>
                <c:pt idx="2809">
                  <c:v>287272</c:v>
                </c:pt>
                <c:pt idx="2810">
                  <c:v>287336</c:v>
                </c:pt>
                <c:pt idx="2811">
                  <c:v>287432</c:v>
                </c:pt>
                <c:pt idx="2812">
                  <c:v>287496</c:v>
                </c:pt>
                <c:pt idx="2813">
                  <c:v>287592</c:v>
                </c:pt>
                <c:pt idx="2814">
                  <c:v>287656</c:v>
                </c:pt>
                <c:pt idx="2815">
                  <c:v>287752</c:v>
                </c:pt>
                <c:pt idx="2816">
                  <c:v>287848</c:v>
                </c:pt>
                <c:pt idx="2817">
                  <c:v>287912</c:v>
                </c:pt>
                <c:pt idx="2818">
                  <c:v>288008</c:v>
                </c:pt>
                <c:pt idx="2819">
                  <c:v>288072</c:v>
                </c:pt>
                <c:pt idx="2820">
                  <c:v>288168</c:v>
                </c:pt>
                <c:pt idx="2821">
                  <c:v>288232</c:v>
                </c:pt>
                <c:pt idx="2822">
                  <c:v>288328</c:v>
                </c:pt>
                <c:pt idx="2823">
                  <c:v>288392</c:v>
                </c:pt>
                <c:pt idx="2824">
                  <c:v>288488</c:v>
                </c:pt>
                <c:pt idx="2825">
                  <c:v>288552</c:v>
                </c:pt>
                <c:pt idx="2826">
                  <c:v>288648</c:v>
                </c:pt>
                <c:pt idx="2827">
                  <c:v>288744</c:v>
                </c:pt>
                <c:pt idx="2828">
                  <c:v>288808</c:v>
                </c:pt>
                <c:pt idx="2829">
                  <c:v>288904</c:v>
                </c:pt>
                <c:pt idx="2830">
                  <c:v>288968</c:v>
                </c:pt>
                <c:pt idx="2831">
                  <c:v>279072</c:v>
                </c:pt>
                <c:pt idx="2832">
                  <c:v>279168</c:v>
                </c:pt>
                <c:pt idx="2833">
                  <c:v>279232</c:v>
                </c:pt>
                <c:pt idx="2834">
                  <c:v>279328</c:v>
                </c:pt>
                <c:pt idx="2835">
                  <c:v>279392</c:v>
                </c:pt>
                <c:pt idx="2836">
                  <c:v>279488</c:v>
                </c:pt>
                <c:pt idx="2837">
                  <c:v>279552</c:v>
                </c:pt>
                <c:pt idx="2838">
                  <c:v>279648</c:v>
                </c:pt>
                <c:pt idx="2839">
                  <c:v>279744</c:v>
                </c:pt>
                <c:pt idx="2840">
                  <c:v>279808</c:v>
                </c:pt>
                <c:pt idx="2841">
                  <c:v>279904</c:v>
                </c:pt>
                <c:pt idx="2842">
                  <c:v>279968</c:v>
                </c:pt>
                <c:pt idx="2843">
                  <c:v>280064</c:v>
                </c:pt>
                <c:pt idx="2844">
                  <c:v>280128</c:v>
                </c:pt>
                <c:pt idx="2845">
                  <c:v>280224</c:v>
                </c:pt>
                <c:pt idx="2846">
                  <c:v>280288</c:v>
                </c:pt>
                <c:pt idx="2847">
                  <c:v>280384</c:v>
                </c:pt>
                <c:pt idx="2848">
                  <c:v>280448</c:v>
                </c:pt>
                <c:pt idx="2849">
                  <c:v>280544</c:v>
                </c:pt>
                <c:pt idx="2850">
                  <c:v>280640</c:v>
                </c:pt>
                <c:pt idx="2851">
                  <c:v>280704</c:v>
                </c:pt>
                <c:pt idx="2852">
                  <c:v>280800</c:v>
                </c:pt>
                <c:pt idx="2853">
                  <c:v>280864</c:v>
                </c:pt>
                <c:pt idx="2854">
                  <c:v>280960</c:v>
                </c:pt>
                <c:pt idx="2855">
                  <c:v>281024</c:v>
                </c:pt>
                <c:pt idx="2856">
                  <c:v>281120</c:v>
                </c:pt>
                <c:pt idx="2857">
                  <c:v>281184</c:v>
                </c:pt>
                <c:pt idx="2858">
                  <c:v>281280</c:v>
                </c:pt>
                <c:pt idx="2859">
                  <c:v>281376</c:v>
                </c:pt>
                <c:pt idx="2860">
                  <c:v>281440</c:v>
                </c:pt>
                <c:pt idx="2861">
                  <c:v>281536</c:v>
                </c:pt>
                <c:pt idx="2862">
                  <c:v>281632</c:v>
                </c:pt>
                <c:pt idx="2863">
                  <c:v>281728</c:v>
                </c:pt>
                <c:pt idx="2864">
                  <c:v>281792</c:v>
                </c:pt>
                <c:pt idx="2865">
                  <c:v>281888</c:v>
                </c:pt>
                <c:pt idx="2866">
                  <c:v>281984</c:v>
                </c:pt>
                <c:pt idx="2867">
                  <c:v>282080</c:v>
                </c:pt>
                <c:pt idx="2868">
                  <c:v>282144</c:v>
                </c:pt>
                <c:pt idx="2869">
                  <c:v>282240</c:v>
                </c:pt>
                <c:pt idx="2870">
                  <c:v>282336</c:v>
                </c:pt>
                <c:pt idx="2871">
                  <c:v>282400</c:v>
                </c:pt>
                <c:pt idx="2872">
                  <c:v>282496</c:v>
                </c:pt>
                <c:pt idx="2873">
                  <c:v>282560</c:v>
                </c:pt>
                <c:pt idx="2874">
                  <c:v>282600</c:v>
                </c:pt>
                <c:pt idx="2875">
                  <c:v>282664</c:v>
                </c:pt>
                <c:pt idx="2876">
                  <c:v>282728</c:v>
                </c:pt>
                <c:pt idx="2877">
                  <c:v>282824</c:v>
                </c:pt>
                <c:pt idx="2878">
                  <c:v>282888</c:v>
                </c:pt>
                <c:pt idx="2879">
                  <c:v>282984</c:v>
                </c:pt>
                <c:pt idx="2880">
                  <c:v>283048</c:v>
                </c:pt>
                <c:pt idx="2881">
                  <c:v>283144</c:v>
                </c:pt>
                <c:pt idx="2882">
                  <c:v>283240</c:v>
                </c:pt>
                <c:pt idx="2883">
                  <c:v>283304</c:v>
                </c:pt>
                <c:pt idx="2884">
                  <c:v>283400</c:v>
                </c:pt>
                <c:pt idx="2885">
                  <c:v>283464</c:v>
                </c:pt>
                <c:pt idx="2886">
                  <c:v>283560</c:v>
                </c:pt>
                <c:pt idx="2887">
                  <c:v>283624</c:v>
                </c:pt>
                <c:pt idx="2888">
                  <c:v>283624</c:v>
                </c:pt>
                <c:pt idx="2889">
                  <c:v>283624</c:v>
                </c:pt>
                <c:pt idx="2890">
                  <c:v>283624</c:v>
                </c:pt>
                <c:pt idx="2891">
                  <c:v>283624</c:v>
                </c:pt>
                <c:pt idx="2892">
                  <c:v>283624</c:v>
                </c:pt>
                <c:pt idx="2893">
                  <c:v>283624</c:v>
                </c:pt>
                <c:pt idx="2894">
                  <c:v>283624</c:v>
                </c:pt>
                <c:pt idx="2895">
                  <c:v>283624</c:v>
                </c:pt>
                <c:pt idx="2896">
                  <c:v>283624</c:v>
                </c:pt>
                <c:pt idx="2897">
                  <c:v>283624</c:v>
                </c:pt>
                <c:pt idx="2898">
                  <c:v>283624</c:v>
                </c:pt>
                <c:pt idx="2899">
                  <c:v>283624</c:v>
                </c:pt>
                <c:pt idx="2900">
                  <c:v>283624</c:v>
                </c:pt>
                <c:pt idx="2901">
                  <c:v>283624</c:v>
                </c:pt>
                <c:pt idx="2902">
                  <c:v>283624</c:v>
                </c:pt>
                <c:pt idx="2903">
                  <c:v>283624</c:v>
                </c:pt>
                <c:pt idx="2904">
                  <c:v>283624</c:v>
                </c:pt>
                <c:pt idx="2905">
                  <c:v>283624</c:v>
                </c:pt>
                <c:pt idx="2906">
                  <c:v>283624</c:v>
                </c:pt>
                <c:pt idx="2907">
                  <c:v>283656</c:v>
                </c:pt>
                <c:pt idx="2908">
                  <c:v>283752</c:v>
                </c:pt>
                <c:pt idx="2909">
                  <c:v>283816</c:v>
                </c:pt>
                <c:pt idx="2910">
                  <c:v>283912</c:v>
                </c:pt>
                <c:pt idx="2911">
                  <c:v>284008</c:v>
                </c:pt>
                <c:pt idx="2912">
                  <c:v>284072</c:v>
                </c:pt>
                <c:pt idx="2913">
                  <c:v>284136</c:v>
                </c:pt>
                <c:pt idx="2914">
                  <c:v>284232</c:v>
                </c:pt>
                <c:pt idx="2915">
                  <c:v>284328</c:v>
                </c:pt>
                <c:pt idx="2916">
                  <c:v>284392</c:v>
                </c:pt>
                <c:pt idx="2917">
                  <c:v>284488</c:v>
                </c:pt>
                <c:pt idx="2918">
                  <c:v>284552</c:v>
                </c:pt>
                <c:pt idx="2919">
                  <c:v>284648</c:v>
                </c:pt>
                <c:pt idx="2920">
                  <c:v>284712</c:v>
                </c:pt>
                <c:pt idx="2921">
                  <c:v>284808</c:v>
                </c:pt>
                <c:pt idx="2922">
                  <c:v>284904</c:v>
                </c:pt>
                <c:pt idx="2923">
                  <c:v>284968</c:v>
                </c:pt>
                <c:pt idx="2924">
                  <c:v>285032</c:v>
                </c:pt>
                <c:pt idx="2925">
                  <c:v>285128</c:v>
                </c:pt>
                <c:pt idx="2926">
                  <c:v>285224</c:v>
                </c:pt>
                <c:pt idx="2927">
                  <c:v>285288</c:v>
                </c:pt>
                <c:pt idx="2928">
                  <c:v>285384</c:v>
                </c:pt>
                <c:pt idx="2929">
                  <c:v>285448</c:v>
                </c:pt>
                <c:pt idx="2930">
                  <c:v>285544</c:v>
                </c:pt>
                <c:pt idx="2931">
                  <c:v>285640</c:v>
                </c:pt>
                <c:pt idx="2932">
                  <c:v>285704</c:v>
                </c:pt>
                <c:pt idx="2933">
                  <c:v>285800</c:v>
                </c:pt>
                <c:pt idx="2934">
                  <c:v>285864</c:v>
                </c:pt>
                <c:pt idx="2935">
                  <c:v>285960</c:v>
                </c:pt>
                <c:pt idx="2936">
                  <c:v>286024</c:v>
                </c:pt>
                <c:pt idx="2937">
                  <c:v>286120</c:v>
                </c:pt>
                <c:pt idx="2938">
                  <c:v>286184</c:v>
                </c:pt>
                <c:pt idx="2939">
                  <c:v>286248</c:v>
                </c:pt>
                <c:pt idx="2940">
                  <c:v>286344</c:v>
                </c:pt>
                <c:pt idx="2941">
                  <c:v>286440</c:v>
                </c:pt>
                <c:pt idx="2942">
                  <c:v>286504</c:v>
                </c:pt>
                <c:pt idx="2943">
                  <c:v>286600</c:v>
                </c:pt>
                <c:pt idx="2944">
                  <c:v>286696</c:v>
                </c:pt>
                <c:pt idx="2945">
                  <c:v>286760</c:v>
                </c:pt>
                <c:pt idx="2946">
                  <c:v>286824</c:v>
                </c:pt>
                <c:pt idx="2947">
                  <c:v>286920</c:v>
                </c:pt>
                <c:pt idx="2948">
                  <c:v>287016</c:v>
                </c:pt>
                <c:pt idx="2949">
                  <c:v>287080</c:v>
                </c:pt>
                <c:pt idx="2950">
                  <c:v>287176</c:v>
                </c:pt>
                <c:pt idx="2951">
                  <c:v>287240</c:v>
                </c:pt>
                <c:pt idx="2952">
                  <c:v>287336</c:v>
                </c:pt>
                <c:pt idx="2953">
                  <c:v>287400</c:v>
                </c:pt>
                <c:pt idx="2954">
                  <c:v>287496</c:v>
                </c:pt>
                <c:pt idx="2955">
                  <c:v>287592</c:v>
                </c:pt>
                <c:pt idx="2956">
                  <c:v>287656</c:v>
                </c:pt>
                <c:pt idx="2957">
                  <c:v>287720</c:v>
                </c:pt>
                <c:pt idx="2958">
                  <c:v>287816</c:v>
                </c:pt>
                <c:pt idx="2959">
                  <c:v>287912</c:v>
                </c:pt>
                <c:pt idx="2960">
                  <c:v>287976</c:v>
                </c:pt>
                <c:pt idx="2961">
                  <c:v>288072</c:v>
                </c:pt>
                <c:pt idx="2962">
                  <c:v>288136</c:v>
                </c:pt>
                <c:pt idx="2963">
                  <c:v>288232</c:v>
                </c:pt>
                <c:pt idx="2964">
                  <c:v>288296</c:v>
                </c:pt>
                <c:pt idx="2965">
                  <c:v>288360</c:v>
                </c:pt>
                <c:pt idx="2966">
                  <c:v>288456</c:v>
                </c:pt>
                <c:pt idx="2967">
                  <c:v>288520</c:v>
                </c:pt>
                <c:pt idx="2968">
                  <c:v>288616</c:v>
                </c:pt>
                <c:pt idx="2969">
                  <c:v>288680</c:v>
                </c:pt>
                <c:pt idx="2970">
                  <c:v>288776</c:v>
                </c:pt>
                <c:pt idx="2971">
                  <c:v>288840</c:v>
                </c:pt>
                <c:pt idx="2972">
                  <c:v>288936</c:v>
                </c:pt>
                <c:pt idx="2973">
                  <c:v>282952</c:v>
                </c:pt>
                <c:pt idx="2974">
                  <c:v>279104</c:v>
                </c:pt>
                <c:pt idx="2975">
                  <c:v>279200</c:v>
                </c:pt>
                <c:pt idx="2976">
                  <c:v>279296</c:v>
                </c:pt>
                <c:pt idx="2977">
                  <c:v>279360</c:v>
                </c:pt>
                <c:pt idx="2978">
                  <c:v>279456</c:v>
                </c:pt>
                <c:pt idx="2979">
                  <c:v>279520</c:v>
                </c:pt>
                <c:pt idx="2980">
                  <c:v>279616</c:v>
                </c:pt>
                <c:pt idx="2981">
                  <c:v>279712</c:v>
                </c:pt>
                <c:pt idx="2982">
                  <c:v>279776</c:v>
                </c:pt>
                <c:pt idx="2983">
                  <c:v>279840</c:v>
                </c:pt>
                <c:pt idx="2984">
                  <c:v>279936</c:v>
                </c:pt>
                <c:pt idx="2985">
                  <c:v>280032</c:v>
                </c:pt>
                <c:pt idx="2986">
                  <c:v>280096</c:v>
                </c:pt>
                <c:pt idx="2987">
                  <c:v>280192</c:v>
                </c:pt>
                <c:pt idx="2988">
                  <c:v>280288</c:v>
                </c:pt>
                <c:pt idx="2989">
                  <c:v>280352</c:v>
                </c:pt>
                <c:pt idx="2990">
                  <c:v>280416</c:v>
                </c:pt>
                <c:pt idx="2991">
                  <c:v>280512</c:v>
                </c:pt>
                <c:pt idx="2992">
                  <c:v>280608</c:v>
                </c:pt>
                <c:pt idx="2993">
                  <c:v>280672</c:v>
                </c:pt>
                <c:pt idx="2994">
                  <c:v>280768</c:v>
                </c:pt>
                <c:pt idx="2995">
                  <c:v>280832</c:v>
                </c:pt>
                <c:pt idx="2996">
                  <c:v>280928</c:v>
                </c:pt>
                <c:pt idx="2997">
                  <c:v>280992</c:v>
                </c:pt>
                <c:pt idx="2998">
                  <c:v>281088</c:v>
                </c:pt>
                <c:pt idx="2999">
                  <c:v>281184</c:v>
                </c:pt>
                <c:pt idx="3000">
                  <c:v>281248</c:v>
                </c:pt>
                <c:pt idx="3001">
                  <c:v>281312</c:v>
                </c:pt>
                <c:pt idx="3002">
                  <c:v>281408</c:v>
                </c:pt>
                <c:pt idx="3003">
                  <c:v>281504</c:v>
                </c:pt>
                <c:pt idx="3004">
                  <c:v>281568</c:v>
                </c:pt>
                <c:pt idx="3005">
                  <c:v>281664</c:v>
                </c:pt>
                <c:pt idx="3006">
                  <c:v>281728</c:v>
                </c:pt>
                <c:pt idx="3007">
                  <c:v>281824</c:v>
                </c:pt>
                <c:pt idx="3008">
                  <c:v>281888</c:v>
                </c:pt>
                <c:pt idx="3009">
                  <c:v>281984</c:v>
                </c:pt>
                <c:pt idx="3010">
                  <c:v>282080</c:v>
                </c:pt>
                <c:pt idx="3011">
                  <c:v>282144</c:v>
                </c:pt>
                <c:pt idx="3012">
                  <c:v>282240</c:v>
                </c:pt>
                <c:pt idx="3013">
                  <c:v>282304</c:v>
                </c:pt>
                <c:pt idx="3014">
                  <c:v>282400</c:v>
                </c:pt>
                <c:pt idx="3015">
                  <c:v>282464</c:v>
                </c:pt>
                <c:pt idx="3016">
                  <c:v>282560</c:v>
                </c:pt>
                <c:pt idx="3017">
                  <c:v>282632</c:v>
                </c:pt>
                <c:pt idx="3018">
                  <c:v>282728</c:v>
                </c:pt>
                <c:pt idx="3019">
                  <c:v>282824</c:v>
                </c:pt>
                <c:pt idx="3020">
                  <c:v>282888</c:v>
                </c:pt>
                <c:pt idx="3021">
                  <c:v>282984</c:v>
                </c:pt>
                <c:pt idx="3022">
                  <c:v>283048</c:v>
                </c:pt>
                <c:pt idx="3023">
                  <c:v>283144</c:v>
                </c:pt>
                <c:pt idx="3024">
                  <c:v>283208</c:v>
                </c:pt>
                <c:pt idx="3025">
                  <c:v>283304</c:v>
                </c:pt>
                <c:pt idx="3026">
                  <c:v>283400</c:v>
                </c:pt>
                <c:pt idx="3027">
                  <c:v>283464</c:v>
                </c:pt>
                <c:pt idx="3028">
                  <c:v>283528</c:v>
                </c:pt>
                <c:pt idx="3029">
                  <c:v>283624</c:v>
                </c:pt>
                <c:pt idx="3030">
                  <c:v>283720</c:v>
                </c:pt>
                <c:pt idx="3031">
                  <c:v>283784</c:v>
                </c:pt>
                <c:pt idx="3032">
                  <c:v>283880</c:v>
                </c:pt>
                <c:pt idx="3033">
                  <c:v>283944</c:v>
                </c:pt>
                <c:pt idx="3034">
                  <c:v>284040</c:v>
                </c:pt>
                <c:pt idx="3035">
                  <c:v>284104</c:v>
                </c:pt>
                <c:pt idx="3036">
                  <c:v>284200</c:v>
                </c:pt>
                <c:pt idx="3037">
                  <c:v>284296</c:v>
                </c:pt>
                <c:pt idx="3038">
                  <c:v>284360</c:v>
                </c:pt>
                <c:pt idx="3039">
                  <c:v>284424</c:v>
                </c:pt>
                <c:pt idx="3040">
                  <c:v>284520</c:v>
                </c:pt>
                <c:pt idx="3041">
                  <c:v>284584</c:v>
                </c:pt>
                <c:pt idx="3042">
                  <c:v>284680</c:v>
                </c:pt>
                <c:pt idx="3043">
                  <c:v>284776</c:v>
                </c:pt>
                <c:pt idx="3044">
                  <c:v>284840</c:v>
                </c:pt>
                <c:pt idx="3045">
                  <c:v>284936</c:v>
                </c:pt>
                <c:pt idx="3046">
                  <c:v>285000</c:v>
                </c:pt>
                <c:pt idx="3047">
                  <c:v>285096</c:v>
                </c:pt>
                <c:pt idx="3048">
                  <c:v>285160</c:v>
                </c:pt>
                <c:pt idx="3049">
                  <c:v>285256</c:v>
                </c:pt>
                <c:pt idx="3050">
                  <c:v>285320</c:v>
                </c:pt>
                <c:pt idx="3051">
                  <c:v>285416</c:v>
                </c:pt>
                <c:pt idx="3052">
                  <c:v>285480</c:v>
                </c:pt>
                <c:pt idx="3053">
                  <c:v>285576</c:v>
                </c:pt>
                <c:pt idx="3054">
                  <c:v>285672</c:v>
                </c:pt>
                <c:pt idx="3055">
                  <c:v>285736</c:v>
                </c:pt>
                <c:pt idx="3056">
                  <c:v>285832</c:v>
                </c:pt>
                <c:pt idx="3057">
                  <c:v>285896</c:v>
                </c:pt>
                <c:pt idx="3058">
                  <c:v>285992</c:v>
                </c:pt>
                <c:pt idx="3059">
                  <c:v>286056</c:v>
                </c:pt>
                <c:pt idx="3060">
                  <c:v>286152</c:v>
                </c:pt>
                <c:pt idx="3061">
                  <c:v>286216</c:v>
                </c:pt>
                <c:pt idx="3062">
                  <c:v>286312</c:v>
                </c:pt>
                <c:pt idx="3063">
                  <c:v>286408</c:v>
                </c:pt>
                <c:pt idx="3064">
                  <c:v>286472</c:v>
                </c:pt>
                <c:pt idx="3065">
                  <c:v>286568</c:v>
                </c:pt>
                <c:pt idx="3066">
                  <c:v>286632</c:v>
                </c:pt>
                <c:pt idx="3067">
                  <c:v>286696</c:v>
                </c:pt>
                <c:pt idx="3068">
                  <c:v>286792</c:v>
                </c:pt>
                <c:pt idx="3069">
                  <c:v>286856</c:v>
                </c:pt>
                <c:pt idx="3070">
                  <c:v>286952</c:v>
                </c:pt>
                <c:pt idx="3071">
                  <c:v>287016</c:v>
                </c:pt>
                <c:pt idx="3072">
                  <c:v>287112</c:v>
                </c:pt>
                <c:pt idx="3073">
                  <c:v>287176</c:v>
                </c:pt>
                <c:pt idx="3074">
                  <c:v>287272</c:v>
                </c:pt>
                <c:pt idx="3075">
                  <c:v>287336</c:v>
                </c:pt>
                <c:pt idx="3076">
                  <c:v>287432</c:v>
                </c:pt>
                <c:pt idx="3077">
                  <c:v>287496</c:v>
                </c:pt>
                <c:pt idx="3078">
                  <c:v>287496</c:v>
                </c:pt>
                <c:pt idx="3079">
                  <c:v>287496</c:v>
                </c:pt>
                <c:pt idx="3080">
                  <c:v>287496</c:v>
                </c:pt>
                <c:pt idx="3081">
                  <c:v>287496</c:v>
                </c:pt>
                <c:pt idx="3082">
                  <c:v>287496</c:v>
                </c:pt>
                <c:pt idx="3083">
                  <c:v>287496</c:v>
                </c:pt>
                <c:pt idx="3084">
                  <c:v>287496</c:v>
                </c:pt>
                <c:pt idx="3085">
                  <c:v>287496</c:v>
                </c:pt>
                <c:pt idx="3086">
                  <c:v>287496</c:v>
                </c:pt>
                <c:pt idx="3087">
                  <c:v>287496</c:v>
                </c:pt>
                <c:pt idx="3088">
                  <c:v>287496</c:v>
                </c:pt>
                <c:pt idx="3089">
                  <c:v>287496</c:v>
                </c:pt>
                <c:pt idx="3090">
                  <c:v>287496</c:v>
                </c:pt>
                <c:pt idx="3091">
                  <c:v>287496</c:v>
                </c:pt>
                <c:pt idx="3092">
                  <c:v>287528</c:v>
                </c:pt>
                <c:pt idx="3093">
                  <c:v>287592</c:v>
                </c:pt>
                <c:pt idx="3094">
                  <c:v>287688</c:v>
                </c:pt>
                <c:pt idx="3095">
                  <c:v>287784</c:v>
                </c:pt>
                <c:pt idx="3096">
                  <c:v>287848</c:v>
                </c:pt>
                <c:pt idx="3097">
                  <c:v>287944</c:v>
                </c:pt>
                <c:pt idx="3098">
                  <c:v>288008</c:v>
                </c:pt>
                <c:pt idx="3099">
                  <c:v>288104</c:v>
                </c:pt>
                <c:pt idx="3100">
                  <c:v>288168</c:v>
                </c:pt>
                <c:pt idx="3101">
                  <c:v>288264</c:v>
                </c:pt>
                <c:pt idx="3102">
                  <c:v>288360</c:v>
                </c:pt>
                <c:pt idx="3103">
                  <c:v>288424</c:v>
                </c:pt>
                <c:pt idx="3104">
                  <c:v>288520</c:v>
                </c:pt>
                <c:pt idx="3105">
                  <c:v>288584</c:v>
                </c:pt>
                <c:pt idx="3106">
                  <c:v>288680</c:v>
                </c:pt>
                <c:pt idx="3107">
                  <c:v>288744</c:v>
                </c:pt>
                <c:pt idx="3108">
                  <c:v>288840</c:v>
                </c:pt>
                <c:pt idx="3109">
                  <c:v>288904</c:v>
                </c:pt>
                <c:pt idx="3110">
                  <c:v>279072</c:v>
                </c:pt>
                <c:pt idx="3111">
                  <c:v>279136</c:v>
                </c:pt>
                <c:pt idx="3112">
                  <c:v>279232</c:v>
                </c:pt>
                <c:pt idx="3113">
                  <c:v>279296</c:v>
                </c:pt>
                <c:pt idx="3114">
                  <c:v>279392</c:v>
                </c:pt>
                <c:pt idx="3115">
                  <c:v>279456</c:v>
                </c:pt>
                <c:pt idx="3116">
                  <c:v>279552</c:v>
                </c:pt>
                <c:pt idx="3117">
                  <c:v>279648</c:v>
                </c:pt>
                <c:pt idx="3118">
                  <c:v>279712</c:v>
                </c:pt>
                <c:pt idx="3119">
                  <c:v>279808</c:v>
                </c:pt>
                <c:pt idx="3120">
                  <c:v>279872</c:v>
                </c:pt>
                <c:pt idx="3121">
                  <c:v>279968</c:v>
                </c:pt>
                <c:pt idx="3122">
                  <c:v>280032</c:v>
                </c:pt>
                <c:pt idx="3123">
                  <c:v>280128</c:v>
                </c:pt>
                <c:pt idx="3124">
                  <c:v>280224</c:v>
                </c:pt>
                <c:pt idx="3125">
                  <c:v>280288</c:v>
                </c:pt>
                <c:pt idx="3126">
                  <c:v>280352</c:v>
                </c:pt>
                <c:pt idx="3127">
                  <c:v>280448</c:v>
                </c:pt>
                <c:pt idx="3128">
                  <c:v>280544</c:v>
                </c:pt>
                <c:pt idx="3129">
                  <c:v>280608</c:v>
                </c:pt>
                <c:pt idx="3130">
                  <c:v>280704</c:v>
                </c:pt>
                <c:pt idx="3131">
                  <c:v>280768</c:v>
                </c:pt>
                <c:pt idx="3132">
                  <c:v>280864</c:v>
                </c:pt>
                <c:pt idx="3133">
                  <c:v>280928</c:v>
                </c:pt>
                <c:pt idx="3134">
                  <c:v>281024</c:v>
                </c:pt>
                <c:pt idx="3135">
                  <c:v>281088</c:v>
                </c:pt>
                <c:pt idx="3136">
                  <c:v>281184</c:v>
                </c:pt>
                <c:pt idx="3137">
                  <c:v>281248</c:v>
                </c:pt>
                <c:pt idx="3138">
                  <c:v>281344</c:v>
                </c:pt>
                <c:pt idx="3139">
                  <c:v>281440</c:v>
                </c:pt>
                <c:pt idx="3140">
                  <c:v>281504</c:v>
                </c:pt>
                <c:pt idx="3141">
                  <c:v>281568</c:v>
                </c:pt>
                <c:pt idx="3142">
                  <c:v>281664</c:v>
                </c:pt>
                <c:pt idx="3143">
                  <c:v>281728</c:v>
                </c:pt>
                <c:pt idx="3144">
                  <c:v>281824</c:v>
                </c:pt>
                <c:pt idx="3145">
                  <c:v>281888</c:v>
                </c:pt>
                <c:pt idx="3146">
                  <c:v>281984</c:v>
                </c:pt>
                <c:pt idx="3147">
                  <c:v>282080</c:v>
                </c:pt>
                <c:pt idx="3148">
                  <c:v>282144</c:v>
                </c:pt>
                <c:pt idx="3149">
                  <c:v>282240</c:v>
                </c:pt>
                <c:pt idx="3150">
                  <c:v>282304</c:v>
                </c:pt>
                <c:pt idx="3151">
                  <c:v>282400</c:v>
                </c:pt>
                <c:pt idx="3152">
                  <c:v>282464</c:v>
                </c:pt>
                <c:pt idx="3153">
                  <c:v>282560</c:v>
                </c:pt>
                <c:pt idx="3154">
                  <c:v>282632</c:v>
                </c:pt>
                <c:pt idx="3155">
                  <c:v>282728</c:v>
                </c:pt>
                <c:pt idx="3156">
                  <c:v>282824</c:v>
                </c:pt>
                <c:pt idx="3157">
                  <c:v>282888</c:v>
                </c:pt>
                <c:pt idx="3158">
                  <c:v>282984</c:v>
                </c:pt>
                <c:pt idx="3159">
                  <c:v>283048</c:v>
                </c:pt>
                <c:pt idx="3160">
                  <c:v>283144</c:v>
                </c:pt>
                <c:pt idx="3161">
                  <c:v>283208</c:v>
                </c:pt>
                <c:pt idx="3162">
                  <c:v>283304</c:v>
                </c:pt>
                <c:pt idx="3163">
                  <c:v>283400</c:v>
                </c:pt>
                <c:pt idx="3164">
                  <c:v>283464</c:v>
                </c:pt>
                <c:pt idx="3165">
                  <c:v>283528</c:v>
                </c:pt>
                <c:pt idx="3166">
                  <c:v>283624</c:v>
                </c:pt>
                <c:pt idx="3167">
                  <c:v>283720</c:v>
                </c:pt>
                <c:pt idx="3168">
                  <c:v>283752</c:v>
                </c:pt>
                <c:pt idx="3169">
                  <c:v>283848</c:v>
                </c:pt>
                <c:pt idx="3170">
                  <c:v>283912</c:v>
                </c:pt>
                <c:pt idx="3171">
                  <c:v>284008</c:v>
                </c:pt>
                <c:pt idx="3172">
                  <c:v>284072</c:v>
                </c:pt>
                <c:pt idx="3173">
                  <c:v>284168</c:v>
                </c:pt>
                <c:pt idx="3174">
                  <c:v>284232</c:v>
                </c:pt>
                <c:pt idx="3175">
                  <c:v>284328</c:v>
                </c:pt>
                <c:pt idx="3176">
                  <c:v>284424</c:v>
                </c:pt>
                <c:pt idx="3177">
                  <c:v>284488</c:v>
                </c:pt>
                <c:pt idx="3178">
                  <c:v>284584</c:v>
                </c:pt>
                <c:pt idx="3179">
                  <c:v>284648</c:v>
                </c:pt>
                <c:pt idx="3180">
                  <c:v>284744</c:v>
                </c:pt>
                <c:pt idx="3181">
                  <c:v>284808</c:v>
                </c:pt>
                <c:pt idx="3182">
                  <c:v>284904</c:v>
                </c:pt>
                <c:pt idx="3183">
                  <c:v>284968</c:v>
                </c:pt>
                <c:pt idx="3184">
                  <c:v>285064</c:v>
                </c:pt>
                <c:pt idx="3185">
                  <c:v>285160</c:v>
                </c:pt>
                <c:pt idx="3186">
                  <c:v>285224</c:v>
                </c:pt>
                <c:pt idx="3187">
                  <c:v>285320</c:v>
                </c:pt>
                <c:pt idx="3188">
                  <c:v>285384</c:v>
                </c:pt>
                <c:pt idx="3189">
                  <c:v>285480</c:v>
                </c:pt>
                <c:pt idx="3190">
                  <c:v>285544</c:v>
                </c:pt>
                <c:pt idx="3191">
                  <c:v>285640</c:v>
                </c:pt>
                <c:pt idx="3192">
                  <c:v>285704</c:v>
                </c:pt>
                <c:pt idx="3193">
                  <c:v>285800</c:v>
                </c:pt>
                <c:pt idx="3194">
                  <c:v>285864</c:v>
                </c:pt>
                <c:pt idx="3195">
                  <c:v>285960</c:v>
                </c:pt>
                <c:pt idx="3196">
                  <c:v>286056</c:v>
                </c:pt>
                <c:pt idx="3197">
                  <c:v>286120</c:v>
                </c:pt>
                <c:pt idx="3198">
                  <c:v>286216</c:v>
                </c:pt>
                <c:pt idx="3199">
                  <c:v>286280</c:v>
                </c:pt>
                <c:pt idx="3200">
                  <c:v>286376</c:v>
                </c:pt>
                <c:pt idx="3201">
                  <c:v>286440</c:v>
                </c:pt>
                <c:pt idx="3202">
                  <c:v>286536</c:v>
                </c:pt>
                <c:pt idx="3203">
                  <c:v>286600</c:v>
                </c:pt>
                <c:pt idx="3204">
                  <c:v>286696</c:v>
                </c:pt>
                <c:pt idx="3205">
                  <c:v>286760</c:v>
                </c:pt>
                <c:pt idx="3206">
                  <c:v>286856</c:v>
                </c:pt>
                <c:pt idx="3207">
                  <c:v>286952</c:v>
                </c:pt>
                <c:pt idx="3208">
                  <c:v>287016</c:v>
                </c:pt>
                <c:pt idx="3209">
                  <c:v>287112</c:v>
                </c:pt>
                <c:pt idx="3210">
                  <c:v>287176</c:v>
                </c:pt>
                <c:pt idx="3211">
                  <c:v>287272</c:v>
                </c:pt>
                <c:pt idx="3212">
                  <c:v>287336</c:v>
                </c:pt>
                <c:pt idx="3213">
                  <c:v>287432</c:v>
                </c:pt>
                <c:pt idx="3214">
                  <c:v>287496</c:v>
                </c:pt>
                <c:pt idx="3215">
                  <c:v>287592</c:v>
                </c:pt>
                <c:pt idx="3216">
                  <c:v>287656</c:v>
                </c:pt>
                <c:pt idx="3217">
                  <c:v>287752</c:v>
                </c:pt>
                <c:pt idx="3218">
                  <c:v>287848</c:v>
                </c:pt>
                <c:pt idx="3219">
                  <c:v>287912</c:v>
                </c:pt>
                <c:pt idx="3220">
                  <c:v>288008</c:v>
                </c:pt>
                <c:pt idx="3221">
                  <c:v>288072</c:v>
                </c:pt>
                <c:pt idx="3222">
                  <c:v>288168</c:v>
                </c:pt>
                <c:pt idx="3223">
                  <c:v>288232</c:v>
                </c:pt>
                <c:pt idx="3224">
                  <c:v>288328</c:v>
                </c:pt>
                <c:pt idx="3225">
                  <c:v>288392</c:v>
                </c:pt>
                <c:pt idx="3226">
                  <c:v>288488</c:v>
                </c:pt>
                <c:pt idx="3227">
                  <c:v>288584</c:v>
                </c:pt>
                <c:pt idx="3228">
                  <c:v>288648</c:v>
                </c:pt>
                <c:pt idx="3229">
                  <c:v>288744</c:v>
                </c:pt>
                <c:pt idx="3230">
                  <c:v>288808</c:v>
                </c:pt>
                <c:pt idx="3231">
                  <c:v>288904</c:v>
                </c:pt>
                <c:pt idx="3232">
                  <c:v>281824</c:v>
                </c:pt>
                <c:pt idx="3233">
                  <c:v>279136</c:v>
                </c:pt>
                <c:pt idx="3234">
                  <c:v>279200</c:v>
                </c:pt>
                <c:pt idx="3235">
                  <c:v>279296</c:v>
                </c:pt>
                <c:pt idx="3236">
                  <c:v>279360</c:v>
                </c:pt>
                <c:pt idx="3237">
                  <c:v>279456</c:v>
                </c:pt>
                <c:pt idx="3238">
                  <c:v>279520</c:v>
                </c:pt>
                <c:pt idx="3239">
                  <c:v>279616</c:v>
                </c:pt>
                <c:pt idx="3240">
                  <c:v>279680</c:v>
                </c:pt>
                <c:pt idx="3241">
                  <c:v>279776</c:v>
                </c:pt>
                <c:pt idx="3242">
                  <c:v>279840</c:v>
                </c:pt>
                <c:pt idx="3243">
                  <c:v>279840</c:v>
                </c:pt>
                <c:pt idx="3244">
                  <c:v>279840</c:v>
                </c:pt>
                <c:pt idx="3245">
                  <c:v>279840</c:v>
                </c:pt>
                <c:pt idx="3246">
                  <c:v>279840</c:v>
                </c:pt>
                <c:pt idx="3247">
                  <c:v>279840</c:v>
                </c:pt>
                <c:pt idx="3248">
                  <c:v>279840</c:v>
                </c:pt>
                <c:pt idx="3249">
                  <c:v>279840</c:v>
                </c:pt>
                <c:pt idx="3250">
                  <c:v>279840</c:v>
                </c:pt>
                <c:pt idx="3251">
                  <c:v>279840</c:v>
                </c:pt>
                <c:pt idx="3252">
                  <c:v>279872</c:v>
                </c:pt>
                <c:pt idx="3253">
                  <c:v>279936</c:v>
                </c:pt>
                <c:pt idx="3254">
                  <c:v>280032</c:v>
                </c:pt>
                <c:pt idx="3255">
                  <c:v>280128</c:v>
                </c:pt>
                <c:pt idx="3256">
                  <c:v>280192</c:v>
                </c:pt>
                <c:pt idx="3257">
                  <c:v>280288</c:v>
                </c:pt>
                <c:pt idx="3258">
                  <c:v>280352</c:v>
                </c:pt>
                <c:pt idx="3259">
                  <c:v>280448</c:v>
                </c:pt>
                <c:pt idx="3260">
                  <c:v>280512</c:v>
                </c:pt>
                <c:pt idx="3261">
                  <c:v>280608</c:v>
                </c:pt>
                <c:pt idx="3262">
                  <c:v>280704</c:v>
                </c:pt>
                <c:pt idx="3263">
                  <c:v>280768</c:v>
                </c:pt>
                <c:pt idx="3264">
                  <c:v>280832</c:v>
                </c:pt>
                <c:pt idx="3265">
                  <c:v>280928</c:v>
                </c:pt>
                <c:pt idx="3266">
                  <c:v>281024</c:v>
                </c:pt>
                <c:pt idx="3267">
                  <c:v>281088</c:v>
                </c:pt>
                <c:pt idx="3268">
                  <c:v>281184</c:v>
                </c:pt>
                <c:pt idx="3269">
                  <c:v>281248</c:v>
                </c:pt>
                <c:pt idx="3270">
                  <c:v>281344</c:v>
                </c:pt>
                <c:pt idx="3271">
                  <c:v>281376</c:v>
                </c:pt>
                <c:pt idx="3272">
                  <c:v>281472</c:v>
                </c:pt>
                <c:pt idx="3273">
                  <c:v>281536</c:v>
                </c:pt>
                <c:pt idx="3274">
                  <c:v>281632</c:v>
                </c:pt>
                <c:pt idx="3275">
                  <c:v>281696</c:v>
                </c:pt>
                <c:pt idx="3276">
                  <c:v>281792</c:v>
                </c:pt>
                <c:pt idx="3277">
                  <c:v>281888</c:v>
                </c:pt>
                <c:pt idx="3278">
                  <c:v>281952</c:v>
                </c:pt>
                <c:pt idx="3279">
                  <c:v>282048</c:v>
                </c:pt>
                <c:pt idx="3280">
                  <c:v>282112</c:v>
                </c:pt>
                <c:pt idx="3281">
                  <c:v>282208</c:v>
                </c:pt>
                <c:pt idx="3282">
                  <c:v>282272</c:v>
                </c:pt>
                <c:pt idx="3283">
                  <c:v>282368</c:v>
                </c:pt>
                <c:pt idx="3284">
                  <c:v>282432</c:v>
                </c:pt>
                <c:pt idx="3285">
                  <c:v>282528</c:v>
                </c:pt>
                <c:pt idx="3286">
                  <c:v>282632</c:v>
                </c:pt>
                <c:pt idx="3287">
                  <c:v>282696</c:v>
                </c:pt>
                <c:pt idx="3288">
                  <c:v>282792</c:v>
                </c:pt>
                <c:pt idx="3289">
                  <c:v>282856</c:v>
                </c:pt>
                <c:pt idx="3290">
                  <c:v>282952</c:v>
                </c:pt>
                <c:pt idx="3291">
                  <c:v>283016</c:v>
                </c:pt>
                <c:pt idx="3292">
                  <c:v>283112</c:v>
                </c:pt>
                <c:pt idx="3293">
                  <c:v>283176</c:v>
                </c:pt>
                <c:pt idx="3294">
                  <c:v>283272</c:v>
                </c:pt>
                <c:pt idx="3295">
                  <c:v>283368</c:v>
                </c:pt>
                <c:pt idx="3296">
                  <c:v>283432</c:v>
                </c:pt>
                <c:pt idx="3297">
                  <c:v>283528</c:v>
                </c:pt>
                <c:pt idx="3298">
                  <c:v>283592</c:v>
                </c:pt>
                <c:pt idx="3299">
                  <c:v>283688</c:v>
                </c:pt>
                <c:pt idx="3300">
                  <c:v>283752</c:v>
                </c:pt>
                <c:pt idx="3301">
                  <c:v>283848</c:v>
                </c:pt>
                <c:pt idx="3302">
                  <c:v>283944</c:v>
                </c:pt>
                <c:pt idx="3303">
                  <c:v>284008</c:v>
                </c:pt>
                <c:pt idx="3304">
                  <c:v>284072</c:v>
                </c:pt>
                <c:pt idx="3305">
                  <c:v>284168</c:v>
                </c:pt>
                <c:pt idx="3306">
                  <c:v>284264</c:v>
                </c:pt>
                <c:pt idx="3307">
                  <c:v>284328</c:v>
                </c:pt>
                <c:pt idx="3308">
                  <c:v>284424</c:v>
                </c:pt>
                <c:pt idx="3309">
                  <c:v>284488</c:v>
                </c:pt>
                <c:pt idx="3310">
                  <c:v>284584</c:v>
                </c:pt>
                <c:pt idx="3311">
                  <c:v>284680</c:v>
                </c:pt>
                <c:pt idx="3312">
                  <c:v>284744</c:v>
                </c:pt>
                <c:pt idx="3313">
                  <c:v>284840</c:v>
                </c:pt>
                <c:pt idx="3314">
                  <c:v>284904</c:v>
                </c:pt>
                <c:pt idx="3315">
                  <c:v>285000</c:v>
                </c:pt>
                <c:pt idx="3316">
                  <c:v>285064</c:v>
                </c:pt>
                <c:pt idx="3317">
                  <c:v>285160</c:v>
                </c:pt>
                <c:pt idx="3318">
                  <c:v>285224</c:v>
                </c:pt>
                <c:pt idx="3319">
                  <c:v>285320</c:v>
                </c:pt>
                <c:pt idx="3320">
                  <c:v>285384</c:v>
                </c:pt>
                <c:pt idx="3321">
                  <c:v>285480</c:v>
                </c:pt>
                <c:pt idx="3322">
                  <c:v>285576</c:v>
                </c:pt>
                <c:pt idx="3323">
                  <c:v>285640</c:v>
                </c:pt>
                <c:pt idx="3324">
                  <c:v>285736</c:v>
                </c:pt>
                <c:pt idx="3325">
                  <c:v>285800</c:v>
                </c:pt>
                <c:pt idx="3326">
                  <c:v>285896</c:v>
                </c:pt>
                <c:pt idx="3327">
                  <c:v>285960</c:v>
                </c:pt>
                <c:pt idx="3328">
                  <c:v>286056</c:v>
                </c:pt>
                <c:pt idx="3329">
                  <c:v>286120</c:v>
                </c:pt>
                <c:pt idx="3330">
                  <c:v>286216</c:v>
                </c:pt>
                <c:pt idx="3331">
                  <c:v>286280</c:v>
                </c:pt>
                <c:pt idx="3332">
                  <c:v>286376</c:v>
                </c:pt>
                <c:pt idx="3333">
                  <c:v>286472</c:v>
                </c:pt>
                <c:pt idx="3334">
                  <c:v>286536</c:v>
                </c:pt>
                <c:pt idx="3335">
                  <c:v>286632</c:v>
                </c:pt>
                <c:pt idx="3336">
                  <c:v>286696</c:v>
                </c:pt>
                <c:pt idx="3337">
                  <c:v>286792</c:v>
                </c:pt>
                <c:pt idx="3338">
                  <c:v>286856</c:v>
                </c:pt>
                <c:pt idx="3339">
                  <c:v>286952</c:v>
                </c:pt>
                <c:pt idx="3340">
                  <c:v>287016</c:v>
                </c:pt>
                <c:pt idx="3341">
                  <c:v>287112</c:v>
                </c:pt>
                <c:pt idx="3342">
                  <c:v>287176</c:v>
                </c:pt>
                <c:pt idx="3343">
                  <c:v>287272</c:v>
                </c:pt>
                <c:pt idx="3344">
                  <c:v>287368</c:v>
                </c:pt>
                <c:pt idx="3345">
                  <c:v>287432</c:v>
                </c:pt>
                <c:pt idx="3346">
                  <c:v>287496</c:v>
                </c:pt>
                <c:pt idx="3347">
                  <c:v>287592</c:v>
                </c:pt>
                <c:pt idx="3348">
                  <c:v>287656</c:v>
                </c:pt>
                <c:pt idx="3349">
                  <c:v>287752</c:v>
                </c:pt>
                <c:pt idx="3350">
                  <c:v>287848</c:v>
                </c:pt>
                <c:pt idx="3351">
                  <c:v>287912</c:v>
                </c:pt>
                <c:pt idx="3352">
                  <c:v>288008</c:v>
                </c:pt>
                <c:pt idx="3353">
                  <c:v>288072</c:v>
                </c:pt>
                <c:pt idx="3354">
                  <c:v>288168</c:v>
                </c:pt>
                <c:pt idx="3355">
                  <c:v>288232</c:v>
                </c:pt>
                <c:pt idx="3356">
                  <c:v>288328</c:v>
                </c:pt>
                <c:pt idx="3357">
                  <c:v>288392</c:v>
                </c:pt>
                <c:pt idx="3358">
                  <c:v>288488</c:v>
                </c:pt>
                <c:pt idx="3359">
                  <c:v>288584</c:v>
                </c:pt>
                <c:pt idx="3360">
                  <c:v>288648</c:v>
                </c:pt>
                <c:pt idx="3361">
                  <c:v>288712</c:v>
                </c:pt>
                <c:pt idx="3362">
                  <c:v>288808</c:v>
                </c:pt>
                <c:pt idx="3363">
                  <c:v>288904</c:v>
                </c:pt>
                <c:pt idx="3364">
                  <c:v>287048</c:v>
                </c:pt>
                <c:pt idx="3365">
                  <c:v>279104</c:v>
                </c:pt>
                <c:pt idx="3366">
                  <c:v>279200</c:v>
                </c:pt>
                <c:pt idx="3367">
                  <c:v>279264</c:v>
                </c:pt>
                <c:pt idx="3368">
                  <c:v>279360</c:v>
                </c:pt>
                <c:pt idx="3369">
                  <c:v>279424</c:v>
                </c:pt>
                <c:pt idx="3370">
                  <c:v>279520</c:v>
                </c:pt>
                <c:pt idx="3371">
                  <c:v>279584</c:v>
                </c:pt>
                <c:pt idx="3372">
                  <c:v>279648</c:v>
                </c:pt>
                <c:pt idx="3373">
                  <c:v>279744</c:v>
                </c:pt>
                <c:pt idx="3374">
                  <c:v>279808</c:v>
                </c:pt>
                <c:pt idx="3375">
                  <c:v>279904</c:v>
                </c:pt>
                <c:pt idx="3376">
                  <c:v>279968</c:v>
                </c:pt>
                <c:pt idx="3377">
                  <c:v>280064</c:v>
                </c:pt>
                <c:pt idx="3378">
                  <c:v>280160</c:v>
                </c:pt>
                <c:pt idx="3379">
                  <c:v>280224</c:v>
                </c:pt>
                <c:pt idx="3380">
                  <c:v>280320</c:v>
                </c:pt>
                <c:pt idx="3381">
                  <c:v>280384</c:v>
                </c:pt>
                <c:pt idx="3382">
                  <c:v>280480</c:v>
                </c:pt>
                <c:pt idx="3383">
                  <c:v>280544</c:v>
                </c:pt>
                <c:pt idx="3384">
                  <c:v>280640</c:v>
                </c:pt>
                <c:pt idx="3385">
                  <c:v>280704</c:v>
                </c:pt>
                <c:pt idx="3386">
                  <c:v>280800</c:v>
                </c:pt>
                <c:pt idx="3387">
                  <c:v>280864</c:v>
                </c:pt>
                <c:pt idx="3388">
                  <c:v>280960</c:v>
                </c:pt>
                <c:pt idx="3389">
                  <c:v>281056</c:v>
                </c:pt>
                <c:pt idx="3390">
                  <c:v>281120</c:v>
                </c:pt>
                <c:pt idx="3391">
                  <c:v>281216</c:v>
                </c:pt>
                <c:pt idx="3392">
                  <c:v>281280</c:v>
                </c:pt>
                <c:pt idx="3393">
                  <c:v>281376</c:v>
                </c:pt>
                <c:pt idx="3394">
                  <c:v>281472</c:v>
                </c:pt>
                <c:pt idx="3395">
                  <c:v>281536</c:v>
                </c:pt>
                <c:pt idx="3396">
                  <c:v>281600</c:v>
                </c:pt>
                <c:pt idx="3397">
                  <c:v>281696</c:v>
                </c:pt>
                <c:pt idx="3398">
                  <c:v>281792</c:v>
                </c:pt>
                <c:pt idx="3399">
                  <c:v>281856</c:v>
                </c:pt>
                <c:pt idx="3400">
                  <c:v>281952</c:v>
                </c:pt>
                <c:pt idx="3401">
                  <c:v>282016</c:v>
                </c:pt>
                <c:pt idx="3402">
                  <c:v>282112</c:v>
                </c:pt>
                <c:pt idx="3403">
                  <c:v>282176</c:v>
                </c:pt>
                <c:pt idx="3404">
                  <c:v>282272</c:v>
                </c:pt>
                <c:pt idx="3405">
                  <c:v>282368</c:v>
                </c:pt>
                <c:pt idx="3406">
                  <c:v>282432</c:v>
                </c:pt>
                <c:pt idx="3407">
                  <c:v>282496</c:v>
                </c:pt>
                <c:pt idx="3408">
                  <c:v>282600</c:v>
                </c:pt>
                <c:pt idx="3409">
                  <c:v>282696</c:v>
                </c:pt>
                <c:pt idx="3410">
                  <c:v>282696</c:v>
                </c:pt>
                <c:pt idx="3411">
                  <c:v>282696</c:v>
                </c:pt>
                <c:pt idx="3412">
                  <c:v>282696</c:v>
                </c:pt>
                <c:pt idx="3413">
                  <c:v>282696</c:v>
                </c:pt>
                <c:pt idx="3414">
                  <c:v>282696</c:v>
                </c:pt>
                <c:pt idx="3415">
                  <c:v>282696</c:v>
                </c:pt>
                <c:pt idx="3416">
                  <c:v>282696</c:v>
                </c:pt>
                <c:pt idx="3417">
                  <c:v>282696</c:v>
                </c:pt>
                <c:pt idx="3418">
                  <c:v>282696</c:v>
                </c:pt>
                <c:pt idx="3419">
                  <c:v>282696</c:v>
                </c:pt>
                <c:pt idx="3420">
                  <c:v>282696</c:v>
                </c:pt>
                <c:pt idx="3421">
                  <c:v>282696</c:v>
                </c:pt>
                <c:pt idx="3422">
                  <c:v>282728</c:v>
                </c:pt>
                <c:pt idx="3423">
                  <c:v>282792</c:v>
                </c:pt>
                <c:pt idx="3424">
                  <c:v>282888</c:v>
                </c:pt>
                <c:pt idx="3425">
                  <c:v>282984</c:v>
                </c:pt>
                <c:pt idx="3426">
                  <c:v>283048</c:v>
                </c:pt>
                <c:pt idx="3427">
                  <c:v>283144</c:v>
                </c:pt>
                <c:pt idx="3428">
                  <c:v>283240</c:v>
                </c:pt>
                <c:pt idx="3429">
                  <c:v>283304</c:v>
                </c:pt>
                <c:pt idx="3430">
                  <c:v>283368</c:v>
                </c:pt>
                <c:pt idx="3431">
                  <c:v>283464</c:v>
                </c:pt>
                <c:pt idx="3432">
                  <c:v>283560</c:v>
                </c:pt>
                <c:pt idx="3433">
                  <c:v>283624</c:v>
                </c:pt>
                <c:pt idx="3434">
                  <c:v>283720</c:v>
                </c:pt>
                <c:pt idx="3435">
                  <c:v>283784</c:v>
                </c:pt>
                <c:pt idx="3436">
                  <c:v>283880</c:v>
                </c:pt>
                <c:pt idx="3437">
                  <c:v>283944</c:v>
                </c:pt>
                <c:pt idx="3438">
                  <c:v>284040</c:v>
                </c:pt>
                <c:pt idx="3439">
                  <c:v>284136</c:v>
                </c:pt>
                <c:pt idx="3440">
                  <c:v>284200</c:v>
                </c:pt>
                <c:pt idx="3441">
                  <c:v>284264</c:v>
                </c:pt>
                <c:pt idx="3442">
                  <c:v>284360</c:v>
                </c:pt>
                <c:pt idx="3443">
                  <c:v>284456</c:v>
                </c:pt>
                <c:pt idx="3444">
                  <c:v>284520</c:v>
                </c:pt>
                <c:pt idx="3445">
                  <c:v>284616</c:v>
                </c:pt>
                <c:pt idx="3446">
                  <c:v>284680</c:v>
                </c:pt>
                <c:pt idx="3447">
                  <c:v>284776</c:v>
                </c:pt>
                <c:pt idx="3448">
                  <c:v>284840</c:v>
                </c:pt>
                <c:pt idx="3449">
                  <c:v>284936</c:v>
                </c:pt>
                <c:pt idx="3450">
                  <c:v>285000</c:v>
                </c:pt>
                <c:pt idx="3451">
                  <c:v>285096</c:v>
                </c:pt>
                <c:pt idx="3452">
                  <c:v>285160</c:v>
                </c:pt>
                <c:pt idx="3453">
                  <c:v>285256</c:v>
                </c:pt>
                <c:pt idx="3454">
                  <c:v>285320</c:v>
                </c:pt>
                <c:pt idx="3455">
                  <c:v>285416</c:v>
                </c:pt>
                <c:pt idx="3456">
                  <c:v>285480</c:v>
                </c:pt>
                <c:pt idx="3457">
                  <c:v>285576</c:v>
                </c:pt>
                <c:pt idx="3458">
                  <c:v>285640</c:v>
                </c:pt>
                <c:pt idx="3459">
                  <c:v>285736</c:v>
                </c:pt>
                <c:pt idx="3460">
                  <c:v>285832</c:v>
                </c:pt>
                <c:pt idx="3461">
                  <c:v>285896</c:v>
                </c:pt>
                <c:pt idx="3462">
                  <c:v>285992</c:v>
                </c:pt>
                <c:pt idx="3463">
                  <c:v>286056</c:v>
                </c:pt>
                <c:pt idx="3464">
                  <c:v>286152</c:v>
                </c:pt>
                <c:pt idx="3465">
                  <c:v>286216</c:v>
                </c:pt>
                <c:pt idx="3466">
                  <c:v>286312</c:v>
                </c:pt>
                <c:pt idx="3467">
                  <c:v>286376</c:v>
                </c:pt>
                <c:pt idx="3468">
                  <c:v>286472</c:v>
                </c:pt>
                <c:pt idx="3469">
                  <c:v>286536</c:v>
                </c:pt>
                <c:pt idx="3470">
                  <c:v>286632</c:v>
                </c:pt>
                <c:pt idx="3471">
                  <c:v>286728</c:v>
                </c:pt>
                <c:pt idx="3472">
                  <c:v>286792</c:v>
                </c:pt>
                <c:pt idx="3473">
                  <c:v>286888</c:v>
                </c:pt>
                <c:pt idx="3474">
                  <c:v>286920</c:v>
                </c:pt>
                <c:pt idx="3475">
                  <c:v>287016</c:v>
                </c:pt>
                <c:pt idx="3476">
                  <c:v>287112</c:v>
                </c:pt>
                <c:pt idx="3477">
                  <c:v>287176</c:v>
                </c:pt>
                <c:pt idx="3478">
                  <c:v>287240</c:v>
                </c:pt>
                <c:pt idx="3479">
                  <c:v>287336</c:v>
                </c:pt>
                <c:pt idx="3480">
                  <c:v>287432</c:v>
                </c:pt>
                <c:pt idx="3481">
                  <c:v>287496</c:v>
                </c:pt>
                <c:pt idx="3482">
                  <c:v>287592</c:v>
                </c:pt>
                <c:pt idx="3483">
                  <c:v>287656</c:v>
                </c:pt>
                <c:pt idx="3484">
                  <c:v>287752</c:v>
                </c:pt>
                <c:pt idx="3485">
                  <c:v>287816</c:v>
                </c:pt>
                <c:pt idx="3486">
                  <c:v>287912</c:v>
                </c:pt>
                <c:pt idx="3487">
                  <c:v>288008</c:v>
                </c:pt>
                <c:pt idx="3488">
                  <c:v>288072</c:v>
                </c:pt>
                <c:pt idx="3489">
                  <c:v>288168</c:v>
                </c:pt>
                <c:pt idx="3490">
                  <c:v>288232</c:v>
                </c:pt>
                <c:pt idx="3491">
                  <c:v>288328</c:v>
                </c:pt>
                <c:pt idx="3492">
                  <c:v>288392</c:v>
                </c:pt>
                <c:pt idx="3493">
                  <c:v>288488</c:v>
                </c:pt>
                <c:pt idx="3494">
                  <c:v>288584</c:v>
                </c:pt>
                <c:pt idx="3495">
                  <c:v>288648</c:v>
                </c:pt>
                <c:pt idx="3496">
                  <c:v>288712</c:v>
                </c:pt>
                <c:pt idx="3497">
                  <c:v>288808</c:v>
                </c:pt>
                <c:pt idx="3498">
                  <c:v>288904</c:v>
                </c:pt>
                <c:pt idx="3499">
                  <c:v>279072</c:v>
                </c:pt>
                <c:pt idx="3500">
                  <c:v>279136</c:v>
                </c:pt>
                <c:pt idx="3501">
                  <c:v>279232</c:v>
                </c:pt>
                <c:pt idx="3502">
                  <c:v>279296</c:v>
                </c:pt>
                <c:pt idx="3503">
                  <c:v>279392</c:v>
                </c:pt>
                <c:pt idx="3504">
                  <c:v>279488</c:v>
                </c:pt>
                <c:pt idx="3505">
                  <c:v>279552</c:v>
                </c:pt>
                <c:pt idx="3506">
                  <c:v>279648</c:v>
                </c:pt>
                <c:pt idx="3507">
                  <c:v>279712</c:v>
                </c:pt>
                <c:pt idx="3508">
                  <c:v>279808</c:v>
                </c:pt>
                <c:pt idx="3509">
                  <c:v>279904</c:v>
                </c:pt>
                <c:pt idx="3510">
                  <c:v>279968</c:v>
                </c:pt>
                <c:pt idx="3511">
                  <c:v>280032</c:v>
                </c:pt>
                <c:pt idx="3512">
                  <c:v>280128</c:v>
                </c:pt>
                <c:pt idx="3513">
                  <c:v>280192</c:v>
                </c:pt>
                <c:pt idx="3514">
                  <c:v>280288</c:v>
                </c:pt>
                <c:pt idx="3515">
                  <c:v>280384</c:v>
                </c:pt>
                <c:pt idx="3516">
                  <c:v>280448</c:v>
                </c:pt>
                <c:pt idx="3517">
                  <c:v>280544</c:v>
                </c:pt>
                <c:pt idx="3518">
                  <c:v>280608</c:v>
                </c:pt>
                <c:pt idx="3519">
                  <c:v>280704</c:v>
                </c:pt>
                <c:pt idx="3520">
                  <c:v>280800</c:v>
                </c:pt>
                <c:pt idx="3521">
                  <c:v>280864</c:v>
                </c:pt>
                <c:pt idx="3522">
                  <c:v>280928</c:v>
                </c:pt>
                <c:pt idx="3523">
                  <c:v>281024</c:v>
                </c:pt>
                <c:pt idx="3524">
                  <c:v>281088</c:v>
                </c:pt>
                <c:pt idx="3525">
                  <c:v>281184</c:v>
                </c:pt>
                <c:pt idx="3526">
                  <c:v>281280</c:v>
                </c:pt>
                <c:pt idx="3527">
                  <c:v>281344</c:v>
                </c:pt>
                <c:pt idx="3528">
                  <c:v>281440</c:v>
                </c:pt>
                <c:pt idx="3529">
                  <c:v>281504</c:v>
                </c:pt>
                <c:pt idx="3530">
                  <c:v>281600</c:v>
                </c:pt>
                <c:pt idx="3531">
                  <c:v>281696</c:v>
                </c:pt>
                <c:pt idx="3532">
                  <c:v>281760</c:v>
                </c:pt>
                <c:pt idx="3533">
                  <c:v>281824</c:v>
                </c:pt>
                <c:pt idx="3534">
                  <c:v>281920</c:v>
                </c:pt>
                <c:pt idx="3535">
                  <c:v>282016</c:v>
                </c:pt>
                <c:pt idx="3536">
                  <c:v>282080</c:v>
                </c:pt>
                <c:pt idx="3537">
                  <c:v>282176</c:v>
                </c:pt>
                <c:pt idx="3538">
                  <c:v>282240</c:v>
                </c:pt>
                <c:pt idx="3539">
                  <c:v>282336</c:v>
                </c:pt>
                <c:pt idx="3540">
                  <c:v>282400</c:v>
                </c:pt>
                <c:pt idx="3541">
                  <c:v>282496</c:v>
                </c:pt>
                <c:pt idx="3542">
                  <c:v>282600</c:v>
                </c:pt>
                <c:pt idx="3543">
                  <c:v>282664</c:v>
                </c:pt>
                <c:pt idx="3544">
                  <c:v>282760</c:v>
                </c:pt>
                <c:pt idx="3545">
                  <c:v>282824</c:v>
                </c:pt>
                <c:pt idx="3546">
                  <c:v>282920</c:v>
                </c:pt>
                <c:pt idx="3547">
                  <c:v>282984</c:v>
                </c:pt>
                <c:pt idx="3548">
                  <c:v>283048</c:v>
                </c:pt>
                <c:pt idx="3549">
                  <c:v>283144</c:v>
                </c:pt>
                <c:pt idx="3550">
                  <c:v>283240</c:v>
                </c:pt>
                <c:pt idx="3551">
                  <c:v>283304</c:v>
                </c:pt>
                <c:pt idx="3552">
                  <c:v>283400</c:v>
                </c:pt>
                <c:pt idx="3553">
                  <c:v>283464</c:v>
                </c:pt>
                <c:pt idx="3554">
                  <c:v>283560</c:v>
                </c:pt>
                <c:pt idx="3555">
                  <c:v>283624</c:v>
                </c:pt>
                <c:pt idx="3556">
                  <c:v>283720</c:v>
                </c:pt>
                <c:pt idx="3557">
                  <c:v>283784</c:v>
                </c:pt>
                <c:pt idx="3558">
                  <c:v>283880</c:v>
                </c:pt>
                <c:pt idx="3559">
                  <c:v>283976</c:v>
                </c:pt>
                <c:pt idx="3560">
                  <c:v>284040</c:v>
                </c:pt>
                <c:pt idx="3561">
                  <c:v>284136</c:v>
                </c:pt>
                <c:pt idx="3562">
                  <c:v>284200</c:v>
                </c:pt>
                <c:pt idx="3563">
                  <c:v>284296</c:v>
                </c:pt>
                <c:pt idx="3564">
                  <c:v>284360</c:v>
                </c:pt>
                <c:pt idx="3565">
                  <c:v>284456</c:v>
                </c:pt>
                <c:pt idx="3566">
                  <c:v>284520</c:v>
                </c:pt>
                <c:pt idx="3567">
                  <c:v>284616</c:v>
                </c:pt>
                <c:pt idx="3568">
                  <c:v>284680</c:v>
                </c:pt>
                <c:pt idx="3569">
                  <c:v>284776</c:v>
                </c:pt>
                <c:pt idx="3570">
                  <c:v>284840</c:v>
                </c:pt>
                <c:pt idx="3571">
                  <c:v>284936</c:v>
                </c:pt>
                <c:pt idx="3572">
                  <c:v>285032</c:v>
                </c:pt>
                <c:pt idx="3573">
                  <c:v>285096</c:v>
                </c:pt>
                <c:pt idx="3574">
                  <c:v>285192</c:v>
                </c:pt>
                <c:pt idx="3575">
                  <c:v>285288</c:v>
                </c:pt>
                <c:pt idx="3576">
                  <c:v>285352</c:v>
                </c:pt>
                <c:pt idx="3577">
                  <c:v>285384</c:v>
                </c:pt>
                <c:pt idx="3578">
                  <c:v>285480</c:v>
                </c:pt>
                <c:pt idx="3579">
                  <c:v>285544</c:v>
                </c:pt>
                <c:pt idx="3580">
                  <c:v>285640</c:v>
                </c:pt>
                <c:pt idx="3581">
                  <c:v>285704</c:v>
                </c:pt>
                <c:pt idx="3582">
                  <c:v>285800</c:v>
                </c:pt>
                <c:pt idx="3583">
                  <c:v>285864</c:v>
                </c:pt>
                <c:pt idx="3584">
                  <c:v>285960</c:v>
                </c:pt>
                <c:pt idx="3585">
                  <c:v>286056</c:v>
                </c:pt>
                <c:pt idx="3586">
                  <c:v>286120</c:v>
                </c:pt>
                <c:pt idx="3587">
                  <c:v>286216</c:v>
                </c:pt>
                <c:pt idx="3588">
                  <c:v>286280</c:v>
                </c:pt>
                <c:pt idx="3589">
                  <c:v>286376</c:v>
                </c:pt>
                <c:pt idx="3590">
                  <c:v>286440</c:v>
                </c:pt>
                <c:pt idx="3591">
                  <c:v>286536</c:v>
                </c:pt>
                <c:pt idx="3592">
                  <c:v>286600</c:v>
                </c:pt>
                <c:pt idx="3593">
                  <c:v>286696</c:v>
                </c:pt>
                <c:pt idx="3594">
                  <c:v>286760</c:v>
                </c:pt>
                <c:pt idx="3595">
                  <c:v>286856</c:v>
                </c:pt>
                <c:pt idx="3596">
                  <c:v>286952</c:v>
                </c:pt>
                <c:pt idx="3597">
                  <c:v>287016</c:v>
                </c:pt>
                <c:pt idx="3598">
                  <c:v>287112</c:v>
                </c:pt>
                <c:pt idx="3599">
                  <c:v>287176</c:v>
                </c:pt>
                <c:pt idx="3600">
                  <c:v>287272</c:v>
                </c:pt>
                <c:pt idx="3601">
                  <c:v>287336</c:v>
                </c:pt>
                <c:pt idx="3602">
                  <c:v>287432</c:v>
                </c:pt>
                <c:pt idx="3603">
                  <c:v>287496</c:v>
                </c:pt>
                <c:pt idx="3604">
                  <c:v>287592</c:v>
                </c:pt>
                <c:pt idx="3605">
                  <c:v>287656</c:v>
                </c:pt>
                <c:pt idx="3606">
                  <c:v>287752</c:v>
                </c:pt>
                <c:pt idx="3607">
                  <c:v>287848</c:v>
                </c:pt>
                <c:pt idx="3608">
                  <c:v>287912</c:v>
                </c:pt>
                <c:pt idx="3609">
                  <c:v>288008</c:v>
                </c:pt>
                <c:pt idx="3610">
                  <c:v>288072</c:v>
                </c:pt>
                <c:pt idx="3611">
                  <c:v>288168</c:v>
                </c:pt>
                <c:pt idx="3612">
                  <c:v>288232</c:v>
                </c:pt>
                <c:pt idx="3613">
                  <c:v>288328</c:v>
                </c:pt>
                <c:pt idx="3614">
                  <c:v>288392</c:v>
                </c:pt>
                <c:pt idx="3615">
                  <c:v>288488</c:v>
                </c:pt>
                <c:pt idx="3616">
                  <c:v>288552</c:v>
                </c:pt>
                <c:pt idx="3617">
                  <c:v>288648</c:v>
                </c:pt>
                <c:pt idx="3618">
                  <c:v>288744</c:v>
                </c:pt>
                <c:pt idx="3619">
                  <c:v>288808</c:v>
                </c:pt>
                <c:pt idx="3620">
                  <c:v>288904</c:v>
                </c:pt>
                <c:pt idx="3621">
                  <c:v>279072</c:v>
                </c:pt>
                <c:pt idx="3622">
                  <c:v>279168</c:v>
                </c:pt>
                <c:pt idx="3623">
                  <c:v>279232</c:v>
                </c:pt>
                <c:pt idx="3624">
                  <c:v>279328</c:v>
                </c:pt>
                <c:pt idx="3625">
                  <c:v>279392</c:v>
                </c:pt>
                <c:pt idx="3626">
                  <c:v>279488</c:v>
                </c:pt>
                <c:pt idx="3627">
                  <c:v>279552</c:v>
                </c:pt>
                <c:pt idx="3628">
                  <c:v>279648</c:v>
                </c:pt>
                <c:pt idx="3629">
                  <c:v>279712</c:v>
                </c:pt>
                <c:pt idx="3630">
                  <c:v>279808</c:v>
                </c:pt>
                <c:pt idx="3631">
                  <c:v>279904</c:v>
                </c:pt>
                <c:pt idx="3632">
                  <c:v>279968</c:v>
                </c:pt>
                <c:pt idx="3633">
                  <c:v>280064</c:v>
                </c:pt>
                <c:pt idx="3634">
                  <c:v>280128</c:v>
                </c:pt>
                <c:pt idx="3635">
                  <c:v>280224</c:v>
                </c:pt>
                <c:pt idx="3636">
                  <c:v>280320</c:v>
                </c:pt>
                <c:pt idx="3637">
                  <c:v>280384</c:v>
                </c:pt>
                <c:pt idx="3638">
                  <c:v>280448</c:v>
                </c:pt>
                <c:pt idx="3639">
                  <c:v>280544</c:v>
                </c:pt>
                <c:pt idx="3640">
                  <c:v>280640</c:v>
                </c:pt>
                <c:pt idx="3641">
                  <c:v>280704</c:v>
                </c:pt>
                <c:pt idx="3642">
                  <c:v>280800</c:v>
                </c:pt>
                <c:pt idx="3643">
                  <c:v>280864</c:v>
                </c:pt>
                <c:pt idx="3644">
                  <c:v>280960</c:v>
                </c:pt>
                <c:pt idx="3645">
                  <c:v>281024</c:v>
                </c:pt>
                <c:pt idx="3646">
                  <c:v>281120</c:v>
                </c:pt>
                <c:pt idx="3647">
                  <c:v>281216</c:v>
                </c:pt>
                <c:pt idx="3648">
                  <c:v>281280</c:v>
                </c:pt>
                <c:pt idx="3649">
                  <c:v>281344</c:v>
                </c:pt>
                <c:pt idx="3650">
                  <c:v>281440</c:v>
                </c:pt>
                <c:pt idx="3651">
                  <c:v>281504</c:v>
                </c:pt>
                <c:pt idx="3652">
                  <c:v>281600</c:v>
                </c:pt>
                <c:pt idx="3653">
                  <c:v>281696</c:v>
                </c:pt>
                <c:pt idx="3654">
                  <c:v>281760</c:v>
                </c:pt>
                <c:pt idx="3655">
                  <c:v>281856</c:v>
                </c:pt>
                <c:pt idx="3656">
                  <c:v>281920</c:v>
                </c:pt>
                <c:pt idx="3657">
                  <c:v>282016</c:v>
                </c:pt>
                <c:pt idx="3658">
                  <c:v>282080</c:v>
                </c:pt>
                <c:pt idx="3659">
                  <c:v>282176</c:v>
                </c:pt>
                <c:pt idx="3660">
                  <c:v>282240</c:v>
                </c:pt>
                <c:pt idx="3661">
                  <c:v>282336</c:v>
                </c:pt>
                <c:pt idx="3662">
                  <c:v>282432</c:v>
                </c:pt>
                <c:pt idx="3663">
                  <c:v>282496</c:v>
                </c:pt>
                <c:pt idx="3664">
                  <c:v>282600</c:v>
                </c:pt>
                <c:pt idx="3665">
                  <c:v>282664</c:v>
                </c:pt>
                <c:pt idx="3666">
                  <c:v>282760</c:v>
                </c:pt>
                <c:pt idx="3667">
                  <c:v>282824</c:v>
                </c:pt>
                <c:pt idx="3668">
                  <c:v>282920</c:v>
                </c:pt>
                <c:pt idx="3669">
                  <c:v>283016</c:v>
                </c:pt>
                <c:pt idx="3670">
                  <c:v>283080</c:v>
                </c:pt>
                <c:pt idx="3671">
                  <c:v>283176</c:v>
                </c:pt>
                <c:pt idx="3672">
                  <c:v>283240</c:v>
                </c:pt>
                <c:pt idx="3673">
                  <c:v>283336</c:v>
                </c:pt>
                <c:pt idx="3674">
                  <c:v>283400</c:v>
                </c:pt>
                <c:pt idx="3675">
                  <c:v>283496</c:v>
                </c:pt>
                <c:pt idx="3676">
                  <c:v>283560</c:v>
                </c:pt>
                <c:pt idx="3677">
                  <c:v>283656</c:v>
                </c:pt>
                <c:pt idx="3678">
                  <c:v>283720</c:v>
                </c:pt>
                <c:pt idx="3679">
                  <c:v>283784</c:v>
                </c:pt>
                <c:pt idx="3680">
                  <c:v>283880</c:v>
                </c:pt>
                <c:pt idx="3681">
                  <c:v>283944</c:v>
                </c:pt>
                <c:pt idx="3682">
                  <c:v>284040</c:v>
                </c:pt>
                <c:pt idx="3683">
                  <c:v>284104</c:v>
                </c:pt>
                <c:pt idx="3684">
                  <c:v>284200</c:v>
                </c:pt>
                <c:pt idx="3685">
                  <c:v>284264</c:v>
                </c:pt>
                <c:pt idx="3686">
                  <c:v>284360</c:v>
                </c:pt>
                <c:pt idx="3687">
                  <c:v>284456</c:v>
                </c:pt>
                <c:pt idx="3688">
                  <c:v>284520</c:v>
                </c:pt>
                <c:pt idx="3689">
                  <c:v>284616</c:v>
                </c:pt>
                <c:pt idx="3690">
                  <c:v>284680</c:v>
                </c:pt>
                <c:pt idx="3691">
                  <c:v>284776</c:v>
                </c:pt>
                <c:pt idx="3692">
                  <c:v>284872</c:v>
                </c:pt>
                <c:pt idx="3693">
                  <c:v>284936</c:v>
                </c:pt>
                <c:pt idx="3694">
                  <c:v>285000</c:v>
                </c:pt>
                <c:pt idx="3695">
                  <c:v>285096</c:v>
                </c:pt>
                <c:pt idx="3696">
                  <c:v>285192</c:v>
                </c:pt>
                <c:pt idx="3697">
                  <c:v>285256</c:v>
                </c:pt>
                <c:pt idx="3698">
                  <c:v>285352</c:v>
                </c:pt>
                <c:pt idx="3699">
                  <c:v>285416</c:v>
                </c:pt>
                <c:pt idx="3700">
                  <c:v>285512</c:v>
                </c:pt>
                <c:pt idx="3701">
                  <c:v>285576</c:v>
                </c:pt>
                <c:pt idx="3702">
                  <c:v>285672</c:v>
                </c:pt>
                <c:pt idx="3703">
                  <c:v>285768</c:v>
                </c:pt>
                <c:pt idx="3704">
                  <c:v>285832</c:v>
                </c:pt>
                <c:pt idx="3705">
                  <c:v>285928</c:v>
                </c:pt>
                <c:pt idx="3706">
                  <c:v>285992</c:v>
                </c:pt>
                <c:pt idx="3707">
                  <c:v>286088</c:v>
                </c:pt>
                <c:pt idx="3708">
                  <c:v>286152</c:v>
                </c:pt>
                <c:pt idx="3709">
                  <c:v>286248</c:v>
                </c:pt>
                <c:pt idx="3710">
                  <c:v>286312</c:v>
                </c:pt>
                <c:pt idx="3711">
                  <c:v>286408</c:v>
                </c:pt>
                <c:pt idx="3712">
                  <c:v>286504</c:v>
                </c:pt>
                <c:pt idx="3713">
                  <c:v>286568</c:v>
                </c:pt>
                <c:pt idx="3714">
                  <c:v>286664</c:v>
                </c:pt>
                <c:pt idx="3715">
                  <c:v>286728</c:v>
                </c:pt>
                <c:pt idx="3716">
                  <c:v>286824</c:v>
                </c:pt>
                <c:pt idx="3717">
                  <c:v>286888</c:v>
                </c:pt>
                <c:pt idx="3718">
                  <c:v>286984</c:v>
                </c:pt>
                <c:pt idx="3719">
                  <c:v>287048</c:v>
                </c:pt>
                <c:pt idx="3720">
                  <c:v>287144</c:v>
                </c:pt>
                <c:pt idx="3721">
                  <c:v>287208</c:v>
                </c:pt>
                <c:pt idx="3722">
                  <c:v>287304</c:v>
                </c:pt>
                <c:pt idx="3723">
                  <c:v>287400</c:v>
                </c:pt>
                <c:pt idx="3724">
                  <c:v>287464</c:v>
                </c:pt>
                <c:pt idx="3725">
                  <c:v>287560</c:v>
                </c:pt>
                <c:pt idx="3726">
                  <c:v>287624</c:v>
                </c:pt>
                <c:pt idx="3727">
                  <c:v>287720</c:v>
                </c:pt>
                <c:pt idx="3728">
                  <c:v>287784</c:v>
                </c:pt>
                <c:pt idx="3729">
                  <c:v>287880</c:v>
                </c:pt>
                <c:pt idx="3730">
                  <c:v>287944</c:v>
                </c:pt>
                <c:pt idx="3731">
                  <c:v>288040</c:v>
                </c:pt>
                <c:pt idx="3732">
                  <c:v>288104</c:v>
                </c:pt>
                <c:pt idx="3733">
                  <c:v>288200</c:v>
                </c:pt>
                <c:pt idx="3734">
                  <c:v>288296</c:v>
                </c:pt>
                <c:pt idx="3735">
                  <c:v>288360</c:v>
                </c:pt>
                <c:pt idx="3736">
                  <c:v>288456</c:v>
                </c:pt>
                <c:pt idx="3737">
                  <c:v>288520</c:v>
                </c:pt>
                <c:pt idx="3738">
                  <c:v>288616</c:v>
                </c:pt>
                <c:pt idx="3739">
                  <c:v>288712</c:v>
                </c:pt>
                <c:pt idx="3740">
                  <c:v>288776</c:v>
                </c:pt>
                <c:pt idx="3741">
                  <c:v>288872</c:v>
                </c:pt>
                <c:pt idx="3742">
                  <c:v>285608</c:v>
                </c:pt>
                <c:pt idx="3743">
                  <c:v>279104</c:v>
                </c:pt>
                <c:pt idx="3744">
                  <c:v>279200</c:v>
                </c:pt>
                <c:pt idx="3745">
                  <c:v>279296</c:v>
                </c:pt>
                <c:pt idx="3746">
                  <c:v>279360</c:v>
                </c:pt>
                <c:pt idx="3747">
                  <c:v>279456</c:v>
                </c:pt>
                <c:pt idx="3748">
                  <c:v>279520</c:v>
                </c:pt>
                <c:pt idx="3749">
                  <c:v>279616</c:v>
                </c:pt>
                <c:pt idx="3750">
                  <c:v>279680</c:v>
                </c:pt>
                <c:pt idx="3751">
                  <c:v>279776</c:v>
                </c:pt>
                <c:pt idx="3752">
                  <c:v>279840</c:v>
                </c:pt>
                <c:pt idx="3753">
                  <c:v>279936</c:v>
                </c:pt>
                <c:pt idx="3754">
                  <c:v>280000</c:v>
                </c:pt>
                <c:pt idx="3755">
                  <c:v>280096</c:v>
                </c:pt>
                <c:pt idx="3756">
                  <c:v>280160</c:v>
                </c:pt>
                <c:pt idx="3757">
                  <c:v>280256</c:v>
                </c:pt>
                <c:pt idx="3758">
                  <c:v>280320</c:v>
                </c:pt>
                <c:pt idx="3759">
                  <c:v>280416</c:v>
                </c:pt>
                <c:pt idx="3760">
                  <c:v>280480</c:v>
                </c:pt>
                <c:pt idx="3761">
                  <c:v>280576</c:v>
                </c:pt>
                <c:pt idx="3762">
                  <c:v>280672</c:v>
                </c:pt>
                <c:pt idx="3763">
                  <c:v>280736</c:v>
                </c:pt>
                <c:pt idx="3764">
                  <c:v>280832</c:v>
                </c:pt>
                <c:pt idx="3765">
                  <c:v>280896</c:v>
                </c:pt>
                <c:pt idx="3766">
                  <c:v>280992</c:v>
                </c:pt>
                <c:pt idx="3767">
                  <c:v>281056</c:v>
                </c:pt>
                <c:pt idx="3768">
                  <c:v>281152</c:v>
                </c:pt>
                <c:pt idx="3769">
                  <c:v>281248</c:v>
                </c:pt>
                <c:pt idx="3770">
                  <c:v>281312</c:v>
                </c:pt>
                <c:pt idx="3771">
                  <c:v>281376</c:v>
                </c:pt>
                <c:pt idx="3772">
                  <c:v>281472</c:v>
                </c:pt>
                <c:pt idx="3773">
                  <c:v>281568</c:v>
                </c:pt>
                <c:pt idx="3774">
                  <c:v>281632</c:v>
                </c:pt>
                <c:pt idx="3775">
                  <c:v>281728</c:v>
                </c:pt>
                <c:pt idx="3776">
                  <c:v>281792</c:v>
                </c:pt>
                <c:pt idx="3777">
                  <c:v>281888</c:v>
                </c:pt>
                <c:pt idx="3778">
                  <c:v>281952</c:v>
                </c:pt>
                <c:pt idx="3779">
                  <c:v>282048</c:v>
                </c:pt>
                <c:pt idx="3780">
                  <c:v>282144</c:v>
                </c:pt>
                <c:pt idx="3781">
                  <c:v>282176</c:v>
                </c:pt>
                <c:pt idx="3782">
                  <c:v>282240</c:v>
                </c:pt>
                <c:pt idx="3783">
                  <c:v>282336</c:v>
                </c:pt>
                <c:pt idx="3784">
                  <c:v>282432</c:v>
                </c:pt>
                <c:pt idx="3785">
                  <c:v>282496</c:v>
                </c:pt>
                <c:pt idx="3786">
                  <c:v>282600</c:v>
                </c:pt>
                <c:pt idx="3787">
                  <c:v>282664</c:v>
                </c:pt>
                <c:pt idx="3788">
                  <c:v>282760</c:v>
                </c:pt>
                <c:pt idx="3789">
                  <c:v>282824</c:v>
                </c:pt>
                <c:pt idx="3790">
                  <c:v>282920</c:v>
                </c:pt>
                <c:pt idx="3791">
                  <c:v>283016</c:v>
                </c:pt>
                <c:pt idx="3792">
                  <c:v>283080</c:v>
                </c:pt>
                <c:pt idx="3793">
                  <c:v>283144</c:v>
                </c:pt>
                <c:pt idx="3794">
                  <c:v>283240</c:v>
                </c:pt>
                <c:pt idx="3795">
                  <c:v>283336</c:v>
                </c:pt>
                <c:pt idx="3796">
                  <c:v>283400</c:v>
                </c:pt>
                <c:pt idx="3797">
                  <c:v>283496</c:v>
                </c:pt>
                <c:pt idx="3798">
                  <c:v>283560</c:v>
                </c:pt>
                <c:pt idx="3799">
                  <c:v>283656</c:v>
                </c:pt>
                <c:pt idx="3800">
                  <c:v>283720</c:v>
                </c:pt>
                <c:pt idx="3801">
                  <c:v>283816</c:v>
                </c:pt>
                <c:pt idx="3802">
                  <c:v>283880</c:v>
                </c:pt>
                <c:pt idx="3803">
                  <c:v>283880</c:v>
                </c:pt>
                <c:pt idx="3804">
                  <c:v>283880</c:v>
                </c:pt>
                <c:pt idx="3805">
                  <c:v>283880</c:v>
                </c:pt>
                <c:pt idx="3806">
                  <c:v>283880</c:v>
                </c:pt>
                <c:pt idx="3807">
                  <c:v>283880</c:v>
                </c:pt>
                <c:pt idx="3808">
                  <c:v>283880</c:v>
                </c:pt>
                <c:pt idx="3809">
                  <c:v>283880</c:v>
                </c:pt>
                <c:pt idx="3810">
                  <c:v>283880</c:v>
                </c:pt>
                <c:pt idx="3811">
                  <c:v>283880</c:v>
                </c:pt>
                <c:pt idx="3812">
                  <c:v>283880</c:v>
                </c:pt>
                <c:pt idx="3813">
                  <c:v>283880</c:v>
                </c:pt>
                <c:pt idx="3814">
                  <c:v>283880</c:v>
                </c:pt>
                <c:pt idx="3815">
                  <c:v>283880</c:v>
                </c:pt>
                <c:pt idx="3816">
                  <c:v>283880</c:v>
                </c:pt>
                <c:pt idx="3817">
                  <c:v>283880</c:v>
                </c:pt>
                <c:pt idx="3818">
                  <c:v>283880</c:v>
                </c:pt>
                <c:pt idx="3819">
                  <c:v>283880</c:v>
                </c:pt>
                <c:pt idx="3820">
                  <c:v>283880</c:v>
                </c:pt>
                <c:pt idx="3821">
                  <c:v>283880</c:v>
                </c:pt>
                <c:pt idx="3822">
                  <c:v>283880</c:v>
                </c:pt>
                <c:pt idx="3823">
                  <c:v>283880</c:v>
                </c:pt>
                <c:pt idx="3824">
                  <c:v>283880</c:v>
                </c:pt>
                <c:pt idx="3825">
                  <c:v>283880</c:v>
                </c:pt>
                <c:pt idx="3826">
                  <c:v>283880</c:v>
                </c:pt>
                <c:pt idx="3827">
                  <c:v>283880</c:v>
                </c:pt>
                <c:pt idx="3828">
                  <c:v>283880</c:v>
                </c:pt>
                <c:pt idx="3829">
                  <c:v>283880</c:v>
                </c:pt>
                <c:pt idx="3830">
                  <c:v>283880</c:v>
                </c:pt>
                <c:pt idx="3831">
                  <c:v>283880</c:v>
                </c:pt>
                <c:pt idx="3832">
                  <c:v>283880</c:v>
                </c:pt>
                <c:pt idx="3833">
                  <c:v>283880</c:v>
                </c:pt>
                <c:pt idx="3834">
                  <c:v>283880</c:v>
                </c:pt>
                <c:pt idx="3835">
                  <c:v>283880</c:v>
                </c:pt>
                <c:pt idx="3836">
                  <c:v>283880</c:v>
                </c:pt>
                <c:pt idx="3837">
                  <c:v>283880</c:v>
                </c:pt>
                <c:pt idx="3838">
                  <c:v>283880</c:v>
                </c:pt>
                <c:pt idx="3839">
                  <c:v>283880</c:v>
                </c:pt>
                <c:pt idx="3840">
                  <c:v>283880</c:v>
                </c:pt>
                <c:pt idx="3841">
                  <c:v>283880</c:v>
                </c:pt>
                <c:pt idx="3842">
                  <c:v>283880</c:v>
                </c:pt>
                <c:pt idx="3843">
                  <c:v>283880</c:v>
                </c:pt>
                <c:pt idx="3844">
                  <c:v>283880</c:v>
                </c:pt>
                <c:pt idx="3845">
                  <c:v>283880</c:v>
                </c:pt>
                <c:pt idx="3846">
                  <c:v>283880</c:v>
                </c:pt>
                <c:pt idx="3847">
                  <c:v>283880</c:v>
                </c:pt>
                <c:pt idx="3848">
                  <c:v>283880</c:v>
                </c:pt>
                <c:pt idx="3849">
                  <c:v>283880</c:v>
                </c:pt>
                <c:pt idx="3850">
                  <c:v>283880</c:v>
                </c:pt>
                <c:pt idx="3851">
                  <c:v>283880</c:v>
                </c:pt>
                <c:pt idx="3852">
                  <c:v>283880</c:v>
                </c:pt>
                <c:pt idx="3853">
                  <c:v>283880</c:v>
                </c:pt>
                <c:pt idx="3854">
                  <c:v>283880</c:v>
                </c:pt>
                <c:pt idx="3855">
                  <c:v>283880</c:v>
                </c:pt>
                <c:pt idx="3856">
                  <c:v>283880</c:v>
                </c:pt>
                <c:pt idx="3857">
                  <c:v>283880</c:v>
                </c:pt>
                <c:pt idx="3858">
                  <c:v>283880</c:v>
                </c:pt>
                <c:pt idx="3859">
                  <c:v>283880</c:v>
                </c:pt>
                <c:pt idx="3860">
                  <c:v>283880</c:v>
                </c:pt>
                <c:pt idx="3861">
                  <c:v>283880</c:v>
                </c:pt>
                <c:pt idx="3862">
                  <c:v>283880</c:v>
                </c:pt>
                <c:pt idx="3863">
                  <c:v>283880</c:v>
                </c:pt>
                <c:pt idx="3864">
                  <c:v>283880</c:v>
                </c:pt>
                <c:pt idx="3865">
                  <c:v>283880</c:v>
                </c:pt>
                <c:pt idx="3866">
                  <c:v>283880</c:v>
                </c:pt>
                <c:pt idx="3867">
                  <c:v>283880</c:v>
                </c:pt>
                <c:pt idx="3868">
                  <c:v>283880</c:v>
                </c:pt>
                <c:pt idx="3869">
                  <c:v>283880</c:v>
                </c:pt>
                <c:pt idx="3870">
                  <c:v>283880</c:v>
                </c:pt>
                <c:pt idx="3871">
                  <c:v>283880</c:v>
                </c:pt>
                <c:pt idx="3872">
                  <c:v>283880</c:v>
                </c:pt>
                <c:pt idx="3873">
                  <c:v>283880</c:v>
                </c:pt>
                <c:pt idx="3874">
                  <c:v>283880</c:v>
                </c:pt>
                <c:pt idx="3875">
                  <c:v>283880</c:v>
                </c:pt>
                <c:pt idx="3876">
                  <c:v>283880</c:v>
                </c:pt>
                <c:pt idx="3877">
                  <c:v>283880</c:v>
                </c:pt>
                <c:pt idx="3878">
                  <c:v>283880</c:v>
                </c:pt>
                <c:pt idx="3879">
                  <c:v>283880</c:v>
                </c:pt>
                <c:pt idx="3880">
                  <c:v>283880</c:v>
                </c:pt>
                <c:pt idx="3881">
                  <c:v>283880</c:v>
                </c:pt>
                <c:pt idx="3882">
                  <c:v>283880</c:v>
                </c:pt>
                <c:pt idx="3883">
                  <c:v>283880</c:v>
                </c:pt>
                <c:pt idx="3884">
                  <c:v>283880</c:v>
                </c:pt>
                <c:pt idx="3885">
                  <c:v>283880</c:v>
                </c:pt>
                <c:pt idx="3886">
                  <c:v>283880</c:v>
                </c:pt>
                <c:pt idx="3887">
                  <c:v>283880</c:v>
                </c:pt>
                <c:pt idx="3888">
                  <c:v>283880</c:v>
                </c:pt>
                <c:pt idx="3889">
                  <c:v>283880</c:v>
                </c:pt>
                <c:pt idx="3890">
                  <c:v>283880</c:v>
                </c:pt>
                <c:pt idx="3891">
                  <c:v>283880</c:v>
                </c:pt>
                <c:pt idx="3892">
                  <c:v>283880</c:v>
                </c:pt>
                <c:pt idx="3893">
                  <c:v>283880</c:v>
                </c:pt>
                <c:pt idx="3894">
                  <c:v>283880</c:v>
                </c:pt>
                <c:pt idx="3895">
                  <c:v>283880</c:v>
                </c:pt>
                <c:pt idx="3896">
                  <c:v>283880</c:v>
                </c:pt>
                <c:pt idx="3897">
                  <c:v>283880</c:v>
                </c:pt>
                <c:pt idx="3898">
                  <c:v>283880</c:v>
                </c:pt>
                <c:pt idx="3899">
                  <c:v>283880</c:v>
                </c:pt>
                <c:pt idx="3900">
                  <c:v>283880</c:v>
                </c:pt>
                <c:pt idx="3901">
                  <c:v>283880</c:v>
                </c:pt>
                <c:pt idx="3902">
                  <c:v>283880</c:v>
                </c:pt>
                <c:pt idx="3903">
                  <c:v>283880</c:v>
                </c:pt>
                <c:pt idx="3904">
                  <c:v>283880</c:v>
                </c:pt>
                <c:pt idx="3905">
                  <c:v>283880</c:v>
                </c:pt>
                <c:pt idx="3906">
                  <c:v>283880</c:v>
                </c:pt>
                <c:pt idx="3907">
                  <c:v>283880</c:v>
                </c:pt>
                <c:pt idx="3908">
                  <c:v>283880</c:v>
                </c:pt>
                <c:pt idx="3909">
                  <c:v>283880</c:v>
                </c:pt>
                <c:pt idx="3910">
                  <c:v>283880</c:v>
                </c:pt>
                <c:pt idx="3911">
                  <c:v>283880</c:v>
                </c:pt>
                <c:pt idx="3912">
                  <c:v>283880</c:v>
                </c:pt>
                <c:pt idx="3913">
                  <c:v>283880</c:v>
                </c:pt>
                <c:pt idx="3914">
                  <c:v>283880</c:v>
                </c:pt>
                <c:pt idx="3915">
                  <c:v>283880</c:v>
                </c:pt>
                <c:pt idx="3916">
                  <c:v>283880</c:v>
                </c:pt>
                <c:pt idx="3917">
                  <c:v>283912</c:v>
                </c:pt>
                <c:pt idx="3918">
                  <c:v>284008</c:v>
                </c:pt>
                <c:pt idx="3919">
                  <c:v>284072</c:v>
                </c:pt>
                <c:pt idx="3920">
                  <c:v>284168</c:v>
                </c:pt>
                <c:pt idx="3921">
                  <c:v>284232</c:v>
                </c:pt>
                <c:pt idx="3922">
                  <c:v>284328</c:v>
                </c:pt>
                <c:pt idx="3923">
                  <c:v>284424</c:v>
                </c:pt>
                <c:pt idx="3924">
                  <c:v>284488</c:v>
                </c:pt>
                <c:pt idx="3925">
                  <c:v>284552</c:v>
                </c:pt>
                <c:pt idx="3926">
                  <c:v>284648</c:v>
                </c:pt>
                <c:pt idx="3927">
                  <c:v>284712</c:v>
                </c:pt>
                <c:pt idx="3928">
                  <c:v>284808</c:v>
                </c:pt>
                <c:pt idx="3929">
                  <c:v>284904</c:v>
                </c:pt>
                <c:pt idx="3930">
                  <c:v>284968</c:v>
                </c:pt>
                <c:pt idx="3931">
                  <c:v>285064</c:v>
                </c:pt>
                <c:pt idx="3932">
                  <c:v>285128</c:v>
                </c:pt>
                <c:pt idx="3933">
                  <c:v>285224</c:v>
                </c:pt>
                <c:pt idx="3934">
                  <c:v>285320</c:v>
                </c:pt>
                <c:pt idx="3935">
                  <c:v>285384</c:v>
                </c:pt>
                <c:pt idx="3936">
                  <c:v>285448</c:v>
                </c:pt>
                <c:pt idx="3937">
                  <c:v>285544</c:v>
                </c:pt>
                <c:pt idx="3938">
                  <c:v>285640</c:v>
                </c:pt>
                <c:pt idx="3939">
                  <c:v>285704</c:v>
                </c:pt>
                <c:pt idx="3940">
                  <c:v>285800</c:v>
                </c:pt>
                <c:pt idx="3941">
                  <c:v>285864</c:v>
                </c:pt>
                <c:pt idx="3942">
                  <c:v>285960</c:v>
                </c:pt>
                <c:pt idx="3943">
                  <c:v>286024</c:v>
                </c:pt>
                <c:pt idx="3944">
                  <c:v>286120</c:v>
                </c:pt>
                <c:pt idx="3945">
                  <c:v>286216</c:v>
                </c:pt>
                <c:pt idx="3946">
                  <c:v>286280</c:v>
                </c:pt>
                <c:pt idx="3947">
                  <c:v>286344</c:v>
                </c:pt>
                <c:pt idx="3948">
                  <c:v>286440</c:v>
                </c:pt>
                <c:pt idx="3949">
                  <c:v>286536</c:v>
                </c:pt>
                <c:pt idx="3950">
                  <c:v>286600</c:v>
                </c:pt>
                <c:pt idx="3951">
                  <c:v>286696</c:v>
                </c:pt>
                <c:pt idx="3952">
                  <c:v>286760</c:v>
                </c:pt>
                <c:pt idx="3953">
                  <c:v>286856</c:v>
                </c:pt>
                <c:pt idx="3954">
                  <c:v>286920</c:v>
                </c:pt>
                <c:pt idx="3955">
                  <c:v>287016</c:v>
                </c:pt>
                <c:pt idx="3956">
                  <c:v>287112</c:v>
                </c:pt>
                <c:pt idx="3957">
                  <c:v>287176</c:v>
                </c:pt>
                <c:pt idx="3958">
                  <c:v>287240</c:v>
                </c:pt>
                <c:pt idx="3959">
                  <c:v>287336</c:v>
                </c:pt>
                <c:pt idx="3960">
                  <c:v>287400</c:v>
                </c:pt>
                <c:pt idx="3961">
                  <c:v>287496</c:v>
                </c:pt>
                <c:pt idx="3962">
                  <c:v>287560</c:v>
                </c:pt>
                <c:pt idx="3963">
                  <c:v>287656</c:v>
                </c:pt>
                <c:pt idx="3964">
                  <c:v>287720</c:v>
                </c:pt>
                <c:pt idx="3965">
                  <c:v>287816</c:v>
                </c:pt>
                <c:pt idx="3966">
                  <c:v>287912</c:v>
                </c:pt>
                <c:pt idx="3967">
                  <c:v>287976</c:v>
                </c:pt>
                <c:pt idx="3968">
                  <c:v>288072</c:v>
                </c:pt>
                <c:pt idx="3969">
                  <c:v>288136</c:v>
                </c:pt>
                <c:pt idx="3970">
                  <c:v>288232</c:v>
                </c:pt>
                <c:pt idx="3971">
                  <c:v>288296</c:v>
                </c:pt>
                <c:pt idx="3972">
                  <c:v>288392</c:v>
                </c:pt>
                <c:pt idx="3973">
                  <c:v>288456</c:v>
                </c:pt>
                <c:pt idx="3974">
                  <c:v>288552</c:v>
                </c:pt>
                <c:pt idx="3975">
                  <c:v>288616</c:v>
                </c:pt>
                <c:pt idx="3976">
                  <c:v>288712</c:v>
                </c:pt>
                <c:pt idx="3977">
                  <c:v>288776</c:v>
                </c:pt>
                <c:pt idx="3978">
                  <c:v>288872</c:v>
                </c:pt>
                <c:pt idx="3979">
                  <c:v>279072</c:v>
                </c:pt>
                <c:pt idx="3980">
                  <c:v>279168</c:v>
                </c:pt>
                <c:pt idx="3981">
                  <c:v>279232</c:v>
                </c:pt>
                <c:pt idx="3982">
                  <c:v>279328</c:v>
                </c:pt>
                <c:pt idx="3983">
                  <c:v>279392</c:v>
                </c:pt>
                <c:pt idx="3984">
                  <c:v>279488</c:v>
                </c:pt>
                <c:pt idx="3985">
                  <c:v>279520</c:v>
                </c:pt>
                <c:pt idx="3986">
                  <c:v>279616</c:v>
                </c:pt>
                <c:pt idx="3987">
                  <c:v>279680</c:v>
                </c:pt>
                <c:pt idx="3988">
                  <c:v>279776</c:v>
                </c:pt>
                <c:pt idx="3989">
                  <c:v>279872</c:v>
                </c:pt>
                <c:pt idx="3990">
                  <c:v>279936</c:v>
                </c:pt>
                <c:pt idx="3991">
                  <c:v>280032</c:v>
                </c:pt>
                <c:pt idx="3992">
                  <c:v>280096</c:v>
                </c:pt>
                <c:pt idx="3993">
                  <c:v>280192</c:v>
                </c:pt>
                <c:pt idx="3994">
                  <c:v>280256</c:v>
                </c:pt>
                <c:pt idx="3995">
                  <c:v>280352</c:v>
                </c:pt>
                <c:pt idx="3996">
                  <c:v>280416</c:v>
                </c:pt>
                <c:pt idx="3997">
                  <c:v>280512</c:v>
                </c:pt>
                <c:pt idx="3998">
                  <c:v>280608</c:v>
                </c:pt>
                <c:pt idx="3999">
                  <c:v>280672</c:v>
                </c:pt>
                <c:pt idx="4000">
                  <c:v>280768</c:v>
                </c:pt>
                <c:pt idx="4001">
                  <c:v>280832</c:v>
                </c:pt>
                <c:pt idx="4002">
                  <c:v>280928</c:v>
                </c:pt>
                <c:pt idx="4003">
                  <c:v>280992</c:v>
                </c:pt>
                <c:pt idx="4004">
                  <c:v>281088</c:v>
                </c:pt>
                <c:pt idx="4005">
                  <c:v>281152</c:v>
                </c:pt>
                <c:pt idx="4006">
                  <c:v>281248</c:v>
                </c:pt>
                <c:pt idx="4007">
                  <c:v>281312</c:v>
                </c:pt>
                <c:pt idx="4008">
                  <c:v>281408</c:v>
                </c:pt>
                <c:pt idx="4009">
                  <c:v>281472</c:v>
                </c:pt>
                <c:pt idx="4010">
                  <c:v>281568</c:v>
                </c:pt>
                <c:pt idx="4011">
                  <c:v>281664</c:v>
                </c:pt>
                <c:pt idx="4012">
                  <c:v>281728</c:v>
                </c:pt>
                <c:pt idx="4013">
                  <c:v>281792</c:v>
                </c:pt>
                <c:pt idx="4014">
                  <c:v>281888</c:v>
                </c:pt>
                <c:pt idx="4015">
                  <c:v>281984</c:v>
                </c:pt>
                <c:pt idx="4016">
                  <c:v>282048</c:v>
                </c:pt>
                <c:pt idx="4017">
                  <c:v>282112</c:v>
                </c:pt>
                <c:pt idx="4018">
                  <c:v>282208</c:v>
                </c:pt>
                <c:pt idx="4019">
                  <c:v>282272</c:v>
                </c:pt>
                <c:pt idx="4020">
                  <c:v>282368</c:v>
                </c:pt>
                <c:pt idx="4021">
                  <c:v>282464</c:v>
                </c:pt>
                <c:pt idx="4022">
                  <c:v>282528</c:v>
                </c:pt>
                <c:pt idx="4023">
                  <c:v>282632</c:v>
                </c:pt>
                <c:pt idx="4024">
                  <c:v>282696</c:v>
                </c:pt>
                <c:pt idx="4025">
                  <c:v>282792</c:v>
                </c:pt>
                <c:pt idx="4026">
                  <c:v>282888</c:v>
                </c:pt>
                <c:pt idx="4027">
                  <c:v>282952</c:v>
                </c:pt>
                <c:pt idx="4028">
                  <c:v>283016</c:v>
                </c:pt>
                <c:pt idx="4029">
                  <c:v>283112</c:v>
                </c:pt>
                <c:pt idx="4030">
                  <c:v>283208</c:v>
                </c:pt>
                <c:pt idx="4031">
                  <c:v>283272</c:v>
                </c:pt>
                <c:pt idx="4032">
                  <c:v>283368</c:v>
                </c:pt>
                <c:pt idx="4033">
                  <c:v>283432</c:v>
                </c:pt>
                <c:pt idx="4034">
                  <c:v>283528</c:v>
                </c:pt>
                <c:pt idx="4035">
                  <c:v>283592</c:v>
                </c:pt>
                <c:pt idx="4036">
                  <c:v>283688</c:v>
                </c:pt>
                <c:pt idx="4037">
                  <c:v>283784</c:v>
                </c:pt>
                <c:pt idx="4038">
                  <c:v>283848</c:v>
                </c:pt>
                <c:pt idx="4039">
                  <c:v>283944</c:v>
                </c:pt>
                <c:pt idx="4040">
                  <c:v>284008</c:v>
                </c:pt>
                <c:pt idx="4041">
                  <c:v>284104</c:v>
                </c:pt>
                <c:pt idx="4042">
                  <c:v>284168</c:v>
                </c:pt>
                <c:pt idx="4043">
                  <c:v>284264</c:v>
                </c:pt>
                <c:pt idx="4044">
                  <c:v>284360</c:v>
                </c:pt>
                <c:pt idx="4045">
                  <c:v>284424</c:v>
                </c:pt>
                <c:pt idx="4046">
                  <c:v>284488</c:v>
                </c:pt>
                <c:pt idx="4047">
                  <c:v>284584</c:v>
                </c:pt>
                <c:pt idx="4048">
                  <c:v>284680</c:v>
                </c:pt>
                <c:pt idx="4049">
                  <c:v>284744</c:v>
                </c:pt>
                <c:pt idx="4050">
                  <c:v>284840</c:v>
                </c:pt>
                <c:pt idx="4051">
                  <c:v>284904</c:v>
                </c:pt>
                <c:pt idx="4052">
                  <c:v>285000</c:v>
                </c:pt>
                <c:pt idx="4053">
                  <c:v>285064</c:v>
                </c:pt>
                <c:pt idx="4054">
                  <c:v>285160</c:v>
                </c:pt>
                <c:pt idx="4055">
                  <c:v>285224</c:v>
                </c:pt>
                <c:pt idx="4056">
                  <c:v>285320</c:v>
                </c:pt>
                <c:pt idx="4057">
                  <c:v>285384</c:v>
                </c:pt>
                <c:pt idx="4058">
                  <c:v>285480</c:v>
                </c:pt>
                <c:pt idx="4059">
                  <c:v>285576</c:v>
                </c:pt>
                <c:pt idx="4060">
                  <c:v>285640</c:v>
                </c:pt>
                <c:pt idx="4061">
                  <c:v>285704</c:v>
                </c:pt>
                <c:pt idx="4062">
                  <c:v>285800</c:v>
                </c:pt>
                <c:pt idx="4063">
                  <c:v>285864</c:v>
                </c:pt>
                <c:pt idx="4064">
                  <c:v>285960</c:v>
                </c:pt>
                <c:pt idx="4065">
                  <c:v>286024</c:v>
                </c:pt>
                <c:pt idx="4066">
                  <c:v>286120</c:v>
                </c:pt>
                <c:pt idx="4067">
                  <c:v>286184</c:v>
                </c:pt>
                <c:pt idx="4068">
                  <c:v>286280</c:v>
                </c:pt>
                <c:pt idx="4069">
                  <c:v>286376</c:v>
                </c:pt>
                <c:pt idx="4070">
                  <c:v>286440</c:v>
                </c:pt>
                <c:pt idx="4071">
                  <c:v>286536</c:v>
                </c:pt>
                <c:pt idx="4072">
                  <c:v>286600</c:v>
                </c:pt>
                <c:pt idx="4073">
                  <c:v>286696</c:v>
                </c:pt>
                <c:pt idx="4074">
                  <c:v>286760</c:v>
                </c:pt>
                <c:pt idx="4075">
                  <c:v>286856</c:v>
                </c:pt>
                <c:pt idx="4076">
                  <c:v>286920</c:v>
                </c:pt>
                <c:pt idx="4077">
                  <c:v>287016</c:v>
                </c:pt>
                <c:pt idx="4078">
                  <c:v>287080</c:v>
                </c:pt>
                <c:pt idx="4079">
                  <c:v>287176</c:v>
                </c:pt>
                <c:pt idx="4080">
                  <c:v>287272</c:v>
                </c:pt>
                <c:pt idx="4081">
                  <c:v>287336</c:v>
                </c:pt>
                <c:pt idx="4082">
                  <c:v>287432</c:v>
                </c:pt>
                <c:pt idx="4083">
                  <c:v>287496</c:v>
                </c:pt>
                <c:pt idx="4084">
                  <c:v>287592</c:v>
                </c:pt>
                <c:pt idx="4085">
                  <c:v>287656</c:v>
                </c:pt>
                <c:pt idx="4086">
                  <c:v>287720</c:v>
                </c:pt>
                <c:pt idx="4087">
                  <c:v>287784</c:v>
                </c:pt>
                <c:pt idx="4088">
                  <c:v>287880</c:v>
                </c:pt>
                <c:pt idx="4089">
                  <c:v>287944</c:v>
                </c:pt>
                <c:pt idx="4090">
                  <c:v>288040</c:v>
                </c:pt>
                <c:pt idx="4091">
                  <c:v>288104</c:v>
                </c:pt>
                <c:pt idx="4092">
                  <c:v>288200</c:v>
                </c:pt>
                <c:pt idx="4093">
                  <c:v>288296</c:v>
                </c:pt>
                <c:pt idx="4094">
                  <c:v>288360</c:v>
                </c:pt>
                <c:pt idx="4095">
                  <c:v>288456</c:v>
                </c:pt>
                <c:pt idx="4096">
                  <c:v>288520</c:v>
                </c:pt>
                <c:pt idx="4097">
                  <c:v>288616</c:v>
                </c:pt>
                <c:pt idx="4098">
                  <c:v>288680</c:v>
                </c:pt>
                <c:pt idx="4099">
                  <c:v>288776</c:v>
                </c:pt>
                <c:pt idx="4100">
                  <c:v>288840</c:v>
                </c:pt>
                <c:pt idx="4101">
                  <c:v>279072</c:v>
                </c:pt>
                <c:pt idx="4102">
                  <c:v>279136</c:v>
                </c:pt>
                <c:pt idx="4103">
                  <c:v>279232</c:v>
                </c:pt>
                <c:pt idx="4104">
                  <c:v>279296</c:v>
                </c:pt>
                <c:pt idx="4105">
                  <c:v>279392</c:v>
                </c:pt>
                <c:pt idx="4106">
                  <c:v>279456</c:v>
                </c:pt>
                <c:pt idx="4107">
                  <c:v>279552</c:v>
                </c:pt>
                <c:pt idx="4108">
                  <c:v>279616</c:v>
                </c:pt>
                <c:pt idx="4109">
                  <c:v>279712</c:v>
                </c:pt>
                <c:pt idx="4110">
                  <c:v>279808</c:v>
                </c:pt>
                <c:pt idx="4111">
                  <c:v>279872</c:v>
                </c:pt>
                <c:pt idx="4112">
                  <c:v>279936</c:v>
                </c:pt>
                <c:pt idx="4113">
                  <c:v>280032</c:v>
                </c:pt>
                <c:pt idx="4114">
                  <c:v>280128</c:v>
                </c:pt>
                <c:pt idx="4115">
                  <c:v>280128</c:v>
                </c:pt>
                <c:pt idx="4116">
                  <c:v>280128</c:v>
                </c:pt>
                <c:pt idx="4117">
                  <c:v>280128</c:v>
                </c:pt>
                <c:pt idx="4118">
                  <c:v>280128</c:v>
                </c:pt>
                <c:pt idx="4119">
                  <c:v>280128</c:v>
                </c:pt>
                <c:pt idx="4120">
                  <c:v>280128</c:v>
                </c:pt>
                <c:pt idx="4121">
                  <c:v>280128</c:v>
                </c:pt>
                <c:pt idx="4122">
                  <c:v>280128</c:v>
                </c:pt>
                <c:pt idx="4123">
                  <c:v>280128</c:v>
                </c:pt>
                <c:pt idx="4124">
                  <c:v>280128</c:v>
                </c:pt>
                <c:pt idx="4125">
                  <c:v>280128</c:v>
                </c:pt>
                <c:pt idx="4126">
                  <c:v>280128</c:v>
                </c:pt>
                <c:pt idx="4127">
                  <c:v>280128</c:v>
                </c:pt>
                <c:pt idx="4128">
                  <c:v>280128</c:v>
                </c:pt>
                <c:pt idx="4129">
                  <c:v>280128</c:v>
                </c:pt>
                <c:pt idx="4130">
                  <c:v>280128</c:v>
                </c:pt>
                <c:pt idx="4131">
                  <c:v>280128</c:v>
                </c:pt>
                <c:pt idx="4132">
                  <c:v>280128</c:v>
                </c:pt>
                <c:pt idx="4133">
                  <c:v>280128</c:v>
                </c:pt>
                <c:pt idx="4134">
                  <c:v>280128</c:v>
                </c:pt>
                <c:pt idx="4135">
                  <c:v>280128</c:v>
                </c:pt>
                <c:pt idx="4136">
                  <c:v>280128</c:v>
                </c:pt>
                <c:pt idx="4137">
                  <c:v>280128</c:v>
                </c:pt>
                <c:pt idx="4138">
                  <c:v>280128</c:v>
                </c:pt>
                <c:pt idx="4139">
                  <c:v>280128</c:v>
                </c:pt>
                <c:pt idx="4140">
                  <c:v>280128</c:v>
                </c:pt>
                <c:pt idx="4141">
                  <c:v>280128</c:v>
                </c:pt>
                <c:pt idx="4142">
                  <c:v>280128</c:v>
                </c:pt>
                <c:pt idx="4143">
                  <c:v>280128</c:v>
                </c:pt>
                <c:pt idx="4144">
                  <c:v>280128</c:v>
                </c:pt>
                <c:pt idx="4145">
                  <c:v>280128</c:v>
                </c:pt>
                <c:pt idx="4146">
                  <c:v>280128</c:v>
                </c:pt>
                <c:pt idx="4147">
                  <c:v>280128</c:v>
                </c:pt>
                <c:pt idx="4148">
                  <c:v>280128</c:v>
                </c:pt>
                <c:pt idx="4149">
                  <c:v>280128</c:v>
                </c:pt>
                <c:pt idx="4150">
                  <c:v>280128</c:v>
                </c:pt>
                <c:pt idx="4151">
                  <c:v>280128</c:v>
                </c:pt>
                <c:pt idx="4152">
                  <c:v>280128</c:v>
                </c:pt>
                <c:pt idx="4153">
                  <c:v>280128</c:v>
                </c:pt>
                <c:pt idx="4154">
                  <c:v>280128</c:v>
                </c:pt>
                <c:pt idx="4155">
                  <c:v>280128</c:v>
                </c:pt>
                <c:pt idx="4156">
                  <c:v>280128</c:v>
                </c:pt>
                <c:pt idx="4157">
                  <c:v>280128</c:v>
                </c:pt>
                <c:pt idx="4158">
                  <c:v>280128</c:v>
                </c:pt>
                <c:pt idx="4159">
                  <c:v>280128</c:v>
                </c:pt>
                <c:pt idx="4160">
                  <c:v>280128</c:v>
                </c:pt>
                <c:pt idx="4161">
                  <c:v>280128</c:v>
                </c:pt>
                <c:pt idx="4162">
                  <c:v>280128</c:v>
                </c:pt>
                <c:pt idx="4163">
                  <c:v>280128</c:v>
                </c:pt>
                <c:pt idx="4164">
                  <c:v>280128</c:v>
                </c:pt>
                <c:pt idx="4165">
                  <c:v>280128</c:v>
                </c:pt>
                <c:pt idx="4166">
                  <c:v>280128</c:v>
                </c:pt>
                <c:pt idx="4167">
                  <c:v>280128</c:v>
                </c:pt>
                <c:pt idx="4168">
                  <c:v>280128</c:v>
                </c:pt>
                <c:pt idx="4169">
                  <c:v>280128</c:v>
                </c:pt>
                <c:pt idx="4170">
                  <c:v>280128</c:v>
                </c:pt>
                <c:pt idx="4171">
                  <c:v>280128</c:v>
                </c:pt>
                <c:pt idx="4172">
                  <c:v>280128</c:v>
                </c:pt>
                <c:pt idx="4173">
                  <c:v>280128</c:v>
                </c:pt>
                <c:pt idx="4174">
                  <c:v>280128</c:v>
                </c:pt>
                <c:pt idx="4175">
                  <c:v>280128</c:v>
                </c:pt>
                <c:pt idx="4176">
                  <c:v>280128</c:v>
                </c:pt>
                <c:pt idx="4177">
                  <c:v>280160</c:v>
                </c:pt>
                <c:pt idx="4178">
                  <c:v>280224</c:v>
                </c:pt>
                <c:pt idx="4179">
                  <c:v>280320</c:v>
                </c:pt>
                <c:pt idx="4180">
                  <c:v>280416</c:v>
                </c:pt>
                <c:pt idx="4181">
                  <c:v>280480</c:v>
                </c:pt>
                <c:pt idx="4182">
                  <c:v>280576</c:v>
                </c:pt>
                <c:pt idx="4183">
                  <c:v>280640</c:v>
                </c:pt>
                <c:pt idx="4184">
                  <c:v>280736</c:v>
                </c:pt>
                <c:pt idx="4185">
                  <c:v>280832</c:v>
                </c:pt>
                <c:pt idx="4186">
                  <c:v>280896</c:v>
                </c:pt>
                <c:pt idx="4187">
                  <c:v>280960</c:v>
                </c:pt>
                <c:pt idx="4188">
                  <c:v>281024</c:v>
                </c:pt>
                <c:pt idx="4189">
                  <c:v>281120</c:v>
                </c:pt>
                <c:pt idx="4190">
                  <c:v>281184</c:v>
                </c:pt>
                <c:pt idx="4191">
                  <c:v>281280</c:v>
                </c:pt>
                <c:pt idx="4192">
                  <c:v>281376</c:v>
                </c:pt>
                <c:pt idx="4193">
                  <c:v>281440</c:v>
                </c:pt>
                <c:pt idx="4194">
                  <c:v>281536</c:v>
                </c:pt>
                <c:pt idx="4195">
                  <c:v>281600</c:v>
                </c:pt>
                <c:pt idx="4196">
                  <c:v>281696</c:v>
                </c:pt>
                <c:pt idx="4197">
                  <c:v>281760</c:v>
                </c:pt>
                <c:pt idx="4198">
                  <c:v>281856</c:v>
                </c:pt>
                <c:pt idx="4199">
                  <c:v>281952</c:v>
                </c:pt>
                <c:pt idx="4200">
                  <c:v>282016</c:v>
                </c:pt>
                <c:pt idx="4201">
                  <c:v>282112</c:v>
                </c:pt>
                <c:pt idx="4202">
                  <c:v>282176</c:v>
                </c:pt>
                <c:pt idx="4203">
                  <c:v>282272</c:v>
                </c:pt>
                <c:pt idx="4204">
                  <c:v>282336</c:v>
                </c:pt>
                <c:pt idx="4205">
                  <c:v>282432</c:v>
                </c:pt>
                <c:pt idx="4206">
                  <c:v>282496</c:v>
                </c:pt>
                <c:pt idx="4207">
                  <c:v>282600</c:v>
                </c:pt>
                <c:pt idx="4208">
                  <c:v>282696</c:v>
                </c:pt>
                <c:pt idx="4209">
                  <c:v>282760</c:v>
                </c:pt>
                <c:pt idx="4210">
                  <c:v>282856</c:v>
                </c:pt>
                <c:pt idx="4211">
                  <c:v>282920</c:v>
                </c:pt>
                <c:pt idx="4212">
                  <c:v>283016</c:v>
                </c:pt>
                <c:pt idx="4213">
                  <c:v>283080</c:v>
                </c:pt>
                <c:pt idx="4214">
                  <c:v>283176</c:v>
                </c:pt>
                <c:pt idx="4215">
                  <c:v>283240</c:v>
                </c:pt>
                <c:pt idx="4216">
                  <c:v>283336</c:v>
                </c:pt>
                <c:pt idx="4217">
                  <c:v>283400</c:v>
                </c:pt>
                <c:pt idx="4218">
                  <c:v>283496</c:v>
                </c:pt>
                <c:pt idx="4219">
                  <c:v>283592</c:v>
                </c:pt>
                <c:pt idx="4220">
                  <c:v>283656</c:v>
                </c:pt>
                <c:pt idx="4221">
                  <c:v>283752</c:v>
                </c:pt>
                <c:pt idx="4222">
                  <c:v>283816</c:v>
                </c:pt>
                <c:pt idx="4223">
                  <c:v>283912</c:v>
                </c:pt>
                <c:pt idx="4224">
                  <c:v>283976</c:v>
                </c:pt>
                <c:pt idx="4225">
                  <c:v>284072</c:v>
                </c:pt>
                <c:pt idx="4226">
                  <c:v>284136</c:v>
                </c:pt>
                <c:pt idx="4227">
                  <c:v>284232</c:v>
                </c:pt>
                <c:pt idx="4228">
                  <c:v>284296</c:v>
                </c:pt>
                <c:pt idx="4229">
                  <c:v>284392</c:v>
                </c:pt>
                <c:pt idx="4230">
                  <c:v>284488</c:v>
                </c:pt>
                <c:pt idx="4231">
                  <c:v>284552</c:v>
                </c:pt>
                <c:pt idx="4232">
                  <c:v>284648</c:v>
                </c:pt>
                <c:pt idx="4233">
                  <c:v>284712</c:v>
                </c:pt>
                <c:pt idx="4234">
                  <c:v>284808</c:v>
                </c:pt>
                <c:pt idx="4235">
                  <c:v>284872</c:v>
                </c:pt>
                <c:pt idx="4236">
                  <c:v>284968</c:v>
                </c:pt>
                <c:pt idx="4237">
                  <c:v>285032</c:v>
                </c:pt>
                <c:pt idx="4238">
                  <c:v>285128</c:v>
                </c:pt>
                <c:pt idx="4239">
                  <c:v>285192</c:v>
                </c:pt>
                <c:pt idx="4240">
                  <c:v>285288</c:v>
                </c:pt>
                <c:pt idx="4241">
                  <c:v>285352</c:v>
                </c:pt>
                <c:pt idx="4242">
                  <c:v>285448</c:v>
                </c:pt>
                <c:pt idx="4243">
                  <c:v>285544</c:v>
                </c:pt>
                <c:pt idx="4244">
                  <c:v>285608</c:v>
                </c:pt>
                <c:pt idx="4245">
                  <c:v>285704</c:v>
                </c:pt>
                <c:pt idx="4246">
                  <c:v>285768</c:v>
                </c:pt>
                <c:pt idx="4247">
                  <c:v>285864</c:v>
                </c:pt>
                <c:pt idx="4248">
                  <c:v>285928</c:v>
                </c:pt>
                <c:pt idx="4249">
                  <c:v>286024</c:v>
                </c:pt>
                <c:pt idx="4250">
                  <c:v>286088</c:v>
                </c:pt>
                <c:pt idx="4251">
                  <c:v>286184</c:v>
                </c:pt>
                <c:pt idx="4252">
                  <c:v>286280</c:v>
                </c:pt>
                <c:pt idx="4253">
                  <c:v>286344</c:v>
                </c:pt>
                <c:pt idx="4254">
                  <c:v>286440</c:v>
                </c:pt>
                <c:pt idx="4255">
                  <c:v>286504</c:v>
                </c:pt>
                <c:pt idx="4256">
                  <c:v>286600</c:v>
                </c:pt>
                <c:pt idx="4257">
                  <c:v>286664</c:v>
                </c:pt>
                <c:pt idx="4258">
                  <c:v>286760</c:v>
                </c:pt>
                <c:pt idx="4259">
                  <c:v>286824</c:v>
                </c:pt>
                <c:pt idx="4260">
                  <c:v>286920</c:v>
                </c:pt>
                <c:pt idx="4261">
                  <c:v>286984</c:v>
                </c:pt>
                <c:pt idx="4262">
                  <c:v>287080</c:v>
                </c:pt>
                <c:pt idx="4263">
                  <c:v>287144</c:v>
                </c:pt>
                <c:pt idx="4264">
                  <c:v>287240</c:v>
                </c:pt>
                <c:pt idx="4265">
                  <c:v>287304</c:v>
                </c:pt>
                <c:pt idx="4266">
                  <c:v>287400</c:v>
                </c:pt>
                <c:pt idx="4267">
                  <c:v>287464</c:v>
                </c:pt>
                <c:pt idx="4268">
                  <c:v>287560</c:v>
                </c:pt>
                <c:pt idx="4269">
                  <c:v>287624</c:v>
                </c:pt>
                <c:pt idx="4270">
                  <c:v>287720</c:v>
                </c:pt>
                <c:pt idx="4271">
                  <c:v>287784</c:v>
                </c:pt>
                <c:pt idx="4272">
                  <c:v>287880</c:v>
                </c:pt>
                <c:pt idx="4273">
                  <c:v>287976</c:v>
                </c:pt>
                <c:pt idx="4274">
                  <c:v>288040</c:v>
                </c:pt>
                <c:pt idx="4275">
                  <c:v>288136</c:v>
                </c:pt>
                <c:pt idx="4276">
                  <c:v>288200</c:v>
                </c:pt>
                <c:pt idx="4277">
                  <c:v>288296</c:v>
                </c:pt>
                <c:pt idx="4278">
                  <c:v>288360</c:v>
                </c:pt>
                <c:pt idx="4279">
                  <c:v>288456</c:v>
                </c:pt>
                <c:pt idx="4280">
                  <c:v>288520</c:v>
                </c:pt>
                <c:pt idx="4281">
                  <c:v>288616</c:v>
                </c:pt>
                <c:pt idx="4282">
                  <c:v>288680</c:v>
                </c:pt>
                <c:pt idx="4283">
                  <c:v>288776</c:v>
                </c:pt>
                <c:pt idx="4284">
                  <c:v>288872</c:v>
                </c:pt>
                <c:pt idx="4285">
                  <c:v>279072</c:v>
                </c:pt>
                <c:pt idx="4286">
                  <c:v>279168</c:v>
                </c:pt>
                <c:pt idx="4287">
                  <c:v>279232</c:v>
                </c:pt>
                <c:pt idx="4288">
                  <c:v>279296</c:v>
                </c:pt>
                <c:pt idx="4289">
                  <c:v>279392</c:v>
                </c:pt>
                <c:pt idx="4290">
                  <c:v>279488</c:v>
                </c:pt>
                <c:pt idx="4291">
                  <c:v>279520</c:v>
                </c:pt>
                <c:pt idx="4292">
                  <c:v>279584</c:v>
                </c:pt>
                <c:pt idx="4293">
                  <c:v>279680</c:v>
                </c:pt>
                <c:pt idx="4294">
                  <c:v>279744</c:v>
                </c:pt>
                <c:pt idx="4295">
                  <c:v>279840</c:v>
                </c:pt>
                <c:pt idx="4296">
                  <c:v>279936</c:v>
                </c:pt>
                <c:pt idx="4297">
                  <c:v>280000</c:v>
                </c:pt>
                <c:pt idx="4298">
                  <c:v>280096</c:v>
                </c:pt>
                <c:pt idx="4299">
                  <c:v>280160</c:v>
                </c:pt>
                <c:pt idx="4300">
                  <c:v>280256</c:v>
                </c:pt>
                <c:pt idx="4301">
                  <c:v>280352</c:v>
                </c:pt>
                <c:pt idx="4302">
                  <c:v>280416</c:v>
                </c:pt>
                <c:pt idx="4303">
                  <c:v>280512</c:v>
                </c:pt>
                <c:pt idx="4304">
                  <c:v>280576</c:v>
                </c:pt>
                <c:pt idx="4305">
                  <c:v>280672</c:v>
                </c:pt>
                <c:pt idx="4306">
                  <c:v>280736</c:v>
                </c:pt>
                <c:pt idx="4307">
                  <c:v>280832</c:v>
                </c:pt>
                <c:pt idx="4308">
                  <c:v>280928</c:v>
                </c:pt>
                <c:pt idx="4309">
                  <c:v>280992</c:v>
                </c:pt>
                <c:pt idx="4310">
                  <c:v>281056</c:v>
                </c:pt>
                <c:pt idx="4311">
                  <c:v>281152</c:v>
                </c:pt>
                <c:pt idx="4312">
                  <c:v>281248</c:v>
                </c:pt>
                <c:pt idx="4313">
                  <c:v>281312</c:v>
                </c:pt>
                <c:pt idx="4314">
                  <c:v>281408</c:v>
                </c:pt>
                <c:pt idx="4315">
                  <c:v>281472</c:v>
                </c:pt>
                <c:pt idx="4316">
                  <c:v>281568</c:v>
                </c:pt>
                <c:pt idx="4317">
                  <c:v>281632</c:v>
                </c:pt>
                <c:pt idx="4318">
                  <c:v>281728</c:v>
                </c:pt>
                <c:pt idx="4319">
                  <c:v>281824</c:v>
                </c:pt>
                <c:pt idx="4320">
                  <c:v>281888</c:v>
                </c:pt>
                <c:pt idx="4321">
                  <c:v>281952</c:v>
                </c:pt>
                <c:pt idx="4322">
                  <c:v>282048</c:v>
                </c:pt>
                <c:pt idx="4323">
                  <c:v>282144</c:v>
                </c:pt>
                <c:pt idx="4324">
                  <c:v>282208</c:v>
                </c:pt>
                <c:pt idx="4325">
                  <c:v>282304</c:v>
                </c:pt>
                <c:pt idx="4326">
                  <c:v>282368</c:v>
                </c:pt>
                <c:pt idx="4327">
                  <c:v>282464</c:v>
                </c:pt>
                <c:pt idx="4328">
                  <c:v>282528</c:v>
                </c:pt>
                <c:pt idx="4329">
                  <c:v>282632</c:v>
                </c:pt>
                <c:pt idx="4330">
                  <c:v>282728</c:v>
                </c:pt>
                <c:pt idx="4331">
                  <c:v>282792</c:v>
                </c:pt>
                <c:pt idx="4332">
                  <c:v>282856</c:v>
                </c:pt>
                <c:pt idx="4333">
                  <c:v>282856</c:v>
                </c:pt>
                <c:pt idx="4334">
                  <c:v>282856</c:v>
                </c:pt>
                <c:pt idx="4335">
                  <c:v>282856</c:v>
                </c:pt>
                <c:pt idx="4336">
                  <c:v>282856</c:v>
                </c:pt>
                <c:pt idx="4337">
                  <c:v>282856</c:v>
                </c:pt>
                <c:pt idx="4338">
                  <c:v>282856</c:v>
                </c:pt>
                <c:pt idx="4339">
                  <c:v>282856</c:v>
                </c:pt>
                <c:pt idx="4340">
                  <c:v>282856</c:v>
                </c:pt>
                <c:pt idx="4341">
                  <c:v>282856</c:v>
                </c:pt>
                <c:pt idx="4342">
                  <c:v>282856</c:v>
                </c:pt>
                <c:pt idx="4343">
                  <c:v>282856</c:v>
                </c:pt>
                <c:pt idx="4344">
                  <c:v>282856</c:v>
                </c:pt>
                <c:pt idx="4345">
                  <c:v>282856</c:v>
                </c:pt>
                <c:pt idx="4346">
                  <c:v>282856</c:v>
                </c:pt>
                <c:pt idx="4347">
                  <c:v>282856</c:v>
                </c:pt>
                <c:pt idx="4348">
                  <c:v>282856</c:v>
                </c:pt>
                <c:pt idx="4349">
                  <c:v>282856</c:v>
                </c:pt>
                <c:pt idx="4350">
                  <c:v>282856</c:v>
                </c:pt>
                <c:pt idx="4351">
                  <c:v>282856</c:v>
                </c:pt>
                <c:pt idx="4352">
                  <c:v>282856</c:v>
                </c:pt>
                <c:pt idx="4353">
                  <c:v>282856</c:v>
                </c:pt>
                <c:pt idx="4354">
                  <c:v>282856</c:v>
                </c:pt>
                <c:pt idx="4355">
                  <c:v>282856</c:v>
                </c:pt>
                <c:pt idx="4356">
                  <c:v>282856</c:v>
                </c:pt>
                <c:pt idx="4357">
                  <c:v>282856</c:v>
                </c:pt>
                <c:pt idx="4358">
                  <c:v>282856</c:v>
                </c:pt>
                <c:pt idx="4359">
                  <c:v>282856</c:v>
                </c:pt>
                <c:pt idx="4360">
                  <c:v>282856</c:v>
                </c:pt>
                <c:pt idx="4361">
                  <c:v>282856</c:v>
                </c:pt>
                <c:pt idx="4362">
                  <c:v>282856</c:v>
                </c:pt>
                <c:pt idx="4363">
                  <c:v>282856</c:v>
                </c:pt>
                <c:pt idx="4364">
                  <c:v>282856</c:v>
                </c:pt>
                <c:pt idx="4365">
                  <c:v>282856</c:v>
                </c:pt>
                <c:pt idx="4366">
                  <c:v>282856</c:v>
                </c:pt>
                <c:pt idx="4367">
                  <c:v>282888</c:v>
                </c:pt>
                <c:pt idx="4368">
                  <c:v>282984</c:v>
                </c:pt>
                <c:pt idx="4369">
                  <c:v>283048</c:v>
                </c:pt>
                <c:pt idx="4370">
                  <c:v>283144</c:v>
                </c:pt>
                <c:pt idx="4371">
                  <c:v>283208</c:v>
                </c:pt>
                <c:pt idx="4372">
                  <c:v>283304</c:v>
                </c:pt>
                <c:pt idx="4373">
                  <c:v>283368</c:v>
                </c:pt>
                <c:pt idx="4374">
                  <c:v>283464</c:v>
                </c:pt>
                <c:pt idx="4375">
                  <c:v>283528</c:v>
                </c:pt>
                <c:pt idx="4376">
                  <c:v>283624</c:v>
                </c:pt>
                <c:pt idx="4377">
                  <c:v>283720</c:v>
                </c:pt>
                <c:pt idx="4378">
                  <c:v>283784</c:v>
                </c:pt>
                <c:pt idx="4379">
                  <c:v>283880</c:v>
                </c:pt>
                <c:pt idx="4380">
                  <c:v>283944</c:v>
                </c:pt>
                <c:pt idx="4381">
                  <c:v>284040</c:v>
                </c:pt>
                <c:pt idx="4382">
                  <c:v>284104</c:v>
                </c:pt>
                <c:pt idx="4383">
                  <c:v>284200</c:v>
                </c:pt>
                <c:pt idx="4384">
                  <c:v>284264</c:v>
                </c:pt>
                <c:pt idx="4385">
                  <c:v>284360</c:v>
                </c:pt>
                <c:pt idx="4386">
                  <c:v>284424</c:v>
                </c:pt>
                <c:pt idx="4387">
                  <c:v>284520</c:v>
                </c:pt>
                <c:pt idx="4388">
                  <c:v>284616</c:v>
                </c:pt>
                <c:pt idx="4389">
                  <c:v>284680</c:v>
                </c:pt>
                <c:pt idx="4390">
                  <c:v>284776</c:v>
                </c:pt>
                <c:pt idx="4391">
                  <c:v>284840</c:v>
                </c:pt>
                <c:pt idx="4392">
                  <c:v>284904</c:v>
                </c:pt>
                <c:pt idx="4393">
                  <c:v>284968</c:v>
                </c:pt>
                <c:pt idx="4394">
                  <c:v>285064</c:v>
                </c:pt>
                <c:pt idx="4395">
                  <c:v>285128</c:v>
                </c:pt>
                <c:pt idx="4396">
                  <c:v>285224</c:v>
                </c:pt>
                <c:pt idx="4397">
                  <c:v>285288</c:v>
                </c:pt>
                <c:pt idx="4398">
                  <c:v>285384</c:v>
                </c:pt>
                <c:pt idx="4399">
                  <c:v>285480</c:v>
                </c:pt>
                <c:pt idx="4400">
                  <c:v>285544</c:v>
                </c:pt>
                <c:pt idx="4401">
                  <c:v>285640</c:v>
                </c:pt>
                <c:pt idx="4402">
                  <c:v>285704</c:v>
                </c:pt>
                <c:pt idx="4403">
                  <c:v>285800</c:v>
                </c:pt>
                <c:pt idx="4404">
                  <c:v>285864</c:v>
                </c:pt>
                <c:pt idx="4405">
                  <c:v>285960</c:v>
                </c:pt>
                <c:pt idx="4406">
                  <c:v>286056</c:v>
                </c:pt>
                <c:pt idx="4407">
                  <c:v>286120</c:v>
                </c:pt>
                <c:pt idx="4408">
                  <c:v>286184</c:v>
                </c:pt>
                <c:pt idx="4409">
                  <c:v>286280</c:v>
                </c:pt>
                <c:pt idx="4410">
                  <c:v>286376</c:v>
                </c:pt>
                <c:pt idx="4411">
                  <c:v>286440</c:v>
                </c:pt>
                <c:pt idx="4412">
                  <c:v>286536</c:v>
                </c:pt>
                <c:pt idx="4413">
                  <c:v>286600</c:v>
                </c:pt>
                <c:pt idx="4414">
                  <c:v>286696</c:v>
                </c:pt>
                <c:pt idx="4415">
                  <c:v>286760</c:v>
                </c:pt>
                <c:pt idx="4416">
                  <c:v>286856</c:v>
                </c:pt>
                <c:pt idx="4417">
                  <c:v>286952</c:v>
                </c:pt>
                <c:pt idx="4418">
                  <c:v>287016</c:v>
                </c:pt>
                <c:pt idx="4419">
                  <c:v>287112</c:v>
                </c:pt>
                <c:pt idx="4420">
                  <c:v>287176</c:v>
                </c:pt>
                <c:pt idx="4421">
                  <c:v>287272</c:v>
                </c:pt>
                <c:pt idx="4422">
                  <c:v>287336</c:v>
                </c:pt>
                <c:pt idx="4423">
                  <c:v>287432</c:v>
                </c:pt>
                <c:pt idx="4424">
                  <c:v>287496</c:v>
                </c:pt>
                <c:pt idx="4425">
                  <c:v>287592</c:v>
                </c:pt>
                <c:pt idx="4426">
                  <c:v>287688</c:v>
                </c:pt>
                <c:pt idx="4427">
                  <c:v>287752</c:v>
                </c:pt>
                <c:pt idx="4428">
                  <c:v>287848</c:v>
                </c:pt>
                <c:pt idx="4429">
                  <c:v>287944</c:v>
                </c:pt>
                <c:pt idx="4430">
                  <c:v>288008</c:v>
                </c:pt>
                <c:pt idx="4431">
                  <c:v>288072</c:v>
                </c:pt>
                <c:pt idx="4432">
                  <c:v>288168</c:v>
                </c:pt>
                <c:pt idx="4433">
                  <c:v>288264</c:v>
                </c:pt>
                <c:pt idx="4434">
                  <c:v>288328</c:v>
                </c:pt>
                <c:pt idx="4435">
                  <c:v>288424</c:v>
                </c:pt>
                <c:pt idx="4436">
                  <c:v>288488</c:v>
                </c:pt>
                <c:pt idx="4437">
                  <c:v>288584</c:v>
                </c:pt>
                <c:pt idx="4438">
                  <c:v>288648</c:v>
                </c:pt>
                <c:pt idx="4439">
                  <c:v>288744</c:v>
                </c:pt>
                <c:pt idx="4440">
                  <c:v>288840</c:v>
                </c:pt>
                <c:pt idx="4441">
                  <c:v>279072</c:v>
                </c:pt>
                <c:pt idx="4442">
                  <c:v>279136</c:v>
                </c:pt>
                <c:pt idx="4443">
                  <c:v>279232</c:v>
                </c:pt>
                <c:pt idx="4444">
                  <c:v>279296</c:v>
                </c:pt>
                <c:pt idx="4445">
                  <c:v>279392</c:v>
                </c:pt>
                <c:pt idx="4446">
                  <c:v>279456</c:v>
                </c:pt>
                <c:pt idx="4447">
                  <c:v>279552</c:v>
                </c:pt>
                <c:pt idx="4448">
                  <c:v>279616</c:v>
                </c:pt>
                <c:pt idx="4449">
                  <c:v>279712</c:v>
                </c:pt>
                <c:pt idx="4450">
                  <c:v>279808</c:v>
                </c:pt>
                <c:pt idx="4451">
                  <c:v>279872</c:v>
                </c:pt>
                <c:pt idx="4452">
                  <c:v>279968</c:v>
                </c:pt>
                <c:pt idx="4453">
                  <c:v>280032</c:v>
                </c:pt>
                <c:pt idx="4454">
                  <c:v>280128</c:v>
                </c:pt>
                <c:pt idx="4455">
                  <c:v>280192</c:v>
                </c:pt>
                <c:pt idx="4456">
                  <c:v>280288</c:v>
                </c:pt>
                <c:pt idx="4457">
                  <c:v>280352</c:v>
                </c:pt>
                <c:pt idx="4458">
                  <c:v>280448</c:v>
                </c:pt>
                <c:pt idx="4459">
                  <c:v>280512</c:v>
                </c:pt>
                <c:pt idx="4460">
                  <c:v>280608</c:v>
                </c:pt>
                <c:pt idx="4461">
                  <c:v>280704</c:v>
                </c:pt>
                <c:pt idx="4462">
                  <c:v>280768</c:v>
                </c:pt>
                <c:pt idx="4463">
                  <c:v>280864</c:v>
                </c:pt>
                <c:pt idx="4464">
                  <c:v>280928</c:v>
                </c:pt>
                <c:pt idx="4465">
                  <c:v>281024</c:v>
                </c:pt>
                <c:pt idx="4466">
                  <c:v>281088</c:v>
                </c:pt>
                <c:pt idx="4467">
                  <c:v>281152</c:v>
                </c:pt>
                <c:pt idx="4468">
                  <c:v>281248</c:v>
                </c:pt>
                <c:pt idx="4469">
                  <c:v>281312</c:v>
                </c:pt>
                <c:pt idx="4470">
                  <c:v>281408</c:v>
                </c:pt>
                <c:pt idx="4471">
                  <c:v>281504</c:v>
                </c:pt>
                <c:pt idx="4472">
                  <c:v>281568</c:v>
                </c:pt>
                <c:pt idx="4473">
                  <c:v>281664</c:v>
                </c:pt>
                <c:pt idx="4474">
                  <c:v>281728</c:v>
                </c:pt>
                <c:pt idx="4475">
                  <c:v>281824</c:v>
                </c:pt>
                <c:pt idx="4476">
                  <c:v>281888</c:v>
                </c:pt>
                <c:pt idx="4477">
                  <c:v>281984</c:v>
                </c:pt>
                <c:pt idx="4478">
                  <c:v>282048</c:v>
                </c:pt>
                <c:pt idx="4479">
                  <c:v>282144</c:v>
                </c:pt>
                <c:pt idx="4480">
                  <c:v>282208</c:v>
                </c:pt>
                <c:pt idx="4481">
                  <c:v>282304</c:v>
                </c:pt>
                <c:pt idx="4482">
                  <c:v>282400</c:v>
                </c:pt>
                <c:pt idx="4483">
                  <c:v>282464</c:v>
                </c:pt>
                <c:pt idx="4484">
                  <c:v>282560</c:v>
                </c:pt>
                <c:pt idx="4485">
                  <c:v>282632</c:v>
                </c:pt>
                <c:pt idx="4486">
                  <c:v>282728</c:v>
                </c:pt>
                <c:pt idx="4487">
                  <c:v>282792</c:v>
                </c:pt>
                <c:pt idx="4488">
                  <c:v>282888</c:v>
                </c:pt>
                <c:pt idx="4489">
                  <c:v>282952</c:v>
                </c:pt>
                <c:pt idx="4490">
                  <c:v>283048</c:v>
                </c:pt>
                <c:pt idx="4491">
                  <c:v>283112</c:v>
                </c:pt>
                <c:pt idx="4492">
                  <c:v>283208</c:v>
                </c:pt>
                <c:pt idx="4493">
                  <c:v>283304</c:v>
                </c:pt>
                <c:pt idx="4494">
                  <c:v>283368</c:v>
                </c:pt>
                <c:pt idx="4495">
                  <c:v>283432</c:v>
                </c:pt>
                <c:pt idx="4496">
                  <c:v>283496</c:v>
                </c:pt>
                <c:pt idx="4497">
                  <c:v>283592</c:v>
                </c:pt>
                <c:pt idx="4498">
                  <c:v>283656</c:v>
                </c:pt>
                <c:pt idx="4499">
                  <c:v>283752</c:v>
                </c:pt>
                <c:pt idx="4500">
                  <c:v>283816</c:v>
                </c:pt>
                <c:pt idx="4501">
                  <c:v>283912</c:v>
                </c:pt>
                <c:pt idx="4502">
                  <c:v>283976</c:v>
                </c:pt>
                <c:pt idx="4503">
                  <c:v>284072</c:v>
                </c:pt>
                <c:pt idx="4504">
                  <c:v>284168</c:v>
                </c:pt>
                <c:pt idx="4505">
                  <c:v>284232</c:v>
                </c:pt>
                <c:pt idx="4506">
                  <c:v>284328</c:v>
                </c:pt>
                <c:pt idx="4507">
                  <c:v>284392</c:v>
                </c:pt>
                <c:pt idx="4508">
                  <c:v>284488</c:v>
                </c:pt>
                <c:pt idx="4509">
                  <c:v>284552</c:v>
                </c:pt>
                <c:pt idx="4510">
                  <c:v>284648</c:v>
                </c:pt>
                <c:pt idx="4511">
                  <c:v>284712</c:v>
                </c:pt>
                <c:pt idx="4512">
                  <c:v>284808</c:v>
                </c:pt>
                <c:pt idx="4513">
                  <c:v>284872</c:v>
                </c:pt>
                <c:pt idx="4514">
                  <c:v>284968</c:v>
                </c:pt>
                <c:pt idx="4515">
                  <c:v>285064</c:v>
                </c:pt>
                <c:pt idx="4516">
                  <c:v>285128</c:v>
                </c:pt>
                <c:pt idx="4517">
                  <c:v>285224</c:v>
                </c:pt>
                <c:pt idx="4518">
                  <c:v>285288</c:v>
                </c:pt>
                <c:pt idx="4519">
                  <c:v>285384</c:v>
                </c:pt>
                <c:pt idx="4520">
                  <c:v>285448</c:v>
                </c:pt>
                <c:pt idx="4521">
                  <c:v>285544</c:v>
                </c:pt>
                <c:pt idx="4522">
                  <c:v>285608</c:v>
                </c:pt>
                <c:pt idx="4523">
                  <c:v>285704</c:v>
                </c:pt>
                <c:pt idx="4524">
                  <c:v>285768</c:v>
                </c:pt>
                <c:pt idx="4525">
                  <c:v>285864</c:v>
                </c:pt>
                <c:pt idx="4526">
                  <c:v>285960</c:v>
                </c:pt>
                <c:pt idx="4527">
                  <c:v>286024</c:v>
                </c:pt>
                <c:pt idx="4528">
                  <c:v>286120</c:v>
                </c:pt>
                <c:pt idx="4529">
                  <c:v>286184</c:v>
                </c:pt>
                <c:pt idx="4530">
                  <c:v>286280</c:v>
                </c:pt>
                <c:pt idx="4531">
                  <c:v>286376</c:v>
                </c:pt>
                <c:pt idx="4532">
                  <c:v>286440</c:v>
                </c:pt>
                <c:pt idx="4533">
                  <c:v>286536</c:v>
                </c:pt>
                <c:pt idx="4534">
                  <c:v>286600</c:v>
                </c:pt>
                <c:pt idx="4535">
                  <c:v>286696</c:v>
                </c:pt>
                <c:pt idx="4536">
                  <c:v>286760</c:v>
                </c:pt>
                <c:pt idx="4537">
                  <c:v>286856</c:v>
                </c:pt>
                <c:pt idx="4538">
                  <c:v>286920</c:v>
                </c:pt>
                <c:pt idx="4539">
                  <c:v>287016</c:v>
                </c:pt>
                <c:pt idx="4540">
                  <c:v>287080</c:v>
                </c:pt>
                <c:pt idx="4541">
                  <c:v>287176</c:v>
                </c:pt>
                <c:pt idx="4542">
                  <c:v>287272</c:v>
                </c:pt>
                <c:pt idx="4543">
                  <c:v>287336</c:v>
                </c:pt>
                <c:pt idx="4544">
                  <c:v>287432</c:v>
                </c:pt>
                <c:pt idx="4545">
                  <c:v>287496</c:v>
                </c:pt>
                <c:pt idx="4546">
                  <c:v>287592</c:v>
                </c:pt>
                <c:pt idx="4547">
                  <c:v>287656</c:v>
                </c:pt>
                <c:pt idx="4548">
                  <c:v>287752</c:v>
                </c:pt>
                <c:pt idx="4549">
                  <c:v>287848</c:v>
                </c:pt>
                <c:pt idx="4550">
                  <c:v>287912</c:v>
                </c:pt>
                <c:pt idx="4551">
                  <c:v>288008</c:v>
                </c:pt>
                <c:pt idx="4552">
                  <c:v>288072</c:v>
                </c:pt>
                <c:pt idx="4553">
                  <c:v>288168</c:v>
                </c:pt>
                <c:pt idx="4554">
                  <c:v>288264</c:v>
                </c:pt>
                <c:pt idx="4555">
                  <c:v>288328</c:v>
                </c:pt>
                <c:pt idx="4556">
                  <c:v>288392</c:v>
                </c:pt>
                <c:pt idx="4557">
                  <c:v>288488</c:v>
                </c:pt>
                <c:pt idx="4558">
                  <c:v>288552</c:v>
                </c:pt>
                <c:pt idx="4559">
                  <c:v>288648</c:v>
                </c:pt>
                <c:pt idx="4560">
                  <c:v>288744</c:v>
                </c:pt>
                <c:pt idx="4561">
                  <c:v>288808</c:v>
                </c:pt>
                <c:pt idx="4562">
                  <c:v>279456</c:v>
                </c:pt>
                <c:pt idx="4563">
                  <c:v>279136</c:v>
                </c:pt>
                <c:pt idx="4564">
                  <c:v>279200</c:v>
                </c:pt>
                <c:pt idx="4565">
                  <c:v>279296</c:v>
                </c:pt>
                <c:pt idx="4566">
                  <c:v>279392</c:v>
                </c:pt>
                <c:pt idx="4567">
                  <c:v>279456</c:v>
                </c:pt>
                <c:pt idx="4568">
                  <c:v>279552</c:v>
                </c:pt>
                <c:pt idx="4569">
                  <c:v>279616</c:v>
                </c:pt>
                <c:pt idx="4570">
                  <c:v>279712</c:v>
                </c:pt>
                <c:pt idx="4571">
                  <c:v>279776</c:v>
                </c:pt>
                <c:pt idx="4572">
                  <c:v>279872</c:v>
                </c:pt>
                <c:pt idx="4573">
                  <c:v>279936</c:v>
                </c:pt>
                <c:pt idx="4574">
                  <c:v>280032</c:v>
                </c:pt>
                <c:pt idx="4575">
                  <c:v>280096</c:v>
                </c:pt>
                <c:pt idx="4576">
                  <c:v>280192</c:v>
                </c:pt>
                <c:pt idx="4577">
                  <c:v>280288</c:v>
                </c:pt>
                <c:pt idx="4578">
                  <c:v>280352</c:v>
                </c:pt>
                <c:pt idx="4579">
                  <c:v>280416</c:v>
                </c:pt>
                <c:pt idx="4580">
                  <c:v>280512</c:v>
                </c:pt>
                <c:pt idx="4581">
                  <c:v>280608</c:v>
                </c:pt>
                <c:pt idx="4582">
                  <c:v>280672</c:v>
                </c:pt>
                <c:pt idx="4583">
                  <c:v>280768</c:v>
                </c:pt>
                <c:pt idx="4584">
                  <c:v>280832</c:v>
                </c:pt>
                <c:pt idx="4585">
                  <c:v>280928</c:v>
                </c:pt>
                <c:pt idx="4586">
                  <c:v>280992</c:v>
                </c:pt>
                <c:pt idx="4587">
                  <c:v>281088</c:v>
                </c:pt>
                <c:pt idx="4588">
                  <c:v>281184</c:v>
                </c:pt>
                <c:pt idx="4589">
                  <c:v>281248</c:v>
                </c:pt>
                <c:pt idx="4590">
                  <c:v>281344</c:v>
                </c:pt>
                <c:pt idx="4591">
                  <c:v>281408</c:v>
                </c:pt>
                <c:pt idx="4592">
                  <c:v>281504</c:v>
                </c:pt>
                <c:pt idx="4593">
                  <c:v>281568</c:v>
                </c:pt>
                <c:pt idx="4594">
                  <c:v>281664</c:v>
                </c:pt>
                <c:pt idx="4595">
                  <c:v>281728</c:v>
                </c:pt>
                <c:pt idx="4596">
                  <c:v>281824</c:v>
                </c:pt>
                <c:pt idx="4597">
                  <c:v>281888</c:v>
                </c:pt>
                <c:pt idx="4598">
                  <c:v>281952</c:v>
                </c:pt>
                <c:pt idx="4599">
                  <c:v>282048</c:v>
                </c:pt>
                <c:pt idx="4600">
                  <c:v>282112</c:v>
                </c:pt>
                <c:pt idx="4601">
                  <c:v>282208</c:v>
                </c:pt>
                <c:pt idx="4602">
                  <c:v>282272</c:v>
                </c:pt>
                <c:pt idx="4603">
                  <c:v>282368</c:v>
                </c:pt>
                <c:pt idx="4604">
                  <c:v>282432</c:v>
                </c:pt>
                <c:pt idx="4605">
                  <c:v>282528</c:v>
                </c:pt>
                <c:pt idx="4606">
                  <c:v>282600</c:v>
                </c:pt>
                <c:pt idx="4607">
                  <c:v>282696</c:v>
                </c:pt>
                <c:pt idx="4608">
                  <c:v>282760</c:v>
                </c:pt>
                <c:pt idx="4609">
                  <c:v>282856</c:v>
                </c:pt>
                <c:pt idx="4610">
                  <c:v>282952</c:v>
                </c:pt>
                <c:pt idx="4611">
                  <c:v>283016</c:v>
                </c:pt>
                <c:pt idx="4612">
                  <c:v>283112</c:v>
                </c:pt>
                <c:pt idx="4613">
                  <c:v>283176</c:v>
                </c:pt>
                <c:pt idx="4614">
                  <c:v>283272</c:v>
                </c:pt>
                <c:pt idx="4615">
                  <c:v>283336</c:v>
                </c:pt>
                <c:pt idx="4616">
                  <c:v>283432</c:v>
                </c:pt>
                <c:pt idx="4617">
                  <c:v>283496</c:v>
                </c:pt>
                <c:pt idx="4618">
                  <c:v>283592</c:v>
                </c:pt>
                <c:pt idx="4619">
                  <c:v>283688</c:v>
                </c:pt>
                <c:pt idx="4620">
                  <c:v>283752</c:v>
                </c:pt>
                <c:pt idx="4621">
                  <c:v>283848</c:v>
                </c:pt>
                <c:pt idx="4622">
                  <c:v>283912</c:v>
                </c:pt>
                <c:pt idx="4623">
                  <c:v>284008</c:v>
                </c:pt>
                <c:pt idx="4624">
                  <c:v>284072</c:v>
                </c:pt>
                <c:pt idx="4625">
                  <c:v>284168</c:v>
                </c:pt>
                <c:pt idx="4626">
                  <c:v>284232</c:v>
                </c:pt>
                <c:pt idx="4627">
                  <c:v>284328</c:v>
                </c:pt>
                <c:pt idx="4628">
                  <c:v>284392</c:v>
                </c:pt>
                <c:pt idx="4629">
                  <c:v>284488</c:v>
                </c:pt>
                <c:pt idx="4630">
                  <c:v>284584</c:v>
                </c:pt>
                <c:pt idx="4631">
                  <c:v>284648</c:v>
                </c:pt>
                <c:pt idx="4632">
                  <c:v>284744</c:v>
                </c:pt>
                <c:pt idx="4633">
                  <c:v>284808</c:v>
                </c:pt>
                <c:pt idx="4634">
                  <c:v>284904</c:v>
                </c:pt>
                <c:pt idx="4635">
                  <c:v>284968</c:v>
                </c:pt>
                <c:pt idx="4636">
                  <c:v>285064</c:v>
                </c:pt>
                <c:pt idx="4637">
                  <c:v>285128</c:v>
                </c:pt>
                <c:pt idx="4638">
                  <c:v>285224</c:v>
                </c:pt>
                <c:pt idx="4639">
                  <c:v>285288</c:v>
                </c:pt>
                <c:pt idx="4640">
                  <c:v>285384</c:v>
                </c:pt>
                <c:pt idx="4641">
                  <c:v>285480</c:v>
                </c:pt>
                <c:pt idx="4642">
                  <c:v>285544</c:v>
                </c:pt>
                <c:pt idx="4643">
                  <c:v>285640</c:v>
                </c:pt>
                <c:pt idx="4644">
                  <c:v>285704</c:v>
                </c:pt>
                <c:pt idx="4645">
                  <c:v>285800</c:v>
                </c:pt>
                <c:pt idx="4646">
                  <c:v>285864</c:v>
                </c:pt>
                <c:pt idx="4647">
                  <c:v>285960</c:v>
                </c:pt>
                <c:pt idx="4648">
                  <c:v>286024</c:v>
                </c:pt>
                <c:pt idx="4649">
                  <c:v>286120</c:v>
                </c:pt>
                <c:pt idx="4650">
                  <c:v>286184</c:v>
                </c:pt>
                <c:pt idx="4651">
                  <c:v>286280</c:v>
                </c:pt>
                <c:pt idx="4652">
                  <c:v>286376</c:v>
                </c:pt>
                <c:pt idx="4653">
                  <c:v>286440</c:v>
                </c:pt>
                <c:pt idx="4654">
                  <c:v>286536</c:v>
                </c:pt>
                <c:pt idx="4655">
                  <c:v>286600</c:v>
                </c:pt>
                <c:pt idx="4656">
                  <c:v>286696</c:v>
                </c:pt>
                <c:pt idx="4657">
                  <c:v>286760</c:v>
                </c:pt>
                <c:pt idx="4658">
                  <c:v>286856</c:v>
                </c:pt>
                <c:pt idx="4659">
                  <c:v>286952</c:v>
                </c:pt>
                <c:pt idx="4660">
                  <c:v>287016</c:v>
                </c:pt>
                <c:pt idx="4661">
                  <c:v>287080</c:v>
                </c:pt>
                <c:pt idx="4662">
                  <c:v>287176</c:v>
                </c:pt>
                <c:pt idx="4663">
                  <c:v>287272</c:v>
                </c:pt>
                <c:pt idx="4664">
                  <c:v>287336</c:v>
                </c:pt>
                <c:pt idx="4665">
                  <c:v>287432</c:v>
                </c:pt>
                <c:pt idx="4666">
                  <c:v>287496</c:v>
                </c:pt>
                <c:pt idx="4667">
                  <c:v>287592</c:v>
                </c:pt>
                <c:pt idx="4668">
                  <c:v>287656</c:v>
                </c:pt>
                <c:pt idx="4669">
                  <c:v>287752</c:v>
                </c:pt>
                <c:pt idx="4670">
                  <c:v>287848</c:v>
                </c:pt>
                <c:pt idx="4671">
                  <c:v>287912</c:v>
                </c:pt>
                <c:pt idx="4672">
                  <c:v>287976</c:v>
                </c:pt>
                <c:pt idx="4673">
                  <c:v>288072</c:v>
                </c:pt>
                <c:pt idx="4674">
                  <c:v>288136</c:v>
                </c:pt>
                <c:pt idx="4675">
                  <c:v>288232</c:v>
                </c:pt>
                <c:pt idx="4676">
                  <c:v>288328</c:v>
                </c:pt>
                <c:pt idx="4677">
                  <c:v>288392</c:v>
                </c:pt>
                <c:pt idx="4678">
                  <c:v>288488</c:v>
                </c:pt>
                <c:pt idx="4679">
                  <c:v>288552</c:v>
                </c:pt>
                <c:pt idx="4680">
                  <c:v>288648</c:v>
                </c:pt>
                <c:pt idx="4681">
                  <c:v>288744</c:v>
                </c:pt>
                <c:pt idx="4682">
                  <c:v>288808</c:v>
                </c:pt>
                <c:pt idx="4683">
                  <c:v>280736</c:v>
                </c:pt>
                <c:pt idx="4684">
                  <c:v>279104</c:v>
                </c:pt>
                <c:pt idx="4685">
                  <c:v>279200</c:v>
                </c:pt>
                <c:pt idx="4686">
                  <c:v>279296</c:v>
                </c:pt>
                <c:pt idx="4687">
                  <c:v>279360</c:v>
                </c:pt>
                <c:pt idx="4688">
                  <c:v>279456</c:v>
                </c:pt>
                <c:pt idx="4689">
                  <c:v>279520</c:v>
                </c:pt>
                <c:pt idx="4690">
                  <c:v>279616</c:v>
                </c:pt>
                <c:pt idx="4691">
                  <c:v>279712</c:v>
                </c:pt>
                <c:pt idx="4692">
                  <c:v>279776</c:v>
                </c:pt>
                <c:pt idx="4693">
                  <c:v>279872</c:v>
                </c:pt>
                <c:pt idx="4694">
                  <c:v>279936</c:v>
                </c:pt>
                <c:pt idx="4695">
                  <c:v>280032</c:v>
                </c:pt>
                <c:pt idx="4696">
                  <c:v>280096</c:v>
                </c:pt>
                <c:pt idx="4697">
                  <c:v>280160</c:v>
                </c:pt>
                <c:pt idx="4698">
                  <c:v>280256</c:v>
                </c:pt>
                <c:pt idx="4699">
                  <c:v>280320</c:v>
                </c:pt>
                <c:pt idx="4700">
                  <c:v>280416</c:v>
                </c:pt>
                <c:pt idx="4701">
                  <c:v>280480</c:v>
                </c:pt>
                <c:pt idx="4702">
                  <c:v>280576</c:v>
                </c:pt>
                <c:pt idx="4703">
                  <c:v>280640</c:v>
                </c:pt>
                <c:pt idx="4704">
                  <c:v>280736</c:v>
                </c:pt>
                <c:pt idx="4705">
                  <c:v>280832</c:v>
                </c:pt>
                <c:pt idx="4706">
                  <c:v>280896</c:v>
                </c:pt>
                <c:pt idx="4707">
                  <c:v>280960</c:v>
                </c:pt>
                <c:pt idx="4708">
                  <c:v>281056</c:v>
                </c:pt>
                <c:pt idx="4709">
                  <c:v>281152</c:v>
                </c:pt>
                <c:pt idx="4710">
                  <c:v>281216</c:v>
                </c:pt>
                <c:pt idx="4711">
                  <c:v>281312</c:v>
                </c:pt>
                <c:pt idx="4712">
                  <c:v>281376</c:v>
                </c:pt>
                <c:pt idx="4713">
                  <c:v>281472</c:v>
                </c:pt>
                <c:pt idx="4714">
                  <c:v>281568</c:v>
                </c:pt>
                <c:pt idx="4715">
                  <c:v>281632</c:v>
                </c:pt>
                <c:pt idx="4716">
                  <c:v>281728</c:v>
                </c:pt>
                <c:pt idx="4717">
                  <c:v>281792</c:v>
                </c:pt>
                <c:pt idx="4718">
                  <c:v>281888</c:v>
                </c:pt>
                <c:pt idx="4719">
                  <c:v>281952</c:v>
                </c:pt>
                <c:pt idx="4720">
                  <c:v>282048</c:v>
                </c:pt>
                <c:pt idx="4721">
                  <c:v>282112</c:v>
                </c:pt>
                <c:pt idx="4722">
                  <c:v>282208</c:v>
                </c:pt>
                <c:pt idx="4723">
                  <c:v>282272</c:v>
                </c:pt>
                <c:pt idx="4724">
                  <c:v>282368</c:v>
                </c:pt>
                <c:pt idx="4725">
                  <c:v>282464</c:v>
                </c:pt>
                <c:pt idx="4726">
                  <c:v>282528</c:v>
                </c:pt>
                <c:pt idx="4727">
                  <c:v>282632</c:v>
                </c:pt>
                <c:pt idx="4728">
                  <c:v>282696</c:v>
                </c:pt>
                <c:pt idx="4729">
                  <c:v>282792</c:v>
                </c:pt>
                <c:pt idx="4730">
                  <c:v>282856</c:v>
                </c:pt>
                <c:pt idx="4731">
                  <c:v>282952</c:v>
                </c:pt>
                <c:pt idx="4732">
                  <c:v>283016</c:v>
                </c:pt>
                <c:pt idx="4733">
                  <c:v>283112</c:v>
                </c:pt>
                <c:pt idx="4734">
                  <c:v>283176</c:v>
                </c:pt>
                <c:pt idx="4735">
                  <c:v>283272</c:v>
                </c:pt>
                <c:pt idx="4736">
                  <c:v>283368</c:v>
                </c:pt>
                <c:pt idx="4737">
                  <c:v>283432</c:v>
                </c:pt>
                <c:pt idx="4738">
                  <c:v>283528</c:v>
                </c:pt>
                <c:pt idx="4739">
                  <c:v>283592</c:v>
                </c:pt>
                <c:pt idx="4740">
                  <c:v>283688</c:v>
                </c:pt>
                <c:pt idx="4741">
                  <c:v>283752</c:v>
                </c:pt>
                <c:pt idx="4742">
                  <c:v>283848</c:v>
                </c:pt>
                <c:pt idx="4743">
                  <c:v>283912</c:v>
                </c:pt>
                <c:pt idx="4744">
                  <c:v>284008</c:v>
                </c:pt>
                <c:pt idx="4745">
                  <c:v>284072</c:v>
                </c:pt>
                <c:pt idx="4746">
                  <c:v>284168</c:v>
                </c:pt>
                <c:pt idx="4747">
                  <c:v>284232</c:v>
                </c:pt>
                <c:pt idx="4748">
                  <c:v>284232</c:v>
                </c:pt>
                <c:pt idx="4749">
                  <c:v>284232</c:v>
                </c:pt>
                <c:pt idx="4750">
                  <c:v>284232</c:v>
                </c:pt>
                <c:pt idx="4751">
                  <c:v>284232</c:v>
                </c:pt>
                <c:pt idx="4752">
                  <c:v>284232</c:v>
                </c:pt>
                <c:pt idx="4753">
                  <c:v>284232</c:v>
                </c:pt>
                <c:pt idx="4754">
                  <c:v>284232</c:v>
                </c:pt>
                <c:pt idx="4755">
                  <c:v>284232</c:v>
                </c:pt>
                <c:pt idx="4756">
                  <c:v>284232</c:v>
                </c:pt>
                <c:pt idx="4757">
                  <c:v>284232</c:v>
                </c:pt>
                <c:pt idx="4758">
                  <c:v>284232</c:v>
                </c:pt>
                <c:pt idx="4759">
                  <c:v>284232</c:v>
                </c:pt>
                <c:pt idx="4760">
                  <c:v>284296</c:v>
                </c:pt>
                <c:pt idx="4761">
                  <c:v>284392</c:v>
                </c:pt>
                <c:pt idx="4762">
                  <c:v>284456</c:v>
                </c:pt>
                <c:pt idx="4763">
                  <c:v>284552</c:v>
                </c:pt>
                <c:pt idx="4764">
                  <c:v>284616</c:v>
                </c:pt>
                <c:pt idx="4765">
                  <c:v>284712</c:v>
                </c:pt>
                <c:pt idx="4766">
                  <c:v>284776</c:v>
                </c:pt>
                <c:pt idx="4767">
                  <c:v>284872</c:v>
                </c:pt>
                <c:pt idx="4768">
                  <c:v>284968</c:v>
                </c:pt>
                <c:pt idx="4769">
                  <c:v>285032</c:v>
                </c:pt>
                <c:pt idx="4770">
                  <c:v>285128</c:v>
                </c:pt>
                <c:pt idx="4771">
                  <c:v>285192</c:v>
                </c:pt>
                <c:pt idx="4772">
                  <c:v>285288</c:v>
                </c:pt>
                <c:pt idx="4773">
                  <c:v>285352</c:v>
                </c:pt>
                <c:pt idx="4774">
                  <c:v>285448</c:v>
                </c:pt>
                <c:pt idx="4775">
                  <c:v>285512</c:v>
                </c:pt>
                <c:pt idx="4776">
                  <c:v>285576</c:v>
                </c:pt>
                <c:pt idx="4777">
                  <c:v>285672</c:v>
                </c:pt>
                <c:pt idx="4778">
                  <c:v>285736</c:v>
                </c:pt>
                <c:pt idx="4779">
                  <c:v>285832</c:v>
                </c:pt>
                <c:pt idx="4780">
                  <c:v>285928</c:v>
                </c:pt>
                <c:pt idx="4781">
                  <c:v>285992</c:v>
                </c:pt>
                <c:pt idx="4782">
                  <c:v>286088</c:v>
                </c:pt>
                <c:pt idx="4783">
                  <c:v>286152</c:v>
                </c:pt>
                <c:pt idx="4784">
                  <c:v>286248</c:v>
                </c:pt>
                <c:pt idx="4785">
                  <c:v>286344</c:v>
                </c:pt>
                <c:pt idx="4786">
                  <c:v>286408</c:v>
                </c:pt>
                <c:pt idx="4787">
                  <c:v>286472</c:v>
                </c:pt>
                <c:pt idx="4788">
                  <c:v>286568</c:v>
                </c:pt>
                <c:pt idx="4789">
                  <c:v>286632</c:v>
                </c:pt>
                <c:pt idx="4790">
                  <c:v>286728</c:v>
                </c:pt>
                <c:pt idx="4791">
                  <c:v>286824</c:v>
                </c:pt>
                <c:pt idx="4792">
                  <c:v>286888</c:v>
                </c:pt>
                <c:pt idx="4793">
                  <c:v>286984</c:v>
                </c:pt>
                <c:pt idx="4794">
                  <c:v>287048</c:v>
                </c:pt>
                <c:pt idx="4795">
                  <c:v>287144</c:v>
                </c:pt>
                <c:pt idx="4796">
                  <c:v>287240</c:v>
                </c:pt>
                <c:pt idx="4797">
                  <c:v>287304</c:v>
                </c:pt>
                <c:pt idx="4798">
                  <c:v>287368</c:v>
                </c:pt>
                <c:pt idx="4799">
                  <c:v>287464</c:v>
                </c:pt>
                <c:pt idx="4800">
                  <c:v>287528</c:v>
                </c:pt>
                <c:pt idx="4801">
                  <c:v>287592</c:v>
                </c:pt>
                <c:pt idx="4802">
                  <c:v>287688</c:v>
                </c:pt>
                <c:pt idx="4803">
                  <c:v>287752</c:v>
                </c:pt>
                <c:pt idx="4804">
                  <c:v>287848</c:v>
                </c:pt>
                <c:pt idx="4805">
                  <c:v>287912</c:v>
                </c:pt>
                <c:pt idx="4806">
                  <c:v>288008</c:v>
                </c:pt>
                <c:pt idx="4807">
                  <c:v>288104</c:v>
                </c:pt>
                <c:pt idx="4808">
                  <c:v>288168</c:v>
                </c:pt>
                <c:pt idx="4809">
                  <c:v>288264</c:v>
                </c:pt>
                <c:pt idx="4810">
                  <c:v>288328</c:v>
                </c:pt>
                <c:pt idx="4811">
                  <c:v>288424</c:v>
                </c:pt>
                <c:pt idx="4812">
                  <c:v>288488</c:v>
                </c:pt>
                <c:pt idx="4813">
                  <c:v>288584</c:v>
                </c:pt>
                <c:pt idx="4814">
                  <c:v>288680</c:v>
                </c:pt>
                <c:pt idx="4815">
                  <c:v>288744</c:v>
                </c:pt>
                <c:pt idx="4816">
                  <c:v>288808</c:v>
                </c:pt>
                <c:pt idx="4817">
                  <c:v>279104</c:v>
                </c:pt>
                <c:pt idx="4818">
                  <c:v>279168</c:v>
                </c:pt>
                <c:pt idx="4819">
                  <c:v>279264</c:v>
                </c:pt>
                <c:pt idx="4820">
                  <c:v>279328</c:v>
                </c:pt>
                <c:pt idx="4821">
                  <c:v>279424</c:v>
                </c:pt>
                <c:pt idx="4822">
                  <c:v>279488</c:v>
                </c:pt>
                <c:pt idx="4823">
                  <c:v>279584</c:v>
                </c:pt>
                <c:pt idx="4824">
                  <c:v>279648</c:v>
                </c:pt>
                <c:pt idx="4825">
                  <c:v>279744</c:v>
                </c:pt>
                <c:pt idx="4826">
                  <c:v>279840</c:v>
                </c:pt>
                <c:pt idx="4827">
                  <c:v>279904</c:v>
                </c:pt>
                <c:pt idx="4828">
                  <c:v>280000</c:v>
                </c:pt>
                <c:pt idx="4829">
                  <c:v>280064</c:v>
                </c:pt>
                <c:pt idx="4830">
                  <c:v>280160</c:v>
                </c:pt>
                <c:pt idx="4831">
                  <c:v>280224</c:v>
                </c:pt>
                <c:pt idx="4832">
                  <c:v>280320</c:v>
                </c:pt>
                <c:pt idx="4833">
                  <c:v>280384</c:v>
                </c:pt>
                <c:pt idx="4834">
                  <c:v>280480</c:v>
                </c:pt>
                <c:pt idx="4835">
                  <c:v>280576</c:v>
                </c:pt>
                <c:pt idx="4836">
                  <c:v>280640</c:v>
                </c:pt>
                <c:pt idx="4837">
                  <c:v>280736</c:v>
                </c:pt>
                <c:pt idx="4838">
                  <c:v>280800</c:v>
                </c:pt>
                <c:pt idx="4839">
                  <c:v>280896</c:v>
                </c:pt>
                <c:pt idx="4840">
                  <c:v>280960</c:v>
                </c:pt>
                <c:pt idx="4841">
                  <c:v>281056</c:v>
                </c:pt>
                <c:pt idx="4842">
                  <c:v>281152</c:v>
                </c:pt>
                <c:pt idx="4843">
                  <c:v>281216</c:v>
                </c:pt>
                <c:pt idx="4844">
                  <c:v>281312</c:v>
                </c:pt>
                <c:pt idx="4845">
                  <c:v>281376</c:v>
                </c:pt>
                <c:pt idx="4846">
                  <c:v>281472</c:v>
                </c:pt>
                <c:pt idx="4847">
                  <c:v>281536</c:v>
                </c:pt>
                <c:pt idx="4848">
                  <c:v>281632</c:v>
                </c:pt>
                <c:pt idx="4849">
                  <c:v>281696</c:v>
                </c:pt>
                <c:pt idx="4850">
                  <c:v>281792</c:v>
                </c:pt>
                <c:pt idx="4851">
                  <c:v>281888</c:v>
                </c:pt>
                <c:pt idx="4852">
                  <c:v>281952</c:v>
                </c:pt>
                <c:pt idx="4853">
                  <c:v>282048</c:v>
                </c:pt>
                <c:pt idx="4854">
                  <c:v>282112</c:v>
                </c:pt>
                <c:pt idx="4855">
                  <c:v>282208</c:v>
                </c:pt>
                <c:pt idx="4856">
                  <c:v>282272</c:v>
                </c:pt>
                <c:pt idx="4857">
                  <c:v>282368</c:v>
                </c:pt>
                <c:pt idx="4858">
                  <c:v>282432</c:v>
                </c:pt>
                <c:pt idx="4859">
                  <c:v>282528</c:v>
                </c:pt>
                <c:pt idx="4860">
                  <c:v>282600</c:v>
                </c:pt>
                <c:pt idx="4861">
                  <c:v>282696</c:v>
                </c:pt>
                <c:pt idx="4862">
                  <c:v>282792</c:v>
                </c:pt>
                <c:pt idx="4863">
                  <c:v>282856</c:v>
                </c:pt>
                <c:pt idx="4864">
                  <c:v>282952</c:v>
                </c:pt>
                <c:pt idx="4865">
                  <c:v>283016</c:v>
                </c:pt>
                <c:pt idx="4866">
                  <c:v>283112</c:v>
                </c:pt>
                <c:pt idx="4867">
                  <c:v>283176</c:v>
                </c:pt>
                <c:pt idx="4868">
                  <c:v>283272</c:v>
                </c:pt>
                <c:pt idx="4869">
                  <c:v>283336</c:v>
                </c:pt>
                <c:pt idx="4870">
                  <c:v>283432</c:v>
                </c:pt>
                <c:pt idx="4871">
                  <c:v>283496</c:v>
                </c:pt>
                <c:pt idx="4872">
                  <c:v>283592</c:v>
                </c:pt>
                <c:pt idx="4873">
                  <c:v>283688</c:v>
                </c:pt>
                <c:pt idx="4874">
                  <c:v>283752</c:v>
                </c:pt>
                <c:pt idx="4875">
                  <c:v>283784</c:v>
                </c:pt>
                <c:pt idx="4876">
                  <c:v>283784</c:v>
                </c:pt>
                <c:pt idx="4877">
                  <c:v>283784</c:v>
                </c:pt>
                <c:pt idx="4878">
                  <c:v>283784</c:v>
                </c:pt>
                <c:pt idx="4879">
                  <c:v>283784</c:v>
                </c:pt>
                <c:pt idx="4880">
                  <c:v>283784</c:v>
                </c:pt>
                <c:pt idx="4881">
                  <c:v>283784</c:v>
                </c:pt>
                <c:pt idx="4882">
                  <c:v>283784</c:v>
                </c:pt>
                <c:pt idx="4883">
                  <c:v>283784</c:v>
                </c:pt>
                <c:pt idx="4884">
                  <c:v>283784</c:v>
                </c:pt>
                <c:pt idx="4885">
                  <c:v>283784</c:v>
                </c:pt>
                <c:pt idx="4886">
                  <c:v>283784</c:v>
                </c:pt>
                <c:pt idx="4887">
                  <c:v>283784</c:v>
                </c:pt>
                <c:pt idx="4888">
                  <c:v>283784</c:v>
                </c:pt>
                <c:pt idx="4889">
                  <c:v>283784</c:v>
                </c:pt>
                <c:pt idx="4890">
                  <c:v>283784</c:v>
                </c:pt>
                <c:pt idx="4891">
                  <c:v>283784</c:v>
                </c:pt>
                <c:pt idx="4892">
                  <c:v>283784</c:v>
                </c:pt>
                <c:pt idx="4893">
                  <c:v>283784</c:v>
                </c:pt>
                <c:pt idx="4894">
                  <c:v>283784</c:v>
                </c:pt>
                <c:pt idx="4895">
                  <c:v>283784</c:v>
                </c:pt>
                <c:pt idx="4896">
                  <c:v>283784</c:v>
                </c:pt>
                <c:pt idx="4897">
                  <c:v>283784</c:v>
                </c:pt>
                <c:pt idx="4898">
                  <c:v>283784</c:v>
                </c:pt>
                <c:pt idx="4899">
                  <c:v>283784</c:v>
                </c:pt>
                <c:pt idx="4900">
                  <c:v>283784</c:v>
                </c:pt>
                <c:pt idx="4901">
                  <c:v>283784</c:v>
                </c:pt>
                <c:pt idx="4902">
                  <c:v>283784</c:v>
                </c:pt>
                <c:pt idx="4903">
                  <c:v>283784</c:v>
                </c:pt>
                <c:pt idx="4904">
                  <c:v>283784</c:v>
                </c:pt>
                <c:pt idx="4905">
                  <c:v>283784</c:v>
                </c:pt>
                <c:pt idx="4906">
                  <c:v>283784</c:v>
                </c:pt>
                <c:pt idx="4907">
                  <c:v>283784</c:v>
                </c:pt>
                <c:pt idx="4908">
                  <c:v>283784</c:v>
                </c:pt>
                <c:pt idx="4909">
                  <c:v>283784</c:v>
                </c:pt>
                <c:pt idx="4910">
                  <c:v>283784</c:v>
                </c:pt>
                <c:pt idx="4911">
                  <c:v>283784</c:v>
                </c:pt>
                <c:pt idx="4912">
                  <c:v>283784</c:v>
                </c:pt>
                <c:pt idx="4913">
                  <c:v>283784</c:v>
                </c:pt>
                <c:pt idx="4914">
                  <c:v>283784</c:v>
                </c:pt>
                <c:pt idx="4915">
                  <c:v>283784</c:v>
                </c:pt>
                <c:pt idx="4916">
                  <c:v>283784</c:v>
                </c:pt>
                <c:pt idx="4917">
                  <c:v>283784</c:v>
                </c:pt>
                <c:pt idx="4918">
                  <c:v>283784</c:v>
                </c:pt>
                <c:pt idx="4919">
                  <c:v>283784</c:v>
                </c:pt>
                <c:pt idx="4920">
                  <c:v>283784</c:v>
                </c:pt>
                <c:pt idx="4921">
                  <c:v>283784</c:v>
                </c:pt>
                <c:pt idx="4922">
                  <c:v>283784</c:v>
                </c:pt>
                <c:pt idx="4923">
                  <c:v>283784</c:v>
                </c:pt>
                <c:pt idx="4924">
                  <c:v>283784</c:v>
                </c:pt>
                <c:pt idx="4925">
                  <c:v>283784</c:v>
                </c:pt>
                <c:pt idx="4926">
                  <c:v>283784</c:v>
                </c:pt>
                <c:pt idx="4927">
                  <c:v>283816</c:v>
                </c:pt>
                <c:pt idx="4928">
                  <c:v>283912</c:v>
                </c:pt>
                <c:pt idx="4929">
                  <c:v>283976</c:v>
                </c:pt>
                <c:pt idx="4930">
                  <c:v>284072</c:v>
                </c:pt>
                <c:pt idx="4931">
                  <c:v>284136</c:v>
                </c:pt>
                <c:pt idx="4932">
                  <c:v>284232</c:v>
                </c:pt>
                <c:pt idx="4933">
                  <c:v>284328</c:v>
                </c:pt>
                <c:pt idx="4934">
                  <c:v>284392</c:v>
                </c:pt>
                <c:pt idx="4935">
                  <c:v>284488</c:v>
                </c:pt>
                <c:pt idx="4936">
                  <c:v>284552</c:v>
                </c:pt>
                <c:pt idx="4937">
                  <c:v>284616</c:v>
                </c:pt>
                <c:pt idx="4938">
                  <c:v>284712</c:v>
                </c:pt>
                <c:pt idx="4939">
                  <c:v>284808</c:v>
                </c:pt>
                <c:pt idx="4940">
                  <c:v>284872</c:v>
                </c:pt>
                <c:pt idx="4941">
                  <c:v>284968</c:v>
                </c:pt>
                <c:pt idx="4942">
                  <c:v>285032</c:v>
                </c:pt>
                <c:pt idx="4943">
                  <c:v>285128</c:v>
                </c:pt>
                <c:pt idx="4944">
                  <c:v>285224</c:v>
                </c:pt>
                <c:pt idx="4945">
                  <c:v>285288</c:v>
                </c:pt>
                <c:pt idx="4946">
                  <c:v>285384</c:v>
                </c:pt>
                <c:pt idx="4947">
                  <c:v>285448</c:v>
                </c:pt>
                <c:pt idx="4948">
                  <c:v>285544</c:v>
                </c:pt>
                <c:pt idx="4949">
                  <c:v>285608</c:v>
                </c:pt>
                <c:pt idx="4950">
                  <c:v>285704</c:v>
                </c:pt>
                <c:pt idx="4951">
                  <c:v>285768</c:v>
                </c:pt>
                <c:pt idx="4952">
                  <c:v>285864</c:v>
                </c:pt>
                <c:pt idx="4953">
                  <c:v>285928</c:v>
                </c:pt>
                <c:pt idx="4954">
                  <c:v>286024</c:v>
                </c:pt>
                <c:pt idx="4955">
                  <c:v>286120</c:v>
                </c:pt>
                <c:pt idx="4956">
                  <c:v>286184</c:v>
                </c:pt>
                <c:pt idx="4957">
                  <c:v>286280</c:v>
                </c:pt>
                <c:pt idx="4958">
                  <c:v>286344</c:v>
                </c:pt>
                <c:pt idx="4959">
                  <c:v>286440</c:v>
                </c:pt>
                <c:pt idx="4960">
                  <c:v>286504</c:v>
                </c:pt>
                <c:pt idx="4961">
                  <c:v>286600</c:v>
                </c:pt>
                <c:pt idx="4962">
                  <c:v>286664</c:v>
                </c:pt>
                <c:pt idx="4963">
                  <c:v>286760</c:v>
                </c:pt>
                <c:pt idx="4964">
                  <c:v>286856</c:v>
                </c:pt>
                <c:pt idx="4965">
                  <c:v>286920</c:v>
                </c:pt>
                <c:pt idx="4966">
                  <c:v>287016</c:v>
                </c:pt>
                <c:pt idx="4967">
                  <c:v>287080</c:v>
                </c:pt>
                <c:pt idx="4968">
                  <c:v>287176</c:v>
                </c:pt>
                <c:pt idx="4969">
                  <c:v>287240</c:v>
                </c:pt>
                <c:pt idx="4970">
                  <c:v>287336</c:v>
                </c:pt>
                <c:pt idx="4971">
                  <c:v>287400</c:v>
                </c:pt>
                <c:pt idx="4972">
                  <c:v>287496</c:v>
                </c:pt>
                <c:pt idx="4973">
                  <c:v>287592</c:v>
                </c:pt>
                <c:pt idx="4974">
                  <c:v>287656</c:v>
                </c:pt>
                <c:pt idx="4975">
                  <c:v>287752</c:v>
                </c:pt>
                <c:pt idx="4976">
                  <c:v>287816</c:v>
                </c:pt>
                <c:pt idx="4977">
                  <c:v>287912</c:v>
                </c:pt>
                <c:pt idx="4978">
                  <c:v>287976</c:v>
                </c:pt>
                <c:pt idx="4979">
                  <c:v>288072</c:v>
                </c:pt>
                <c:pt idx="4980">
                  <c:v>288136</c:v>
                </c:pt>
                <c:pt idx="4981">
                  <c:v>288232</c:v>
                </c:pt>
                <c:pt idx="4982">
                  <c:v>288296</c:v>
                </c:pt>
                <c:pt idx="4983">
                  <c:v>288392</c:v>
                </c:pt>
                <c:pt idx="4984">
                  <c:v>288456</c:v>
                </c:pt>
                <c:pt idx="4985">
                  <c:v>288552</c:v>
                </c:pt>
                <c:pt idx="4986">
                  <c:v>288616</c:v>
                </c:pt>
                <c:pt idx="4987">
                  <c:v>288712</c:v>
                </c:pt>
                <c:pt idx="4988">
                  <c:v>288808</c:v>
                </c:pt>
                <c:pt idx="4989">
                  <c:v>279072</c:v>
                </c:pt>
                <c:pt idx="4990">
                  <c:v>279136</c:v>
                </c:pt>
                <c:pt idx="4991">
                  <c:v>279232</c:v>
                </c:pt>
                <c:pt idx="4992">
                  <c:v>279296</c:v>
                </c:pt>
                <c:pt idx="4993">
                  <c:v>279392</c:v>
                </c:pt>
                <c:pt idx="4994">
                  <c:v>279456</c:v>
                </c:pt>
                <c:pt idx="4995">
                  <c:v>279552</c:v>
                </c:pt>
                <c:pt idx="4996">
                  <c:v>279616</c:v>
                </c:pt>
                <c:pt idx="4997">
                  <c:v>279712</c:v>
                </c:pt>
                <c:pt idx="4998">
                  <c:v>279776</c:v>
                </c:pt>
                <c:pt idx="4999">
                  <c:v>279872</c:v>
                </c:pt>
                <c:pt idx="5000">
                  <c:v>279968</c:v>
                </c:pt>
                <c:pt idx="5001">
                  <c:v>280064</c:v>
                </c:pt>
                <c:pt idx="5002">
                  <c:v>280128</c:v>
                </c:pt>
                <c:pt idx="5003">
                  <c:v>280192</c:v>
                </c:pt>
                <c:pt idx="5004">
                  <c:v>280288</c:v>
                </c:pt>
                <c:pt idx="5005">
                  <c:v>280352</c:v>
                </c:pt>
                <c:pt idx="5006">
                  <c:v>280416</c:v>
                </c:pt>
                <c:pt idx="5007">
                  <c:v>280480</c:v>
                </c:pt>
                <c:pt idx="5008">
                  <c:v>280576</c:v>
                </c:pt>
                <c:pt idx="5009">
                  <c:v>280672</c:v>
                </c:pt>
                <c:pt idx="5010">
                  <c:v>280736</c:v>
                </c:pt>
                <c:pt idx="5011">
                  <c:v>280832</c:v>
                </c:pt>
                <c:pt idx="5012">
                  <c:v>280896</c:v>
                </c:pt>
                <c:pt idx="5013">
                  <c:v>280992</c:v>
                </c:pt>
                <c:pt idx="5014">
                  <c:v>281056</c:v>
                </c:pt>
                <c:pt idx="5015">
                  <c:v>281152</c:v>
                </c:pt>
                <c:pt idx="5016">
                  <c:v>281248</c:v>
                </c:pt>
                <c:pt idx="5017">
                  <c:v>281312</c:v>
                </c:pt>
                <c:pt idx="5018">
                  <c:v>281376</c:v>
                </c:pt>
                <c:pt idx="5019">
                  <c:v>281472</c:v>
                </c:pt>
                <c:pt idx="5020">
                  <c:v>281568</c:v>
                </c:pt>
                <c:pt idx="5021">
                  <c:v>281632</c:v>
                </c:pt>
                <c:pt idx="5022">
                  <c:v>281728</c:v>
                </c:pt>
                <c:pt idx="5023">
                  <c:v>281792</c:v>
                </c:pt>
                <c:pt idx="5024">
                  <c:v>281888</c:v>
                </c:pt>
                <c:pt idx="5025">
                  <c:v>281952</c:v>
                </c:pt>
                <c:pt idx="5026">
                  <c:v>282048</c:v>
                </c:pt>
                <c:pt idx="5027">
                  <c:v>282144</c:v>
                </c:pt>
                <c:pt idx="5028">
                  <c:v>282208</c:v>
                </c:pt>
                <c:pt idx="5029">
                  <c:v>282272</c:v>
                </c:pt>
                <c:pt idx="5030">
                  <c:v>282368</c:v>
                </c:pt>
                <c:pt idx="5031">
                  <c:v>282464</c:v>
                </c:pt>
                <c:pt idx="5032">
                  <c:v>282528</c:v>
                </c:pt>
                <c:pt idx="5033">
                  <c:v>282632</c:v>
                </c:pt>
                <c:pt idx="5034">
                  <c:v>282728</c:v>
                </c:pt>
                <c:pt idx="5035">
                  <c:v>282792</c:v>
                </c:pt>
                <c:pt idx="5036">
                  <c:v>282856</c:v>
                </c:pt>
                <c:pt idx="5037">
                  <c:v>282952</c:v>
                </c:pt>
                <c:pt idx="5038">
                  <c:v>283048</c:v>
                </c:pt>
                <c:pt idx="5039">
                  <c:v>283112</c:v>
                </c:pt>
                <c:pt idx="5040">
                  <c:v>283208</c:v>
                </c:pt>
                <c:pt idx="5041">
                  <c:v>283272</c:v>
                </c:pt>
                <c:pt idx="5042">
                  <c:v>283368</c:v>
                </c:pt>
                <c:pt idx="5043">
                  <c:v>283432</c:v>
                </c:pt>
                <c:pt idx="5044">
                  <c:v>283528</c:v>
                </c:pt>
                <c:pt idx="5045">
                  <c:v>283624</c:v>
                </c:pt>
                <c:pt idx="5046">
                  <c:v>283688</c:v>
                </c:pt>
                <c:pt idx="5047">
                  <c:v>283752</c:v>
                </c:pt>
                <c:pt idx="5048">
                  <c:v>283848</c:v>
                </c:pt>
                <c:pt idx="5049">
                  <c:v>283944</c:v>
                </c:pt>
                <c:pt idx="5050">
                  <c:v>284008</c:v>
                </c:pt>
                <c:pt idx="5051">
                  <c:v>284104</c:v>
                </c:pt>
                <c:pt idx="5052">
                  <c:v>284168</c:v>
                </c:pt>
                <c:pt idx="5053">
                  <c:v>284264</c:v>
                </c:pt>
                <c:pt idx="5054">
                  <c:v>284328</c:v>
                </c:pt>
                <c:pt idx="5055">
                  <c:v>284424</c:v>
                </c:pt>
                <c:pt idx="5056">
                  <c:v>284520</c:v>
                </c:pt>
                <c:pt idx="5057">
                  <c:v>284584</c:v>
                </c:pt>
                <c:pt idx="5058">
                  <c:v>284680</c:v>
                </c:pt>
                <c:pt idx="5059">
                  <c:v>284744</c:v>
                </c:pt>
                <c:pt idx="5060">
                  <c:v>284840</c:v>
                </c:pt>
                <c:pt idx="5061">
                  <c:v>284904</c:v>
                </c:pt>
                <c:pt idx="5062">
                  <c:v>285000</c:v>
                </c:pt>
                <c:pt idx="5063">
                  <c:v>285064</c:v>
                </c:pt>
                <c:pt idx="5064">
                  <c:v>285160</c:v>
                </c:pt>
                <c:pt idx="5065">
                  <c:v>285224</c:v>
                </c:pt>
                <c:pt idx="5066">
                  <c:v>285320</c:v>
                </c:pt>
                <c:pt idx="5067">
                  <c:v>285416</c:v>
                </c:pt>
                <c:pt idx="5068">
                  <c:v>285480</c:v>
                </c:pt>
                <c:pt idx="5069">
                  <c:v>285576</c:v>
                </c:pt>
                <c:pt idx="5070">
                  <c:v>285640</c:v>
                </c:pt>
                <c:pt idx="5071">
                  <c:v>285736</c:v>
                </c:pt>
                <c:pt idx="5072">
                  <c:v>285800</c:v>
                </c:pt>
                <c:pt idx="5073">
                  <c:v>285896</c:v>
                </c:pt>
                <c:pt idx="5074">
                  <c:v>285960</c:v>
                </c:pt>
                <c:pt idx="5075">
                  <c:v>286056</c:v>
                </c:pt>
                <c:pt idx="5076">
                  <c:v>286120</c:v>
                </c:pt>
                <c:pt idx="5077">
                  <c:v>286216</c:v>
                </c:pt>
                <c:pt idx="5078">
                  <c:v>286312</c:v>
                </c:pt>
                <c:pt idx="5079">
                  <c:v>286376</c:v>
                </c:pt>
                <c:pt idx="5080">
                  <c:v>286440</c:v>
                </c:pt>
                <c:pt idx="5081">
                  <c:v>286536</c:v>
                </c:pt>
                <c:pt idx="5082">
                  <c:v>286632</c:v>
                </c:pt>
                <c:pt idx="5083">
                  <c:v>286696</c:v>
                </c:pt>
                <c:pt idx="5084">
                  <c:v>286792</c:v>
                </c:pt>
                <c:pt idx="5085">
                  <c:v>286856</c:v>
                </c:pt>
                <c:pt idx="5086">
                  <c:v>286952</c:v>
                </c:pt>
                <c:pt idx="5087">
                  <c:v>287016</c:v>
                </c:pt>
                <c:pt idx="5088">
                  <c:v>287112</c:v>
                </c:pt>
                <c:pt idx="5089">
                  <c:v>287176</c:v>
                </c:pt>
                <c:pt idx="5090">
                  <c:v>287272</c:v>
                </c:pt>
                <c:pt idx="5091">
                  <c:v>287336</c:v>
                </c:pt>
                <c:pt idx="5092">
                  <c:v>287432</c:v>
                </c:pt>
                <c:pt idx="5093">
                  <c:v>287528</c:v>
                </c:pt>
                <c:pt idx="5094">
                  <c:v>287592</c:v>
                </c:pt>
                <c:pt idx="5095">
                  <c:v>287688</c:v>
                </c:pt>
                <c:pt idx="5096">
                  <c:v>287752</c:v>
                </c:pt>
                <c:pt idx="5097">
                  <c:v>287848</c:v>
                </c:pt>
                <c:pt idx="5098">
                  <c:v>287912</c:v>
                </c:pt>
                <c:pt idx="5099">
                  <c:v>288008</c:v>
                </c:pt>
                <c:pt idx="5100">
                  <c:v>288072</c:v>
                </c:pt>
                <c:pt idx="5101">
                  <c:v>288168</c:v>
                </c:pt>
                <c:pt idx="5102">
                  <c:v>288232</c:v>
                </c:pt>
                <c:pt idx="5103">
                  <c:v>288328</c:v>
                </c:pt>
                <c:pt idx="5104">
                  <c:v>288424</c:v>
                </c:pt>
                <c:pt idx="5105">
                  <c:v>288488</c:v>
                </c:pt>
                <c:pt idx="5106">
                  <c:v>288552</c:v>
                </c:pt>
                <c:pt idx="5107">
                  <c:v>288616</c:v>
                </c:pt>
                <c:pt idx="5108">
                  <c:v>288712</c:v>
                </c:pt>
                <c:pt idx="5109">
                  <c:v>288776</c:v>
                </c:pt>
                <c:pt idx="5110">
                  <c:v>279040</c:v>
                </c:pt>
                <c:pt idx="5111">
                  <c:v>279136</c:v>
                </c:pt>
                <c:pt idx="5112">
                  <c:v>279200</c:v>
                </c:pt>
                <c:pt idx="5113">
                  <c:v>279296</c:v>
                </c:pt>
                <c:pt idx="5114">
                  <c:v>279392</c:v>
                </c:pt>
                <c:pt idx="5115">
                  <c:v>279456</c:v>
                </c:pt>
                <c:pt idx="5116">
                  <c:v>279552</c:v>
                </c:pt>
                <c:pt idx="5117">
                  <c:v>279616</c:v>
                </c:pt>
                <c:pt idx="5118">
                  <c:v>279712</c:v>
                </c:pt>
                <c:pt idx="5119">
                  <c:v>279776</c:v>
                </c:pt>
                <c:pt idx="5120">
                  <c:v>279872</c:v>
                </c:pt>
                <c:pt idx="5121">
                  <c:v>279936</c:v>
                </c:pt>
                <c:pt idx="5122">
                  <c:v>280032</c:v>
                </c:pt>
                <c:pt idx="5123">
                  <c:v>280096</c:v>
                </c:pt>
                <c:pt idx="5124">
                  <c:v>280192</c:v>
                </c:pt>
                <c:pt idx="5125">
                  <c:v>280288</c:v>
                </c:pt>
                <c:pt idx="5126">
                  <c:v>280352</c:v>
                </c:pt>
                <c:pt idx="5127">
                  <c:v>280448</c:v>
                </c:pt>
                <c:pt idx="5128">
                  <c:v>280512</c:v>
                </c:pt>
                <c:pt idx="5129">
                  <c:v>280608</c:v>
                </c:pt>
                <c:pt idx="5130">
                  <c:v>280672</c:v>
                </c:pt>
                <c:pt idx="5131">
                  <c:v>280768</c:v>
                </c:pt>
                <c:pt idx="5132">
                  <c:v>280832</c:v>
                </c:pt>
                <c:pt idx="5133">
                  <c:v>280928</c:v>
                </c:pt>
                <c:pt idx="5134">
                  <c:v>280992</c:v>
                </c:pt>
                <c:pt idx="5135">
                  <c:v>281088</c:v>
                </c:pt>
                <c:pt idx="5136">
                  <c:v>281184</c:v>
                </c:pt>
                <c:pt idx="5137">
                  <c:v>281248</c:v>
                </c:pt>
                <c:pt idx="5138">
                  <c:v>281344</c:v>
                </c:pt>
                <c:pt idx="5139">
                  <c:v>281408</c:v>
                </c:pt>
                <c:pt idx="5140">
                  <c:v>281504</c:v>
                </c:pt>
                <c:pt idx="5141">
                  <c:v>281568</c:v>
                </c:pt>
                <c:pt idx="5142">
                  <c:v>281664</c:v>
                </c:pt>
                <c:pt idx="5143">
                  <c:v>281728</c:v>
                </c:pt>
                <c:pt idx="5144">
                  <c:v>281824</c:v>
                </c:pt>
                <c:pt idx="5145">
                  <c:v>281888</c:v>
                </c:pt>
                <c:pt idx="5146">
                  <c:v>281984</c:v>
                </c:pt>
                <c:pt idx="5147">
                  <c:v>282080</c:v>
                </c:pt>
                <c:pt idx="5148">
                  <c:v>282144</c:v>
                </c:pt>
                <c:pt idx="5149">
                  <c:v>282240</c:v>
                </c:pt>
                <c:pt idx="5150">
                  <c:v>282304</c:v>
                </c:pt>
                <c:pt idx="5151">
                  <c:v>282400</c:v>
                </c:pt>
                <c:pt idx="5152">
                  <c:v>282464</c:v>
                </c:pt>
                <c:pt idx="5153">
                  <c:v>282560</c:v>
                </c:pt>
                <c:pt idx="5154">
                  <c:v>282632</c:v>
                </c:pt>
                <c:pt idx="5155">
                  <c:v>282728</c:v>
                </c:pt>
                <c:pt idx="5156">
                  <c:v>282792</c:v>
                </c:pt>
                <c:pt idx="5157">
                  <c:v>282888</c:v>
                </c:pt>
                <c:pt idx="5158">
                  <c:v>282984</c:v>
                </c:pt>
                <c:pt idx="5159">
                  <c:v>283048</c:v>
                </c:pt>
                <c:pt idx="5160">
                  <c:v>283144</c:v>
                </c:pt>
                <c:pt idx="5161">
                  <c:v>283208</c:v>
                </c:pt>
                <c:pt idx="5162">
                  <c:v>283304</c:v>
                </c:pt>
                <c:pt idx="5163">
                  <c:v>283368</c:v>
                </c:pt>
                <c:pt idx="5164">
                  <c:v>283464</c:v>
                </c:pt>
                <c:pt idx="5165">
                  <c:v>283528</c:v>
                </c:pt>
                <c:pt idx="5166">
                  <c:v>283624</c:v>
                </c:pt>
                <c:pt idx="5167">
                  <c:v>283688</c:v>
                </c:pt>
                <c:pt idx="5168">
                  <c:v>283784</c:v>
                </c:pt>
                <c:pt idx="5169">
                  <c:v>283880</c:v>
                </c:pt>
                <c:pt idx="5170">
                  <c:v>283944</c:v>
                </c:pt>
                <c:pt idx="5171">
                  <c:v>284040</c:v>
                </c:pt>
                <c:pt idx="5172">
                  <c:v>284104</c:v>
                </c:pt>
                <c:pt idx="5173">
                  <c:v>284200</c:v>
                </c:pt>
                <c:pt idx="5174">
                  <c:v>284296</c:v>
                </c:pt>
                <c:pt idx="5175">
                  <c:v>284360</c:v>
                </c:pt>
                <c:pt idx="5176">
                  <c:v>284456</c:v>
                </c:pt>
                <c:pt idx="5177">
                  <c:v>284520</c:v>
                </c:pt>
                <c:pt idx="5178">
                  <c:v>284616</c:v>
                </c:pt>
                <c:pt idx="5179">
                  <c:v>284680</c:v>
                </c:pt>
                <c:pt idx="5180">
                  <c:v>284744</c:v>
                </c:pt>
                <c:pt idx="5181">
                  <c:v>284840</c:v>
                </c:pt>
                <c:pt idx="5182">
                  <c:v>284936</c:v>
                </c:pt>
                <c:pt idx="5183">
                  <c:v>285000</c:v>
                </c:pt>
                <c:pt idx="5184">
                  <c:v>285096</c:v>
                </c:pt>
                <c:pt idx="5185">
                  <c:v>285160</c:v>
                </c:pt>
                <c:pt idx="5186">
                  <c:v>285256</c:v>
                </c:pt>
                <c:pt idx="5187">
                  <c:v>285320</c:v>
                </c:pt>
                <c:pt idx="5188">
                  <c:v>285416</c:v>
                </c:pt>
                <c:pt idx="5189">
                  <c:v>285480</c:v>
                </c:pt>
                <c:pt idx="5190">
                  <c:v>285576</c:v>
                </c:pt>
                <c:pt idx="5191">
                  <c:v>285640</c:v>
                </c:pt>
                <c:pt idx="5192">
                  <c:v>285736</c:v>
                </c:pt>
                <c:pt idx="5193">
                  <c:v>285832</c:v>
                </c:pt>
                <c:pt idx="5194">
                  <c:v>285896</c:v>
                </c:pt>
                <c:pt idx="5195">
                  <c:v>285992</c:v>
                </c:pt>
                <c:pt idx="5196">
                  <c:v>286056</c:v>
                </c:pt>
                <c:pt idx="5197">
                  <c:v>286152</c:v>
                </c:pt>
                <c:pt idx="5198">
                  <c:v>286248</c:v>
                </c:pt>
                <c:pt idx="5199">
                  <c:v>286312</c:v>
                </c:pt>
                <c:pt idx="5200">
                  <c:v>286376</c:v>
                </c:pt>
                <c:pt idx="5201">
                  <c:v>286472</c:v>
                </c:pt>
                <c:pt idx="5202">
                  <c:v>286536</c:v>
                </c:pt>
                <c:pt idx="5203">
                  <c:v>286632</c:v>
                </c:pt>
                <c:pt idx="5204">
                  <c:v>286728</c:v>
                </c:pt>
                <c:pt idx="5205">
                  <c:v>286792</c:v>
                </c:pt>
                <c:pt idx="5206">
                  <c:v>286888</c:v>
                </c:pt>
                <c:pt idx="5207">
                  <c:v>286952</c:v>
                </c:pt>
                <c:pt idx="5208">
                  <c:v>287048</c:v>
                </c:pt>
                <c:pt idx="5209">
                  <c:v>287112</c:v>
                </c:pt>
                <c:pt idx="5210">
                  <c:v>287208</c:v>
                </c:pt>
                <c:pt idx="5211">
                  <c:v>287272</c:v>
                </c:pt>
                <c:pt idx="5212">
                  <c:v>287336</c:v>
                </c:pt>
                <c:pt idx="5213">
                  <c:v>287432</c:v>
                </c:pt>
                <c:pt idx="5214">
                  <c:v>287496</c:v>
                </c:pt>
                <c:pt idx="5215">
                  <c:v>287592</c:v>
                </c:pt>
                <c:pt idx="5216">
                  <c:v>287688</c:v>
                </c:pt>
                <c:pt idx="5217">
                  <c:v>287752</c:v>
                </c:pt>
                <c:pt idx="5218">
                  <c:v>287848</c:v>
                </c:pt>
                <c:pt idx="5219">
                  <c:v>287912</c:v>
                </c:pt>
                <c:pt idx="5220">
                  <c:v>288008</c:v>
                </c:pt>
                <c:pt idx="5221">
                  <c:v>288104</c:v>
                </c:pt>
                <c:pt idx="5222">
                  <c:v>288168</c:v>
                </c:pt>
                <c:pt idx="5223">
                  <c:v>288232</c:v>
                </c:pt>
                <c:pt idx="5224">
                  <c:v>288328</c:v>
                </c:pt>
                <c:pt idx="5225">
                  <c:v>288424</c:v>
                </c:pt>
                <c:pt idx="5226">
                  <c:v>288488</c:v>
                </c:pt>
                <c:pt idx="5227">
                  <c:v>288584</c:v>
                </c:pt>
                <c:pt idx="5228">
                  <c:v>288648</c:v>
                </c:pt>
                <c:pt idx="5229">
                  <c:v>288744</c:v>
                </c:pt>
                <c:pt idx="5230">
                  <c:v>280288</c:v>
                </c:pt>
                <c:pt idx="5231">
                  <c:v>279136</c:v>
                </c:pt>
                <c:pt idx="5232">
                  <c:v>279200</c:v>
                </c:pt>
                <c:pt idx="5233">
                  <c:v>279296</c:v>
                </c:pt>
                <c:pt idx="5234">
                  <c:v>279360</c:v>
                </c:pt>
                <c:pt idx="5235">
                  <c:v>279456</c:v>
                </c:pt>
                <c:pt idx="5236">
                  <c:v>279520</c:v>
                </c:pt>
                <c:pt idx="5237">
                  <c:v>279616</c:v>
                </c:pt>
                <c:pt idx="5238">
                  <c:v>279680</c:v>
                </c:pt>
                <c:pt idx="5239">
                  <c:v>279776</c:v>
                </c:pt>
                <c:pt idx="5240">
                  <c:v>279840</c:v>
                </c:pt>
                <c:pt idx="5241">
                  <c:v>279936</c:v>
                </c:pt>
                <c:pt idx="5242">
                  <c:v>280032</c:v>
                </c:pt>
                <c:pt idx="5243">
                  <c:v>280096</c:v>
                </c:pt>
                <c:pt idx="5244">
                  <c:v>280192</c:v>
                </c:pt>
                <c:pt idx="5245">
                  <c:v>280256</c:v>
                </c:pt>
                <c:pt idx="5246">
                  <c:v>280352</c:v>
                </c:pt>
                <c:pt idx="5247">
                  <c:v>280416</c:v>
                </c:pt>
                <c:pt idx="5248">
                  <c:v>280512</c:v>
                </c:pt>
                <c:pt idx="5249">
                  <c:v>280576</c:v>
                </c:pt>
                <c:pt idx="5250">
                  <c:v>280672</c:v>
                </c:pt>
                <c:pt idx="5251">
                  <c:v>280736</c:v>
                </c:pt>
                <c:pt idx="5252">
                  <c:v>280832</c:v>
                </c:pt>
                <c:pt idx="5253">
                  <c:v>280928</c:v>
                </c:pt>
                <c:pt idx="5254">
                  <c:v>280992</c:v>
                </c:pt>
                <c:pt idx="5255">
                  <c:v>281088</c:v>
                </c:pt>
                <c:pt idx="5256">
                  <c:v>281152</c:v>
                </c:pt>
                <c:pt idx="5257">
                  <c:v>281248</c:v>
                </c:pt>
                <c:pt idx="5258">
                  <c:v>281312</c:v>
                </c:pt>
                <c:pt idx="5259">
                  <c:v>281408</c:v>
                </c:pt>
                <c:pt idx="5260">
                  <c:v>281472</c:v>
                </c:pt>
                <c:pt idx="5261">
                  <c:v>281568</c:v>
                </c:pt>
                <c:pt idx="5262">
                  <c:v>281632</c:v>
                </c:pt>
                <c:pt idx="5263">
                  <c:v>281728</c:v>
                </c:pt>
                <c:pt idx="5264">
                  <c:v>281824</c:v>
                </c:pt>
                <c:pt idx="5265">
                  <c:v>281824</c:v>
                </c:pt>
                <c:pt idx="5266">
                  <c:v>281824</c:v>
                </c:pt>
                <c:pt idx="5267">
                  <c:v>281824</c:v>
                </c:pt>
                <c:pt idx="5268">
                  <c:v>281824</c:v>
                </c:pt>
                <c:pt idx="5269">
                  <c:v>281824</c:v>
                </c:pt>
                <c:pt idx="5270">
                  <c:v>281824</c:v>
                </c:pt>
                <c:pt idx="5271">
                  <c:v>281824</c:v>
                </c:pt>
                <c:pt idx="5272">
                  <c:v>281824</c:v>
                </c:pt>
                <c:pt idx="5273">
                  <c:v>281824</c:v>
                </c:pt>
                <c:pt idx="5274">
                  <c:v>281824</c:v>
                </c:pt>
                <c:pt idx="5275">
                  <c:v>281824</c:v>
                </c:pt>
                <c:pt idx="5276">
                  <c:v>281824</c:v>
                </c:pt>
                <c:pt idx="5277">
                  <c:v>281824</c:v>
                </c:pt>
                <c:pt idx="5278">
                  <c:v>281824</c:v>
                </c:pt>
                <c:pt idx="5279">
                  <c:v>281824</c:v>
                </c:pt>
                <c:pt idx="5280">
                  <c:v>281824</c:v>
                </c:pt>
                <c:pt idx="5281">
                  <c:v>281824</c:v>
                </c:pt>
                <c:pt idx="5282">
                  <c:v>281824</c:v>
                </c:pt>
                <c:pt idx="5283">
                  <c:v>281824</c:v>
                </c:pt>
                <c:pt idx="5284">
                  <c:v>281824</c:v>
                </c:pt>
                <c:pt idx="5285">
                  <c:v>281824</c:v>
                </c:pt>
                <c:pt idx="5286">
                  <c:v>281824</c:v>
                </c:pt>
                <c:pt idx="5287">
                  <c:v>281824</c:v>
                </c:pt>
                <c:pt idx="5288">
                  <c:v>281824</c:v>
                </c:pt>
                <c:pt idx="5289">
                  <c:v>281824</c:v>
                </c:pt>
                <c:pt idx="5290">
                  <c:v>281824</c:v>
                </c:pt>
                <c:pt idx="5291">
                  <c:v>281824</c:v>
                </c:pt>
                <c:pt idx="5292">
                  <c:v>281824</c:v>
                </c:pt>
                <c:pt idx="5293">
                  <c:v>281824</c:v>
                </c:pt>
                <c:pt idx="5294">
                  <c:v>281824</c:v>
                </c:pt>
                <c:pt idx="5295">
                  <c:v>281824</c:v>
                </c:pt>
                <c:pt idx="5296">
                  <c:v>281824</c:v>
                </c:pt>
                <c:pt idx="5297">
                  <c:v>281824</c:v>
                </c:pt>
                <c:pt idx="5298">
                  <c:v>281824</c:v>
                </c:pt>
                <c:pt idx="5299">
                  <c:v>281824</c:v>
                </c:pt>
                <c:pt idx="5300">
                  <c:v>281824</c:v>
                </c:pt>
                <c:pt idx="5301">
                  <c:v>281824</c:v>
                </c:pt>
                <c:pt idx="5302">
                  <c:v>281824</c:v>
                </c:pt>
                <c:pt idx="5303">
                  <c:v>281824</c:v>
                </c:pt>
                <c:pt idx="5304">
                  <c:v>281824</c:v>
                </c:pt>
                <c:pt idx="5305">
                  <c:v>281824</c:v>
                </c:pt>
                <c:pt idx="5306">
                  <c:v>281824</c:v>
                </c:pt>
                <c:pt idx="5307">
                  <c:v>281824</c:v>
                </c:pt>
                <c:pt idx="5308">
                  <c:v>281824</c:v>
                </c:pt>
                <c:pt idx="5309">
                  <c:v>281824</c:v>
                </c:pt>
                <c:pt idx="5310">
                  <c:v>281824</c:v>
                </c:pt>
                <c:pt idx="5311">
                  <c:v>281824</c:v>
                </c:pt>
                <c:pt idx="5312">
                  <c:v>281824</c:v>
                </c:pt>
                <c:pt idx="5313">
                  <c:v>281824</c:v>
                </c:pt>
                <c:pt idx="5314">
                  <c:v>281824</c:v>
                </c:pt>
                <c:pt idx="5315">
                  <c:v>281824</c:v>
                </c:pt>
                <c:pt idx="5316">
                  <c:v>281824</c:v>
                </c:pt>
                <c:pt idx="5317">
                  <c:v>281824</c:v>
                </c:pt>
                <c:pt idx="5318">
                  <c:v>281824</c:v>
                </c:pt>
                <c:pt idx="5319">
                  <c:v>281824</c:v>
                </c:pt>
                <c:pt idx="5320">
                  <c:v>281824</c:v>
                </c:pt>
                <c:pt idx="5321">
                  <c:v>281824</c:v>
                </c:pt>
                <c:pt idx="5322">
                  <c:v>281824</c:v>
                </c:pt>
                <c:pt idx="5323">
                  <c:v>281824</c:v>
                </c:pt>
                <c:pt idx="5324">
                  <c:v>281824</c:v>
                </c:pt>
                <c:pt idx="5325">
                  <c:v>281824</c:v>
                </c:pt>
                <c:pt idx="5326">
                  <c:v>281824</c:v>
                </c:pt>
                <c:pt idx="5327">
                  <c:v>281824</c:v>
                </c:pt>
                <c:pt idx="5328">
                  <c:v>281824</c:v>
                </c:pt>
                <c:pt idx="5329">
                  <c:v>281824</c:v>
                </c:pt>
                <c:pt idx="5330">
                  <c:v>281824</c:v>
                </c:pt>
                <c:pt idx="5331">
                  <c:v>281824</c:v>
                </c:pt>
                <c:pt idx="5332">
                  <c:v>281824</c:v>
                </c:pt>
                <c:pt idx="5333">
                  <c:v>281824</c:v>
                </c:pt>
                <c:pt idx="5334">
                  <c:v>281824</c:v>
                </c:pt>
                <c:pt idx="5335">
                  <c:v>281824</c:v>
                </c:pt>
                <c:pt idx="5336">
                  <c:v>281824</c:v>
                </c:pt>
                <c:pt idx="5337">
                  <c:v>281824</c:v>
                </c:pt>
                <c:pt idx="5338">
                  <c:v>281824</c:v>
                </c:pt>
                <c:pt idx="5339">
                  <c:v>281824</c:v>
                </c:pt>
                <c:pt idx="5340">
                  <c:v>281824</c:v>
                </c:pt>
                <c:pt idx="5341">
                  <c:v>281824</c:v>
                </c:pt>
                <c:pt idx="5342">
                  <c:v>281824</c:v>
                </c:pt>
                <c:pt idx="5343">
                  <c:v>281824</c:v>
                </c:pt>
                <c:pt idx="5344">
                  <c:v>281824</c:v>
                </c:pt>
                <c:pt idx="5345">
                  <c:v>281824</c:v>
                </c:pt>
                <c:pt idx="5346">
                  <c:v>281824</c:v>
                </c:pt>
                <c:pt idx="5347">
                  <c:v>281824</c:v>
                </c:pt>
                <c:pt idx="5348">
                  <c:v>281824</c:v>
                </c:pt>
                <c:pt idx="5349">
                  <c:v>281824</c:v>
                </c:pt>
                <c:pt idx="5350">
                  <c:v>281824</c:v>
                </c:pt>
                <c:pt idx="5351">
                  <c:v>281824</c:v>
                </c:pt>
                <c:pt idx="5352">
                  <c:v>281824</c:v>
                </c:pt>
                <c:pt idx="5353">
                  <c:v>281824</c:v>
                </c:pt>
                <c:pt idx="5354">
                  <c:v>281824</c:v>
                </c:pt>
                <c:pt idx="5355">
                  <c:v>281824</c:v>
                </c:pt>
                <c:pt idx="5356">
                  <c:v>281824</c:v>
                </c:pt>
                <c:pt idx="5357">
                  <c:v>281824</c:v>
                </c:pt>
                <c:pt idx="5358">
                  <c:v>281824</c:v>
                </c:pt>
                <c:pt idx="5359">
                  <c:v>281824</c:v>
                </c:pt>
                <c:pt idx="5360">
                  <c:v>281824</c:v>
                </c:pt>
                <c:pt idx="5361">
                  <c:v>281824</c:v>
                </c:pt>
                <c:pt idx="5362">
                  <c:v>281824</c:v>
                </c:pt>
                <c:pt idx="5363">
                  <c:v>281824</c:v>
                </c:pt>
                <c:pt idx="5364">
                  <c:v>281824</c:v>
                </c:pt>
                <c:pt idx="5365">
                  <c:v>281824</c:v>
                </c:pt>
                <c:pt idx="5366">
                  <c:v>281824</c:v>
                </c:pt>
                <c:pt idx="5367">
                  <c:v>281824</c:v>
                </c:pt>
                <c:pt idx="5368">
                  <c:v>281824</c:v>
                </c:pt>
                <c:pt idx="5369">
                  <c:v>281824</c:v>
                </c:pt>
                <c:pt idx="5370">
                  <c:v>281824</c:v>
                </c:pt>
                <c:pt idx="5371">
                  <c:v>281824</c:v>
                </c:pt>
                <c:pt idx="5372">
                  <c:v>281824</c:v>
                </c:pt>
                <c:pt idx="5373">
                  <c:v>281824</c:v>
                </c:pt>
                <c:pt idx="5374">
                  <c:v>281824</c:v>
                </c:pt>
                <c:pt idx="5375">
                  <c:v>281824</c:v>
                </c:pt>
                <c:pt idx="5376">
                  <c:v>281824</c:v>
                </c:pt>
                <c:pt idx="5377">
                  <c:v>281824</c:v>
                </c:pt>
                <c:pt idx="5378">
                  <c:v>281824</c:v>
                </c:pt>
                <c:pt idx="5379">
                  <c:v>281824</c:v>
                </c:pt>
                <c:pt idx="5380">
                  <c:v>281824</c:v>
                </c:pt>
                <c:pt idx="5381">
                  <c:v>281824</c:v>
                </c:pt>
                <c:pt idx="5382">
                  <c:v>281824</c:v>
                </c:pt>
                <c:pt idx="5383">
                  <c:v>281824</c:v>
                </c:pt>
                <c:pt idx="5384">
                  <c:v>281824</c:v>
                </c:pt>
                <c:pt idx="5385">
                  <c:v>281824</c:v>
                </c:pt>
                <c:pt idx="5386">
                  <c:v>281824</c:v>
                </c:pt>
                <c:pt idx="5387">
                  <c:v>281824</c:v>
                </c:pt>
                <c:pt idx="5388">
                  <c:v>281824</c:v>
                </c:pt>
                <c:pt idx="5389">
                  <c:v>281824</c:v>
                </c:pt>
                <c:pt idx="5390">
                  <c:v>281824</c:v>
                </c:pt>
                <c:pt idx="5391">
                  <c:v>281824</c:v>
                </c:pt>
                <c:pt idx="5392">
                  <c:v>281824</c:v>
                </c:pt>
                <c:pt idx="5393">
                  <c:v>281824</c:v>
                </c:pt>
                <c:pt idx="5394">
                  <c:v>281824</c:v>
                </c:pt>
                <c:pt idx="5395">
                  <c:v>281824</c:v>
                </c:pt>
                <c:pt idx="5396">
                  <c:v>281824</c:v>
                </c:pt>
                <c:pt idx="5397">
                  <c:v>281824</c:v>
                </c:pt>
                <c:pt idx="5398">
                  <c:v>281824</c:v>
                </c:pt>
                <c:pt idx="5399">
                  <c:v>281824</c:v>
                </c:pt>
                <c:pt idx="5400">
                  <c:v>281824</c:v>
                </c:pt>
                <c:pt idx="5401">
                  <c:v>281824</c:v>
                </c:pt>
                <c:pt idx="5402">
                  <c:v>281824</c:v>
                </c:pt>
                <c:pt idx="5403">
                  <c:v>281824</c:v>
                </c:pt>
                <c:pt idx="5404">
                  <c:v>281824</c:v>
                </c:pt>
                <c:pt idx="5405">
                  <c:v>281824</c:v>
                </c:pt>
                <c:pt idx="5406">
                  <c:v>281824</c:v>
                </c:pt>
                <c:pt idx="5407">
                  <c:v>281824</c:v>
                </c:pt>
                <c:pt idx="5408">
                  <c:v>281824</c:v>
                </c:pt>
                <c:pt idx="5409">
                  <c:v>281824</c:v>
                </c:pt>
                <c:pt idx="5410">
                  <c:v>281824</c:v>
                </c:pt>
                <c:pt idx="5411">
                  <c:v>281824</c:v>
                </c:pt>
                <c:pt idx="5412">
                  <c:v>281824</c:v>
                </c:pt>
                <c:pt idx="5413">
                  <c:v>281824</c:v>
                </c:pt>
                <c:pt idx="5414">
                  <c:v>281824</c:v>
                </c:pt>
                <c:pt idx="5415">
                  <c:v>281824</c:v>
                </c:pt>
                <c:pt idx="5416">
                  <c:v>281824</c:v>
                </c:pt>
                <c:pt idx="5417">
                  <c:v>281824</c:v>
                </c:pt>
                <c:pt idx="5418">
                  <c:v>281824</c:v>
                </c:pt>
                <c:pt idx="5419">
                  <c:v>281824</c:v>
                </c:pt>
                <c:pt idx="5420">
                  <c:v>281824</c:v>
                </c:pt>
                <c:pt idx="5421">
                  <c:v>281824</c:v>
                </c:pt>
                <c:pt idx="5422">
                  <c:v>281824</c:v>
                </c:pt>
                <c:pt idx="5423">
                  <c:v>281824</c:v>
                </c:pt>
                <c:pt idx="5424">
                  <c:v>281824</c:v>
                </c:pt>
                <c:pt idx="5425">
                  <c:v>281824</c:v>
                </c:pt>
                <c:pt idx="5426">
                  <c:v>281824</c:v>
                </c:pt>
                <c:pt idx="5427">
                  <c:v>281824</c:v>
                </c:pt>
                <c:pt idx="5428">
                  <c:v>281824</c:v>
                </c:pt>
                <c:pt idx="5429">
                  <c:v>281824</c:v>
                </c:pt>
                <c:pt idx="5430">
                  <c:v>281824</c:v>
                </c:pt>
                <c:pt idx="5431">
                  <c:v>281824</c:v>
                </c:pt>
                <c:pt idx="5432">
                  <c:v>281824</c:v>
                </c:pt>
                <c:pt idx="5433">
                  <c:v>281824</c:v>
                </c:pt>
                <c:pt idx="5434">
                  <c:v>281824</c:v>
                </c:pt>
                <c:pt idx="5435">
                  <c:v>281824</c:v>
                </c:pt>
                <c:pt idx="5436">
                  <c:v>281824</c:v>
                </c:pt>
                <c:pt idx="5437">
                  <c:v>281824</c:v>
                </c:pt>
                <c:pt idx="5438">
                  <c:v>281824</c:v>
                </c:pt>
                <c:pt idx="5439">
                  <c:v>281824</c:v>
                </c:pt>
                <c:pt idx="5440">
                  <c:v>281824</c:v>
                </c:pt>
                <c:pt idx="5441">
                  <c:v>281824</c:v>
                </c:pt>
                <c:pt idx="5442">
                  <c:v>281824</c:v>
                </c:pt>
                <c:pt idx="5443">
                  <c:v>281824</c:v>
                </c:pt>
                <c:pt idx="5444">
                  <c:v>281824</c:v>
                </c:pt>
                <c:pt idx="5445">
                  <c:v>281824</c:v>
                </c:pt>
                <c:pt idx="5446">
                  <c:v>281824</c:v>
                </c:pt>
                <c:pt idx="5447">
                  <c:v>281824</c:v>
                </c:pt>
                <c:pt idx="5448">
                  <c:v>281824</c:v>
                </c:pt>
                <c:pt idx="5449">
                  <c:v>281824</c:v>
                </c:pt>
                <c:pt idx="5450">
                  <c:v>281824</c:v>
                </c:pt>
                <c:pt idx="5451">
                  <c:v>281824</c:v>
                </c:pt>
                <c:pt idx="5452">
                  <c:v>281824</c:v>
                </c:pt>
                <c:pt idx="5453">
                  <c:v>281824</c:v>
                </c:pt>
                <c:pt idx="5454">
                  <c:v>281824</c:v>
                </c:pt>
                <c:pt idx="5455">
                  <c:v>281824</c:v>
                </c:pt>
                <c:pt idx="5456">
                  <c:v>281824</c:v>
                </c:pt>
                <c:pt idx="5457">
                  <c:v>281824</c:v>
                </c:pt>
                <c:pt idx="5458">
                  <c:v>281824</c:v>
                </c:pt>
                <c:pt idx="5459">
                  <c:v>281824</c:v>
                </c:pt>
                <c:pt idx="5460">
                  <c:v>281824</c:v>
                </c:pt>
                <c:pt idx="5461">
                  <c:v>281824</c:v>
                </c:pt>
                <c:pt idx="5462">
                  <c:v>281824</c:v>
                </c:pt>
                <c:pt idx="5463">
                  <c:v>281824</c:v>
                </c:pt>
                <c:pt idx="5464">
                  <c:v>281824</c:v>
                </c:pt>
                <c:pt idx="5465">
                  <c:v>281824</c:v>
                </c:pt>
                <c:pt idx="5466">
                  <c:v>281824</c:v>
                </c:pt>
                <c:pt idx="5467">
                  <c:v>281824</c:v>
                </c:pt>
                <c:pt idx="5468">
                  <c:v>281824</c:v>
                </c:pt>
                <c:pt idx="5469">
                  <c:v>281824</c:v>
                </c:pt>
                <c:pt idx="5470">
                  <c:v>281824</c:v>
                </c:pt>
                <c:pt idx="5471">
                  <c:v>281824</c:v>
                </c:pt>
                <c:pt idx="5472">
                  <c:v>281824</c:v>
                </c:pt>
                <c:pt idx="5473">
                  <c:v>281824</c:v>
                </c:pt>
                <c:pt idx="5474">
                  <c:v>281824</c:v>
                </c:pt>
                <c:pt idx="5475">
                  <c:v>281824</c:v>
                </c:pt>
                <c:pt idx="5476">
                  <c:v>281824</c:v>
                </c:pt>
                <c:pt idx="5477">
                  <c:v>281824</c:v>
                </c:pt>
                <c:pt idx="5478">
                  <c:v>281824</c:v>
                </c:pt>
                <c:pt idx="5479">
                  <c:v>281824</c:v>
                </c:pt>
                <c:pt idx="5480">
                  <c:v>281824</c:v>
                </c:pt>
                <c:pt idx="5481">
                  <c:v>281824</c:v>
                </c:pt>
                <c:pt idx="5482">
                  <c:v>281824</c:v>
                </c:pt>
                <c:pt idx="5483">
                  <c:v>281824</c:v>
                </c:pt>
                <c:pt idx="5484">
                  <c:v>281824</c:v>
                </c:pt>
                <c:pt idx="5485">
                  <c:v>281824</c:v>
                </c:pt>
                <c:pt idx="5486">
                  <c:v>281824</c:v>
                </c:pt>
                <c:pt idx="5487">
                  <c:v>281824</c:v>
                </c:pt>
                <c:pt idx="5488">
                  <c:v>281824</c:v>
                </c:pt>
                <c:pt idx="5489">
                  <c:v>281824</c:v>
                </c:pt>
                <c:pt idx="5490">
                  <c:v>281824</c:v>
                </c:pt>
                <c:pt idx="5491">
                  <c:v>281824</c:v>
                </c:pt>
                <c:pt idx="5492">
                  <c:v>281824</c:v>
                </c:pt>
                <c:pt idx="5493">
                  <c:v>281824</c:v>
                </c:pt>
                <c:pt idx="5494">
                  <c:v>281824</c:v>
                </c:pt>
                <c:pt idx="5495">
                  <c:v>281824</c:v>
                </c:pt>
                <c:pt idx="5496">
                  <c:v>281824</c:v>
                </c:pt>
                <c:pt idx="5497">
                  <c:v>281824</c:v>
                </c:pt>
                <c:pt idx="5498">
                  <c:v>281824</c:v>
                </c:pt>
                <c:pt idx="5499">
                  <c:v>281824</c:v>
                </c:pt>
                <c:pt idx="5500">
                  <c:v>281824</c:v>
                </c:pt>
                <c:pt idx="5501">
                  <c:v>281824</c:v>
                </c:pt>
                <c:pt idx="5502">
                  <c:v>281824</c:v>
                </c:pt>
                <c:pt idx="5503">
                  <c:v>281824</c:v>
                </c:pt>
                <c:pt idx="5504">
                  <c:v>281824</c:v>
                </c:pt>
                <c:pt idx="5505">
                  <c:v>281824</c:v>
                </c:pt>
                <c:pt idx="5506">
                  <c:v>281824</c:v>
                </c:pt>
                <c:pt idx="5507">
                  <c:v>281824</c:v>
                </c:pt>
                <c:pt idx="5508">
                  <c:v>281824</c:v>
                </c:pt>
                <c:pt idx="5509">
                  <c:v>281824</c:v>
                </c:pt>
                <c:pt idx="5510">
                  <c:v>281824</c:v>
                </c:pt>
                <c:pt idx="5511">
                  <c:v>281824</c:v>
                </c:pt>
                <c:pt idx="5512">
                  <c:v>281824</c:v>
                </c:pt>
                <c:pt idx="5513">
                  <c:v>281824</c:v>
                </c:pt>
                <c:pt idx="5514">
                  <c:v>281824</c:v>
                </c:pt>
                <c:pt idx="5515">
                  <c:v>281824</c:v>
                </c:pt>
                <c:pt idx="5516">
                  <c:v>281824</c:v>
                </c:pt>
                <c:pt idx="5517">
                  <c:v>281824</c:v>
                </c:pt>
                <c:pt idx="5518">
                  <c:v>281824</c:v>
                </c:pt>
                <c:pt idx="5519">
                  <c:v>281824</c:v>
                </c:pt>
                <c:pt idx="5520">
                  <c:v>281824</c:v>
                </c:pt>
                <c:pt idx="5521">
                  <c:v>281824</c:v>
                </c:pt>
                <c:pt idx="5522">
                  <c:v>281824</c:v>
                </c:pt>
                <c:pt idx="5523">
                  <c:v>281824</c:v>
                </c:pt>
                <c:pt idx="5524">
                  <c:v>281824</c:v>
                </c:pt>
                <c:pt idx="5525">
                  <c:v>281824</c:v>
                </c:pt>
                <c:pt idx="5526">
                  <c:v>281824</c:v>
                </c:pt>
                <c:pt idx="5527">
                  <c:v>281856</c:v>
                </c:pt>
                <c:pt idx="5528">
                  <c:v>281920</c:v>
                </c:pt>
                <c:pt idx="5529">
                  <c:v>282016</c:v>
                </c:pt>
                <c:pt idx="5530">
                  <c:v>282112</c:v>
                </c:pt>
                <c:pt idx="5531">
                  <c:v>282176</c:v>
                </c:pt>
                <c:pt idx="5532">
                  <c:v>282272</c:v>
                </c:pt>
                <c:pt idx="5533">
                  <c:v>282336</c:v>
                </c:pt>
                <c:pt idx="5534">
                  <c:v>282432</c:v>
                </c:pt>
                <c:pt idx="5535">
                  <c:v>282496</c:v>
                </c:pt>
                <c:pt idx="5536">
                  <c:v>282600</c:v>
                </c:pt>
                <c:pt idx="5537">
                  <c:v>282664</c:v>
                </c:pt>
                <c:pt idx="5538">
                  <c:v>282760</c:v>
                </c:pt>
                <c:pt idx="5539">
                  <c:v>282856</c:v>
                </c:pt>
                <c:pt idx="5540">
                  <c:v>282920</c:v>
                </c:pt>
                <c:pt idx="5541">
                  <c:v>283016</c:v>
                </c:pt>
                <c:pt idx="5542">
                  <c:v>283080</c:v>
                </c:pt>
                <c:pt idx="5543">
                  <c:v>283176</c:v>
                </c:pt>
                <c:pt idx="5544">
                  <c:v>283272</c:v>
                </c:pt>
                <c:pt idx="5545">
                  <c:v>283336</c:v>
                </c:pt>
                <c:pt idx="5546">
                  <c:v>283400</c:v>
                </c:pt>
                <c:pt idx="5547">
                  <c:v>283496</c:v>
                </c:pt>
                <c:pt idx="5548">
                  <c:v>283560</c:v>
                </c:pt>
                <c:pt idx="5549">
                  <c:v>283656</c:v>
                </c:pt>
                <c:pt idx="5550">
                  <c:v>283752</c:v>
                </c:pt>
                <c:pt idx="5551">
                  <c:v>283816</c:v>
                </c:pt>
                <c:pt idx="5552">
                  <c:v>283912</c:v>
                </c:pt>
                <c:pt idx="5553">
                  <c:v>283976</c:v>
                </c:pt>
                <c:pt idx="5554">
                  <c:v>284072</c:v>
                </c:pt>
                <c:pt idx="5555">
                  <c:v>284168</c:v>
                </c:pt>
                <c:pt idx="5556">
                  <c:v>284232</c:v>
                </c:pt>
                <c:pt idx="5557">
                  <c:v>284296</c:v>
                </c:pt>
                <c:pt idx="5558">
                  <c:v>284392</c:v>
                </c:pt>
                <c:pt idx="5559">
                  <c:v>284488</c:v>
                </c:pt>
                <c:pt idx="5560">
                  <c:v>284552</c:v>
                </c:pt>
                <c:pt idx="5561">
                  <c:v>284648</c:v>
                </c:pt>
                <c:pt idx="5562">
                  <c:v>284744</c:v>
                </c:pt>
                <c:pt idx="5563">
                  <c:v>284808</c:v>
                </c:pt>
                <c:pt idx="5564">
                  <c:v>284872</c:v>
                </c:pt>
                <c:pt idx="5565">
                  <c:v>284968</c:v>
                </c:pt>
                <c:pt idx="5566">
                  <c:v>285064</c:v>
                </c:pt>
                <c:pt idx="5567">
                  <c:v>285128</c:v>
                </c:pt>
                <c:pt idx="5568">
                  <c:v>285224</c:v>
                </c:pt>
                <c:pt idx="5569">
                  <c:v>285288</c:v>
                </c:pt>
                <c:pt idx="5570">
                  <c:v>285384</c:v>
                </c:pt>
                <c:pt idx="5571">
                  <c:v>285448</c:v>
                </c:pt>
                <c:pt idx="5572">
                  <c:v>285544</c:v>
                </c:pt>
                <c:pt idx="5573">
                  <c:v>285640</c:v>
                </c:pt>
                <c:pt idx="5574">
                  <c:v>285704</c:v>
                </c:pt>
                <c:pt idx="5575">
                  <c:v>285800</c:v>
                </c:pt>
                <c:pt idx="5576">
                  <c:v>285864</c:v>
                </c:pt>
                <c:pt idx="5577">
                  <c:v>285960</c:v>
                </c:pt>
                <c:pt idx="5578">
                  <c:v>286056</c:v>
                </c:pt>
                <c:pt idx="5579">
                  <c:v>286120</c:v>
                </c:pt>
                <c:pt idx="5580">
                  <c:v>286184</c:v>
                </c:pt>
                <c:pt idx="5581">
                  <c:v>286280</c:v>
                </c:pt>
                <c:pt idx="5582">
                  <c:v>286376</c:v>
                </c:pt>
                <c:pt idx="5583">
                  <c:v>286440</c:v>
                </c:pt>
                <c:pt idx="5584">
                  <c:v>286536</c:v>
                </c:pt>
                <c:pt idx="5585">
                  <c:v>286600</c:v>
                </c:pt>
                <c:pt idx="5586">
                  <c:v>286696</c:v>
                </c:pt>
                <c:pt idx="5587">
                  <c:v>286760</c:v>
                </c:pt>
                <c:pt idx="5588">
                  <c:v>286856</c:v>
                </c:pt>
                <c:pt idx="5589">
                  <c:v>286920</c:v>
                </c:pt>
                <c:pt idx="5590">
                  <c:v>287016</c:v>
                </c:pt>
                <c:pt idx="5591">
                  <c:v>287080</c:v>
                </c:pt>
                <c:pt idx="5592">
                  <c:v>287176</c:v>
                </c:pt>
                <c:pt idx="5593">
                  <c:v>287240</c:v>
                </c:pt>
                <c:pt idx="5594">
                  <c:v>287336</c:v>
                </c:pt>
                <c:pt idx="5595">
                  <c:v>287400</c:v>
                </c:pt>
                <c:pt idx="5596">
                  <c:v>287496</c:v>
                </c:pt>
                <c:pt idx="5597">
                  <c:v>287560</c:v>
                </c:pt>
                <c:pt idx="5598">
                  <c:v>287656</c:v>
                </c:pt>
                <c:pt idx="5599">
                  <c:v>287752</c:v>
                </c:pt>
                <c:pt idx="5600">
                  <c:v>287816</c:v>
                </c:pt>
                <c:pt idx="5601">
                  <c:v>287912</c:v>
                </c:pt>
                <c:pt idx="5602">
                  <c:v>287976</c:v>
                </c:pt>
                <c:pt idx="5603">
                  <c:v>288072</c:v>
                </c:pt>
                <c:pt idx="5604">
                  <c:v>288136</c:v>
                </c:pt>
                <c:pt idx="5605">
                  <c:v>288232</c:v>
                </c:pt>
                <c:pt idx="5606">
                  <c:v>288296</c:v>
                </c:pt>
                <c:pt idx="5607">
                  <c:v>288392</c:v>
                </c:pt>
                <c:pt idx="5608">
                  <c:v>288456</c:v>
                </c:pt>
                <c:pt idx="5609">
                  <c:v>288552</c:v>
                </c:pt>
                <c:pt idx="5610">
                  <c:v>288648</c:v>
                </c:pt>
                <c:pt idx="5611">
                  <c:v>288712</c:v>
                </c:pt>
                <c:pt idx="5612">
                  <c:v>288776</c:v>
                </c:pt>
                <c:pt idx="5613">
                  <c:v>279104</c:v>
                </c:pt>
                <c:pt idx="5614">
                  <c:v>279168</c:v>
                </c:pt>
                <c:pt idx="5615">
                  <c:v>279232</c:v>
                </c:pt>
                <c:pt idx="5616">
                  <c:v>279328</c:v>
                </c:pt>
                <c:pt idx="5617">
                  <c:v>279392</c:v>
                </c:pt>
                <c:pt idx="5618">
                  <c:v>279488</c:v>
                </c:pt>
                <c:pt idx="5619">
                  <c:v>279552</c:v>
                </c:pt>
                <c:pt idx="5620">
                  <c:v>279648</c:v>
                </c:pt>
                <c:pt idx="5621">
                  <c:v>279744</c:v>
                </c:pt>
                <c:pt idx="5622">
                  <c:v>279808</c:v>
                </c:pt>
                <c:pt idx="5623">
                  <c:v>279904</c:v>
                </c:pt>
                <c:pt idx="5624">
                  <c:v>279968</c:v>
                </c:pt>
                <c:pt idx="5625">
                  <c:v>280064</c:v>
                </c:pt>
                <c:pt idx="5626">
                  <c:v>280128</c:v>
                </c:pt>
                <c:pt idx="5627">
                  <c:v>280224</c:v>
                </c:pt>
                <c:pt idx="5628">
                  <c:v>280288</c:v>
                </c:pt>
                <c:pt idx="5629">
                  <c:v>280384</c:v>
                </c:pt>
                <c:pt idx="5630">
                  <c:v>280448</c:v>
                </c:pt>
                <c:pt idx="5631">
                  <c:v>280544</c:v>
                </c:pt>
                <c:pt idx="5632">
                  <c:v>280640</c:v>
                </c:pt>
                <c:pt idx="5633">
                  <c:v>280704</c:v>
                </c:pt>
                <c:pt idx="5634">
                  <c:v>280800</c:v>
                </c:pt>
                <c:pt idx="5635">
                  <c:v>280864</c:v>
                </c:pt>
                <c:pt idx="5636">
                  <c:v>280960</c:v>
                </c:pt>
                <c:pt idx="5637">
                  <c:v>281024</c:v>
                </c:pt>
                <c:pt idx="5638">
                  <c:v>281120</c:v>
                </c:pt>
                <c:pt idx="5639">
                  <c:v>281184</c:v>
                </c:pt>
                <c:pt idx="5640">
                  <c:v>281280</c:v>
                </c:pt>
                <c:pt idx="5641">
                  <c:v>281344</c:v>
                </c:pt>
                <c:pt idx="5642">
                  <c:v>281440</c:v>
                </c:pt>
                <c:pt idx="5643">
                  <c:v>281536</c:v>
                </c:pt>
                <c:pt idx="5644">
                  <c:v>281600</c:v>
                </c:pt>
                <c:pt idx="5645">
                  <c:v>281696</c:v>
                </c:pt>
                <c:pt idx="5646">
                  <c:v>281760</c:v>
                </c:pt>
                <c:pt idx="5647">
                  <c:v>281856</c:v>
                </c:pt>
                <c:pt idx="5648">
                  <c:v>281920</c:v>
                </c:pt>
                <c:pt idx="5649">
                  <c:v>282016</c:v>
                </c:pt>
                <c:pt idx="5650">
                  <c:v>282080</c:v>
                </c:pt>
                <c:pt idx="5651">
                  <c:v>282176</c:v>
                </c:pt>
                <c:pt idx="5652">
                  <c:v>282240</c:v>
                </c:pt>
                <c:pt idx="5653">
                  <c:v>282336</c:v>
                </c:pt>
                <c:pt idx="5654">
                  <c:v>282432</c:v>
                </c:pt>
                <c:pt idx="5655">
                  <c:v>282496</c:v>
                </c:pt>
                <c:pt idx="5656">
                  <c:v>282600</c:v>
                </c:pt>
                <c:pt idx="5657">
                  <c:v>282664</c:v>
                </c:pt>
                <c:pt idx="5658">
                  <c:v>282760</c:v>
                </c:pt>
                <c:pt idx="5659">
                  <c:v>282856</c:v>
                </c:pt>
                <c:pt idx="5660">
                  <c:v>282920</c:v>
                </c:pt>
                <c:pt idx="5661">
                  <c:v>282984</c:v>
                </c:pt>
                <c:pt idx="5662">
                  <c:v>283080</c:v>
                </c:pt>
                <c:pt idx="5663">
                  <c:v>283144</c:v>
                </c:pt>
                <c:pt idx="5664">
                  <c:v>283240</c:v>
                </c:pt>
                <c:pt idx="5665">
                  <c:v>283336</c:v>
                </c:pt>
                <c:pt idx="5666">
                  <c:v>283400</c:v>
                </c:pt>
                <c:pt idx="5667">
                  <c:v>283496</c:v>
                </c:pt>
                <c:pt idx="5668">
                  <c:v>283560</c:v>
                </c:pt>
                <c:pt idx="5669">
                  <c:v>283656</c:v>
                </c:pt>
                <c:pt idx="5670">
                  <c:v>283752</c:v>
                </c:pt>
                <c:pt idx="5671">
                  <c:v>283816</c:v>
                </c:pt>
                <c:pt idx="5672">
                  <c:v>283912</c:v>
                </c:pt>
                <c:pt idx="5673">
                  <c:v>283976</c:v>
                </c:pt>
                <c:pt idx="5674">
                  <c:v>284040</c:v>
                </c:pt>
                <c:pt idx="5675">
                  <c:v>284136</c:v>
                </c:pt>
                <c:pt idx="5676">
                  <c:v>284232</c:v>
                </c:pt>
                <c:pt idx="5677">
                  <c:v>284296</c:v>
                </c:pt>
                <c:pt idx="5678">
                  <c:v>284392</c:v>
                </c:pt>
                <c:pt idx="5679">
                  <c:v>284456</c:v>
                </c:pt>
                <c:pt idx="5680">
                  <c:v>284552</c:v>
                </c:pt>
                <c:pt idx="5681">
                  <c:v>284648</c:v>
                </c:pt>
                <c:pt idx="5682">
                  <c:v>284712</c:v>
                </c:pt>
                <c:pt idx="5683">
                  <c:v>284808</c:v>
                </c:pt>
                <c:pt idx="5684">
                  <c:v>284872</c:v>
                </c:pt>
                <c:pt idx="5685">
                  <c:v>284936</c:v>
                </c:pt>
                <c:pt idx="5686">
                  <c:v>285032</c:v>
                </c:pt>
                <c:pt idx="5687">
                  <c:v>285128</c:v>
                </c:pt>
                <c:pt idx="5688">
                  <c:v>285192</c:v>
                </c:pt>
                <c:pt idx="5689">
                  <c:v>285288</c:v>
                </c:pt>
                <c:pt idx="5690">
                  <c:v>285352</c:v>
                </c:pt>
                <c:pt idx="5691">
                  <c:v>285416</c:v>
                </c:pt>
                <c:pt idx="5692">
                  <c:v>285512</c:v>
                </c:pt>
                <c:pt idx="5693">
                  <c:v>285608</c:v>
                </c:pt>
                <c:pt idx="5694">
                  <c:v>285672</c:v>
                </c:pt>
                <c:pt idx="5695">
                  <c:v>285736</c:v>
                </c:pt>
                <c:pt idx="5696">
                  <c:v>285832</c:v>
                </c:pt>
                <c:pt idx="5697">
                  <c:v>285928</c:v>
                </c:pt>
                <c:pt idx="5698">
                  <c:v>285992</c:v>
                </c:pt>
                <c:pt idx="5699">
                  <c:v>286088</c:v>
                </c:pt>
                <c:pt idx="5700">
                  <c:v>286152</c:v>
                </c:pt>
                <c:pt idx="5701">
                  <c:v>286248</c:v>
                </c:pt>
                <c:pt idx="5702">
                  <c:v>286312</c:v>
                </c:pt>
                <c:pt idx="5703">
                  <c:v>286408</c:v>
                </c:pt>
                <c:pt idx="5704">
                  <c:v>286504</c:v>
                </c:pt>
                <c:pt idx="5705">
                  <c:v>286568</c:v>
                </c:pt>
                <c:pt idx="5706">
                  <c:v>286664</c:v>
                </c:pt>
                <c:pt idx="5707">
                  <c:v>286728</c:v>
                </c:pt>
                <c:pt idx="5708">
                  <c:v>286824</c:v>
                </c:pt>
                <c:pt idx="5709">
                  <c:v>286888</c:v>
                </c:pt>
                <c:pt idx="5710">
                  <c:v>286984</c:v>
                </c:pt>
                <c:pt idx="5711">
                  <c:v>287048</c:v>
                </c:pt>
                <c:pt idx="5712">
                  <c:v>287144</c:v>
                </c:pt>
                <c:pt idx="5713">
                  <c:v>287240</c:v>
                </c:pt>
                <c:pt idx="5714">
                  <c:v>287304</c:v>
                </c:pt>
                <c:pt idx="5715">
                  <c:v>287400</c:v>
                </c:pt>
                <c:pt idx="5716">
                  <c:v>287496</c:v>
                </c:pt>
                <c:pt idx="5717">
                  <c:v>287560</c:v>
                </c:pt>
                <c:pt idx="5718">
                  <c:v>287656</c:v>
                </c:pt>
                <c:pt idx="5719">
                  <c:v>287720</c:v>
                </c:pt>
                <c:pt idx="5720">
                  <c:v>287816</c:v>
                </c:pt>
                <c:pt idx="5721">
                  <c:v>287848</c:v>
                </c:pt>
                <c:pt idx="5722">
                  <c:v>287944</c:v>
                </c:pt>
                <c:pt idx="5723">
                  <c:v>288008</c:v>
                </c:pt>
                <c:pt idx="5724">
                  <c:v>288072</c:v>
                </c:pt>
                <c:pt idx="5725">
                  <c:v>288168</c:v>
                </c:pt>
                <c:pt idx="5726">
                  <c:v>288264</c:v>
                </c:pt>
                <c:pt idx="5727">
                  <c:v>288328</c:v>
                </c:pt>
                <c:pt idx="5728">
                  <c:v>288424</c:v>
                </c:pt>
                <c:pt idx="5729">
                  <c:v>288488</c:v>
                </c:pt>
                <c:pt idx="5730">
                  <c:v>288584</c:v>
                </c:pt>
                <c:pt idx="5731">
                  <c:v>288648</c:v>
                </c:pt>
                <c:pt idx="5732">
                  <c:v>288744</c:v>
                </c:pt>
                <c:pt idx="5733">
                  <c:v>280480</c:v>
                </c:pt>
                <c:pt idx="5734">
                  <c:v>279136</c:v>
                </c:pt>
                <c:pt idx="5735">
                  <c:v>279200</c:v>
                </c:pt>
                <c:pt idx="5736">
                  <c:v>279296</c:v>
                </c:pt>
                <c:pt idx="5737">
                  <c:v>279392</c:v>
                </c:pt>
                <c:pt idx="5738">
                  <c:v>279456</c:v>
                </c:pt>
                <c:pt idx="5739">
                  <c:v>279552</c:v>
                </c:pt>
                <c:pt idx="5740">
                  <c:v>279616</c:v>
                </c:pt>
                <c:pt idx="5741">
                  <c:v>279712</c:v>
                </c:pt>
                <c:pt idx="5742">
                  <c:v>279776</c:v>
                </c:pt>
                <c:pt idx="5743">
                  <c:v>279872</c:v>
                </c:pt>
                <c:pt idx="5744">
                  <c:v>279936</c:v>
                </c:pt>
                <c:pt idx="5745">
                  <c:v>280032</c:v>
                </c:pt>
                <c:pt idx="5746">
                  <c:v>280096</c:v>
                </c:pt>
                <c:pt idx="5747">
                  <c:v>280192</c:v>
                </c:pt>
                <c:pt idx="5748">
                  <c:v>280288</c:v>
                </c:pt>
                <c:pt idx="5749">
                  <c:v>280352</c:v>
                </c:pt>
                <c:pt idx="5750">
                  <c:v>280448</c:v>
                </c:pt>
                <c:pt idx="5751">
                  <c:v>280512</c:v>
                </c:pt>
                <c:pt idx="5752">
                  <c:v>280608</c:v>
                </c:pt>
                <c:pt idx="5753">
                  <c:v>280672</c:v>
                </c:pt>
                <c:pt idx="5754">
                  <c:v>280768</c:v>
                </c:pt>
                <c:pt idx="5755">
                  <c:v>280832</c:v>
                </c:pt>
                <c:pt idx="5756">
                  <c:v>280928</c:v>
                </c:pt>
                <c:pt idx="5757">
                  <c:v>280992</c:v>
                </c:pt>
                <c:pt idx="5758">
                  <c:v>281088</c:v>
                </c:pt>
                <c:pt idx="5759">
                  <c:v>281184</c:v>
                </c:pt>
                <c:pt idx="5760">
                  <c:v>281248</c:v>
                </c:pt>
                <c:pt idx="5761">
                  <c:v>281344</c:v>
                </c:pt>
                <c:pt idx="5762">
                  <c:v>281408</c:v>
                </c:pt>
                <c:pt idx="5763">
                  <c:v>281504</c:v>
                </c:pt>
                <c:pt idx="5764">
                  <c:v>281568</c:v>
                </c:pt>
                <c:pt idx="5765">
                  <c:v>281664</c:v>
                </c:pt>
                <c:pt idx="5766">
                  <c:v>281728</c:v>
                </c:pt>
                <c:pt idx="5767">
                  <c:v>281824</c:v>
                </c:pt>
                <c:pt idx="5768">
                  <c:v>281888</c:v>
                </c:pt>
                <c:pt idx="5769">
                  <c:v>281984</c:v>
                </c:pt>
                <c:pt idx="5770">
                  <c:v>282080</c:v>
                </c:pt>
                <c:pt idx="5771">
                  <c:v>282144</c:v>
                </c:pt>
                <c:pt idx="5772">
                  <c:v>282240</c:v>
                </c:pt>
                <c:pt idx="5773">
                  <c:v>282304</c:v>
                </c:pt>
                <c:pt idx="5774">
                  <c:v>282400</c:v>
                </c:pt>
                <c:pt idx="5775">
                  <c:v>282464</c:v>
                </c:pt>
                <c:pt idx="5776">
                  <c:v>282560</c:v>
                </c:pt>
                <c:pt idx="5777">
                  <c:v>282632</c:v>
                </c:pt>
                <c:pt idx="5778">
                  <c:v>282728</c:v>
                </c:pt>
                <c:pt idx="5779">
                  <c:v>282792</c:v>
                </c:pt>
                <c:pt idx="5780">
                  <c:v>282888</c:v>
                </c:pt>
                <c:pt idx="5781">
                  <c:v>282952</c:v>
                </c:pt>
                <c:pt idx="5782">
                  <c:v>283048</c:v>
                </c:pt>
                <c:pt idx="5783">
                  <c:v>283144</c:v>
                </c:pt>
                <c:pt idx="5784">
                  <c:v>283208</c:v>
                </c:pt>
                <c:pt idx="5785">
                  <c:v>283304</c:v>
                </c:pt>
                <c:pt idx="5786">
                  <c:v>283368</c:v>
                </c:pt>
                <c:pt idx="5787">
                  <c:v>283464</c:v>
                </c:pt>
                <c:pt idx="5788">
                  <c:v>283528</c:v>
                </c:pt>
                <c:pt idx="5789">
                  <c:v>283624</c:v>
                </c:pt>
                <c:pt idx="5790">
                  <c:v>283688</c:v>
                </c:pt>
                <c:pt idx="5791">
                  <c:v>283784</c:v>
                </c:pt>
                <c:pt idx="5792">
                  <c:v>283848</c:v>
                </c:pt>
                <c:pt idx="5793">
                  <c:v>283944</c:v>
                </c:pt>
                <c:pt idx="5794">
                  <c:v>284008</c:v>
                </c:pt>
                <c:pt idx="5795">
                  <c:v>284104</c:v>
                </c:pt>
                <c:pt idx="5796">
                  <c:v>284168</c:v>
                </c:pt>
                <c:pt idx="5797">
                  <c:v>284264</c:v>
                </c:pt>
                <c:pt idx="5798">
                  <c:v>284328</c:v>
                </c:pt>
                <c:pt idx="5799">
                  <c:v>284424</c:v>
                </c:pt>
                <c:pt idx="5800">
                  <c:v>284488</c:v>
                </c:pt>
                <c:pt idx="5801">
                  <c:v>284584</c:v>
                </c:pt>
                <c:pt idx="5802">
                  <c:v>284680</c:v>
                </c:pt>
                <c:pt idx="5803">
                  <c:v>284744</c:v>
                </c:pt>
                <c:pt idx="5804">
                  <c:v>284840</c:v>
                </c:pt>
                <c:pt idx="5805">
                  <c:v>284904</c:v>
                </c:pt>
                <c:pt idx="5806">
                  <c:v>285000</c:v>
                </c:pt>
                <c:pt idx="5807">
                  <c:v>285064</c:v>
                </c:pt>
                <c:pt idx="5808">
                  <c:v>285160</c:v>
                </c:pt>
                <c:pt idx="5809">
                  <c:v>285224</c:v>
                </c:pt>
                <c:pt idx="5810">
                  <c:v>285320</c:v>
                </c:pt>
                <c:pt idx="5811">
                  <c:v>285384</c:v>
                </c:pt>
                <c:pt idx="5812">
                  <c:v>285480</c:v>
                </c:pt>
                <c:pt idx="5813">
                  <c:v>285576</c:v>
                </c:pt>
                <c:pt idx="5814">
                  <c:v>285640</c:v>
                </c:pt>
                <c:pt idx="5815">
                  <c:v>285736</c:v>
                </c:pt>
                <c:pt idx="5816">
                  <c:v>285800</c:v>
                </c:pt>
                <c:pt idx="5817">
                  <c:v>285896</c:v>
                </c:pt>
                <c:pt idx="5818">
                  <c:v>285992</c:v>
                </c:pt>
                <c:pt idx="5819">
                  <c:v>286056</c:v>
                </c:pt>
                <c:pt idx="5820">
                  <c:v>286152</c:v>
                </c:pt>
                <c:pt idx="5821">
                  <c:v>286184</c:v>
                </c:pt>
                <c:pt idx="5822">
                  <c:v>286280</c:v>
                </c:pt>
                <c:pt idx="5823">
                  <c:v>286344</c:v>
                </c:pt>
                <c:pt idx="5824">
                  <c:v>286440</c:v>
                </c:pt>
                <c:pt idx="5825">
                  <c:v>286504</c:v>
                </c:pt>
                <c:pt idx="5826">
                  <c:v>286600</c:v>
                </c:pt>
                <c:pt idx="5827">
                  <c:v>286664</c:v>
                </c:pt>
                <c:pt idx="5828">
                  <c:v>286760</c:v>
                </c:pt>
                <c:pt idx="5829">
                  <c:v>286824</c:v>
                </c:pt>
                <c:pt idx="5830">
                  <c:v>286920</c:v>
                </c:pt>
                <c:pt idx="5831">
                  <c:v>287016</c:v>
                </c:pt>
                <c:pt idx="5832">
                  <c:v>287080</c:v>
                </c:pt>
                <c:pt idx="5833">
                  <c:v>287144</c:v>
                </c:pt>
                <c:pt idx="5834">
                  <c:v>287240</c:v>
                </c:pt>
                <c:pt idx="5835">
                  <c:v>287336</c:v>
                </c:pt>
                <c:pt idx="5836">
                  <c:v>287400</c:v>
                </c:pt>
                <c:pt idx="5837">
                  <c:v>287496</c:v>
                </c:pt>
                <c:pt idx="5838">
                  <c:v>287560</c:v>
                </c:pt>
                <c:pt idx="5839">
                  <c:v>287656</c:v>
                </c:pt>
                <c:pt idx="5840">
                  <c:v>287752</c:v>
                </c:pt>
                <c:pt idx="5841">
                  <c:v>287816</c:v>
                </c:pt>
                <c:pt idx="5842">
                  <c:v>287912</c:v>
                </c:pt>
                <c:pt idx="5843">
                  <c:v>287976</c:v>
                </c:pt>
                <c:pt idx="5844">
                  <c:v>288072</c:v>
                </c:pt>
                <c:pt idx="5845">
                  <c:v>288136</c:v>
                </c:pt>
                <c:pt idx="5846">
                  <c:v>288232</c:v>
                </c:pt>
                <c:pt idx="5847">
                  <c:v>288296</c:v>
                </c:pt>
                <c:pt idx="5848">
                  <c:v>288392</c:v>
                </c:pt>
                <c:pt idx="5849">
                  <c:v>288488</c:v>
                </c:pt>
                <c:pt idx="5850">
                  <c:v>288552</c:v>
                </c:pt>
                <c:pt idx="5851">
                  <c:v>288648</c:v>
                </c:pt>
                <c:pt idx="5852">
                  <c:v>288712</c:v>
                </c:pt>
                <c:pt idx="5853">
                  <c:v>279072</c:v>
                </c:pt>
                <c:pt idx="5854">
                  <c:v>279136</c:v>
                </c:pt>
                <c:pt idx="5855">
                  <c:v>279232</c:v>
                </c:pt>
                <c:pt idx="5856">
                  <c:v>279296</c:v>
                </c:pt>
                <c:pt idx="5857">
                  <c:v>279392</c:v>
                </c:pt>
                <c:pt idx="5858">
                  <c:v>279456</c:v>
                </c:pt>
                <c:pt idx="5859">
                  <c:v>279552</c:v>
                </c:pt>
                <c:pt idx="5860">
                  <c:v>279616</c:v>
                </c:pt>
                <c:pt idx="5861">
                  <c:v>279712</c:v>
                </c:pt>
                <c:pt idx="5862">
                  <c:v>279808</c:v>
                </c:pt>
                <c:pt idx="5863">
                  <c:v>279872</c:v>
                </c:pt>
                <c:pt idx="5864">
                  <c:v>279968</c:v>
                </c:pt>
                <c:pt idx="5865">
                  <c:v>280032</c:v>
                </c:pt>
                <c:pt idx="5866">
                  <c:v>280128</c:v>
                </c:pt>
                <c:pt idx="5867">
                  <c:v>280192</c:v>
                </c:pt>
                <c:pt idx="5868">
                  <c:v>280288</c:v>
                </c:pt>
                <c:pt idx="5869">
                  <c:v>280352</c:v>
                </c:pt>
                <c:pt idx="5870">
                  <c:v>280448</c:v>
                </c:pt>
                <c:pt idx="5871">
                  <c:v>280512</c:v>
                </c:pt>
                <c:pt idx="5872">
                  <c:v>280608</c:v>
                </c:pt>
                <c:pt idx="5873">
                  <c:v>280704</c:v>
                </c:pt>
                <c:pt idx="5874">
                  <c:v>280768</c:v>
                </c:pt>
                <c:pt idx="5875">
                  <c:v>280864</c:v>
                </c:pt>
                <c:pt idx="5876">
                  <c:v>280928</c:v>
                </c:pt>
                <c:pt idx="5877">
                  <c:v>281024</c:v>
                </c:pt>
                <c:pt idx="5878">
                  <c:v>281088</c:v>
                </c:pt>
                <c:pt idx="5879">
                  <c:v>281184</c:v>
                </c:pt>
                <c:pt idx="5880">
                  <c:v>281248</c:v>
                </c:pt>
                <c:pt idx="5881">
                  <c:v>281344</c:v>
                </c:pt>
                <c:pt idx="5882">
                  <c:v>281440</c:v>
                </c:pt>
                <c:pt idx="5883">
                  <c:v>281504</c:v>
                </c:pt>
                <c:pt idx="5884">
                  <c:v>281600</c:v>
                </c:pt>
                <c:pt idx="5885">
                  <c:v>281664</c:v>
                </c:pt>
                <c:pt idx="5886">
                  <c:v>281760</c:v>
                </c:pt>
                <c:pt idx="5887">
                  <c:v>281824</c:v>
                </c:pt>
                <c:pt idx="5888">
                  <c:v>281920</c:v>
                </c:pt>
                <c:pt idx="5889">
                  <c:v>281984</c:v>
                </c:pt>
                <c:pt idx="5890">
                  <c:v>282080</c:v>
                </c:pt>
                <c:pt idx="5891">
                  <c:v>282144</c:v>
                </c:pt>
                <c:pt idx="5892">
                  <c:v>282240</c:v>
                </c:pt>
                <c:pt idx="5893">
                  <c:v>282304</c:v>
                </c:pt>
                <c:pt idx="5894">
                  <c:v>282400</c:v>
                </c:pt>
                <c:pt idx="5895">
                  <c:v>282464</c:v>
                </c:pt>
                <c:pt idx="5896">
                  <c:v>282560</c:v>
                </c:pt>
                <c:pt idx="5897">
                  <c:v>282664</c:v>
                </c:pt>
                <c:pt idx="5898">
                  <c:v>282728</c:v>
                </c:pt>
                <c:pt idx="5899">
                  <c:v>282824</c:v>
                </c:pt>
                <c:pt idx="5900">
                  <c:v>282888</c:v>
                </c:pt>
                <c:pt idx="5901">
                  <c:v>282984</c:v>
                </c:pt>
                <c:pt idx="5902">
                  <c:v>283048</c:v>
                </c:pt>
                <c:pt idx="5903">
                  <c:v>283144</c:v>
                </c:pt>
                <c:pt idx="5904">
                  <c:v>283208</c:v>
                </c:pt>
                <c:pt idx="5905">
                  <c:v>283304</c:v>
                </c:pt>
                <c:pt idx="5906">
                  <c:v>283368</c:v>
                </c:pt>
                <c:pt idx="5907">
                  <c:v>283464</c:v>
                </c:pt>
                <c:pt idx="5908">
                  <c:v>283560</c:v>
                </c:pt>
                <c:pt idx="5909">
                  <c:v>283624</c:v>
                </c:pt>
                <c:pt idx="5910">
                  <c:v>283720</c:v>
                </c:pt>
                <c:pt idx="5911">
                  <c:v>283784</c:v>
                </c:pt>
                <c:pt idx="5912">
                  <c:v>283880</c:v>
                </c:pt>
                <c:pt idx="5913">
                  <c:v>283944</c:v>
                </c:pt>
                <c:pt idx="5914">
                  <c:v>284040</c:v>
                </c:pt>
                <c:pt idx="5915">
                  <c:v>284104</c:v>
                </c:pt>
                <c:pt idx="5916">
                  <c:v>284200</c:v>
                </c:pt>
                <c:pt idx="5917">
                  <c:v>284264</c:v>
                </c:pt>
                <c:pt idx="5918">
                  <c:v>284360</c:v>
                </c:pt>
                <c:pt idx="5919">
                  <c:v>284456</c:v>
                </c:pt>
                <c:pt idx="5920">
                  <c:v>284520</c:v>
                </c:pt>
                <c:pt idx="5921">
                  <c:v>284616</c:v>
                </c:pt>
                <c:pt idx="5922">
                  <c:v>284680</c:v>
                </c:pt>
                <c:pt idx="5923">
                  <c:v>284744</c:v>
                </c:pt>
                <c:pt idx="5924">
                  <c:v>284840</c:v>
                </c:pt>
                <c:pt idx="5925">
                  <c:v>284840</c:v>
                </c:pt>
                <c:pt idx="5926">
                  <c:v>284840</c:v>
                </c:pt>
                <c:pt idx="5927">
                  <c:v>284840</c:v>
                </c:pt>
                <c:pt idx="5928">
                  <c:v>284840</c:v>
                </c:pt>
                <c:pt idx="5929">
                  <c:v>284840</c:v>
                </c:pt>
                <c:pt idx="5930">
                  <c:v>284840</c:v>
                </c:pt>
                <c:pt idx="5931">
                  <c:v>284840</c:v>
                </c:pt>
                <c:pt idx="5932">
                  <c:v>284840</c:v>
                </c:pt>
                <c:pt idx="5933">
                  <c:v>284840</c:v>
                </c:pt>
                <c:pt idx="5934">
                  <c:v>284840</c:v>
                </c:pt>
                <c:pt idx="5935">
                  <c:v>284840</c:v>
                </c:pt>
                <c:pt idx="5936">
                  <c:v>284840</c:v>
                </c:pt>
                <c:pt idx="5937">
                  <c:v>284840</c:v>
                </c:pt>
                <c:pt idx="5938">
                  <c:v>284840</c:v>
                </c:pt>
                <c:pt idx="5939">
                  <c:v>284840</c:v>
                </c:pt>
                <c:pt idx="5940">
                  <c:v>284840</c:v>
                </c:pt>
                <c:pt idx="5941">
                  <c:v>284840</c:v>
                </c:pt>
                <c:pt idx="5942">
                  <c:v>284840</c:v>
                </c:pt>
                <c:pt idx="5943">
                  <c:v>284840</c:v>
                </c:pt>
                <c:pt idx="5944">
                  <c:v>284840</c:v>
                </c:pt>
                <c:pt idx="5945">
                  <c:v>284840</c:v>
                </c:pt>
                <c:pt idx="5946">
                  <c:v>284840</c:v>
                </c:pt>
                <c:pt idx="5947">
                  <c:v>284840</c:v>
                </c:pt>
                <c:pt idx="5948">
                  <c:v>284840</c:v>
                </c:pt>
                <c:pt idx="5949">
                  <c:v>284840</c:v>
                </c:pt>
                <c:pt idx="5950">
                  <c:v>284840</c:v>
                </c:pt>
                <c:pt idx="5951">
                  <c:v>284840</c:v>
                </c:pt>
                <c:pt idx="5952">
                  <c:v>284840</c:v>
                </c:pt>
                <c:pt idx="5953">
                  <c:v>284840</c:v>
                </c:pt>
                <c:pt idx="5954">
                  <c:v>284840</c:v>
                </c:pt>
                <c:pt idx="5955">
                  <c:v>284840</c:v>
                </c:pt>
                <c:pt idx="5956">
                  <c:v>284840</c:v>
                </c:pt>
                <c:pt idx="5957">
                  <c:v>284840</c:v>
                </c:pt>
                <c:pt idx="5958">
                  <c:v>284840</c:v>
                </c:pt>
                <c:pt idx="5959">
                  <c:v>284840</c:v>
                </c:pt>
                <c:pt idx="5960">
                  <c:v>284840</c:v>
                </c:pt>
                <c:pt idx="5961">
                  <c:v>284840</c:v>
                </c:pt>
                <c:pt idx="5962">
                  <c:v>284840</c:v>
                </c:pt>
                <c:pt idx="5963">
                  <c:v>284840</c:v>
                </c:pt>
                <c:pt idx="5964">
                  <c:v>284840</c:v>
                </c:pt>
                <c:pt idx="5965">
                  <c:v>284840</c:v>
                </c:pt>
                <c:pt idx="5966">
                  <c:v>284840</c:v>
                </c:pt>
                <c:pt idx="5967">
                  <c:v>284840</c:v>
                </c:pt>
                <c:pt idx="5968">
                  <c:v>284840</c:v>
                </c:pt>
                <c:pt idx="5969">
                  <c:v>284840</c:v>
                </c:pt>
                <c:pt idx="5970">
                  <c:v>284840</c:v>
                </c:pt>
                <c:pt idx="5971">
                  <c:v>284840</c:v>
                </c:pt>
                <c:pt idx="5972">
                  <c:v>284840</c:v>
                </c:pt>
                <c:pt idx="5973">
                  <c:v>284840</c:v>
                </c:pt>
                <c:pt idx="5974">
                  <c:v>284840</c:v>
                </c:pt>
                <c:pt idx="5975">
                  <c:v>284840</c:v>
                </c:pt>
                <c:pt idx="5976">
                  <c:v>284840</c:v>
                </c:pt>
                <c:pt idx="5977">
                  <c:v>284840</c:v>
                </c:pt>
                <c:pt idx="5978">
                  <c:v>284840</c:v>
                </c:pt>
                <c:pt idx="5979">
                  <c:v>284840</c:v>
                </c:pt>
                <c:pt idx="5980">
                  <c:v>284840</c:v>
                </c:pt>
                <c:pt idx="5981">
                  <c:v>284840</c:v>
                </c:pt>
                <c:pt idx="5982">
                  <c:v>284840</c:v>
                </c:pt>
                <c:pt idx="5983">
                  <c:v>284840</c:v>
                </c:pt>
                <c:pt idx="5984">
                  <c:v>284840</c:v>
                </c:pt>
                <c:pt idx="5985">
                  <c:v>284840</c:v>
                </c:pt>
                <c:pt idx="5986">
                  <c:v>284840</c:v>
                </c:pt>
                <c:pt idx="5987">
                  <c:v>284840</c:v>
                </c:pt>
                <c:pt idx="5988">
                  <c:v>284840</c:v>
                </c:pt>
                <c:pt idx="5989">
                  <c:v>284840</c:v>
                </c:pt>
                <c:pt idx="5990">
                  <c:v>284840</c:v>
                </c:pt>
                <c:pt idx="5991">
                  <c:v>284840</c:v>
                </c:pt>
                <c:pt idx="5992">
                  <c:v>284872</c:v>
                </c:pt>
                <c:pt idx="5993">
                  <c:v>284936</c:v>
                </c:pt>
                <c:pt idx="5994">
                  <c:v>285032</c:v>
                </c:pt>
                <c:pt idx="5995">
                  <c:v>285128</c:v>
                </c:pt>
                <c:pt idx="5996">
                  <c:v>285192</c:v>
                </c:pt>
                <c:pt idx="5997">
                  <c:v>285256</c:v>
                </c:pt>
                <c:pt idx="5998">
                  <c:v>285352</c:v>
                </c:pt>
                <c:pt idx="5999">
                  <c:v>285416</c:v>
                </c:pt>
                <c:pt idx="6000">
                  <c:v>285512</c:v>
                </c:pt>
                <c:pt idx="6001">
                  <c:v>285608</c:v>
                </c:pt>
                <c:pt idx="6002">
                  <c:v>285672</c:v>
                </c:pt>
                <c:pt idx="6003">
                  <c:v>285768</c:v>
                </c:pt>
                <c:pt idx="6004">
                  <c:v>285832</c:v>
                </c:pt>
                <c:pt idx="6005">
                  <c:v>285928</c:v>
                </c:pt>
                <c:pt idx="6006">
                  <c:v>285992</c:v>
                </c:pt>
                <c:pt idx="6007">
                  <c:v>286088</c:v>
                </c:pt>
                <c:pt idx="6008">
                  <c:v>286152</c:v>
                </c:pt>
                <c:pt idx="6009">
                  <c:v>286248</c:v>
                </c:pt>
                <c:pt idx="6010">
                  <c:v>286312</c:v>
                </c:pt>
                <c:pt idx="6011">
                  <c:v>286408</c:v>
                </c:pt>
                <c:pt idx="6012">
                  <c:v>286504</c:v>
                </c:pt>
                <c:pt idx="6013">
                  <c:v>286568</c:v>
                </c:pt>
                <c:pt idx="6014">
                  <c:v>286664</c:v>
                </c:pt>
                <c:pt idx="6015">
                  <c:v>286728</c:v>
                </c:pt>
                <c:pt idx="6016">
                  <c:v>286824</c:v>
                </c:pt>
                <c:pt idx="6017">
                  <c:v>286888</c:v>
                </c:pt>
                <c:pt idx="6018">
                  <c:v>286984</c:v>
                </c:pt>
                <c:pt idx="6019">
                  <c:v>287048</c:v>
                </c:pt>
                <c:pt idx="6020">
                  <c:v>287144</c:v>
                </c:pt>
                <c:pt idx="6021">
                  <c:v>287240</c:v>
                </c:pt>
                <c:pt idx="6022">
                  <c:v>287304</c:v>
                </c:pt>
                <c:pt idx="6023">
                  <c:v>287400</c:v>
                </c:pt>
                <c:pt idx="6024">
                  <c:v>287464</c:v>
                </c:pt>
                <c:pt idx="6025">
                  <c:v>287528</c:v>
                </c:pt>
                <c:pt idx="6026">
                  <c:v>287592</c:v>
                </c:pt>
                <c:pt idx="6027">
                  <c:v>287688</c:v>
                </c:pt>
                <c:pt idx="6028">
                  <c:v>287752</c:v>
                </c:pt>
                <c:pt idx="6029">
                  <c:v>287848</c:v>
                </c:pt>
                <c:pt idx="6030">
                  <c:v>287912</c:v>
                </c:pt>
                <c:pt idx="6031">
                  <c:v>288008</c:v>
                </c:pt>
                <c:pt idx="6032">
                  <c:v>288072</c:v>
                </c:pt>
                <c:pt idx="6033">
                  <c:v>288168</c:v>
                </c:pt>
                <c:pt idx="6034">
                  <c:v>288264</c:v>
                </c:pt>
                <c:pt idx="6035">
                  <c:v>288328</c:v>
                </c:pt>
                <c:pt idx="6036">
                  <c:v>288424</c:v>
                </c:pt>
                <c:pt idx="6037">
                  <c:v>288488</c:v>
                </c:pt>
                <c:pt idx="6038">
                  <c:v>288584</c:v>
                </c:pt>
                <c:pt idx="6039">
                  <c:v>288648</c:v>
                </c:pt>
                <c:pt idx="6040">
                  <c:v>288744</c:v>
                </c:pt>
                <c:pt idx="6041">
                  <c:v>279072</c:v>
                </c:pt>
                <c:pt idx="6042">
                  <c:v>279136</c:v>
                </c:pt>
                <c:pt idx="6043">
                  <c:v>279232</c:v>
                </c:pt>
                <c:pt idx="6044">
                  <c:v>279328</c:v>
                </c:pt>
                <c:pt idx="6045">
                  <c:v>279392</c:v>
                </c:pt>
                <c:pt idx="6046">
                  <c:v>279488</c:v>
                </c:pt>
                <c:pt idx="6047">
                  <c:v>279552</c:v>
                </c:pt>
                <c:pt idx="6048">
                  <c:v>279648</c:v>
                </c:pt>
                <c:pt idx="6049">
                  <c:v>279712</c:v>
                </c:pt>
                <c:pt idx="6050">
                  <c:v>279808</c:v>
                </c:pt>
                <c:pt idx="6051">
                  <c:v>279872</c:v>
                </c:pt>
                <c:pt idx="6052">
                  <c:v>279968</c:v>
                </c:pt>
                <c:pt idx="6053">
                  <c:v>280032</c:v>
                </c:pt>
                <c:pt idx="6054">
                  <c:v>280128</c:v>
                </c:pt>
                <c:pt idx="6055">
                  <c:v>280224</c:v>
                </c:pt>
                <c:pt idx="6056">
                  <c:v>280288</c:v>
                </c:pt>
                <c:pt idx="6057">
                  <c:v>280384</c:v>
                </c:pt>
                <c:pt idx="6058">
                  <c:v>280448</c:v>
                </c:pt>
                <c:pt idx="6059">
                  <c:v>280544</c:v>
                </c:pt>
                <c:pt idx="6060">
                  <c:v>280608</c:v>
                </c:pt>
                <c:pt idx="6061">
                  <c:v>280704</c:v>
                </c:pt>
                <c:pt idx="6062">
                  <c:v>280768</c:v>
                </c:pt>
                <c:pt idx="6063">
                  <c:v>280864</c:v>
                </c:pt>
                <c:pt idx="6064">
                  <c:v>280928</c:v>
                </c:pt>
                <c:pt idx="6065">
                  <c:v>281024</c:v>
                </c:pt>
                <c:pt idx="6066">
                  <c:v>281120</c:v>
                </c:pt>
                <c:pt idx="6067">
                  <c:v>281184</c:v>
                </c:pt>
                <c:pt idx="6068">
                  <c:v>281280</c:v>
                </c:pt>
                <c:pt idx="6069">
                  <c:v>281344</c:v>
                </c:pt>
                <c:pt idx="6070">
                  <c:v>281440</c:v>
                </c:pt>
                <c:pt idx="6071">
                  <c:v>281504</c:v>
                </c:pt>
                <c:pt idx="6072">
                  <c:v>281600</c:v>
                </c:pt>
                <c:pt idx="6073">
                  <c:v>281664</c:v>
                </c:pt>
                <c:pt idx="6074">
                  <c:v>281760</c:v>
                </c:pt>
                <c:pt idx="6075">
                  <c:v>281824</c:v>
                </c:pt>
                <c:pt idx="6076">
                  <c:v>281920</c:v>
                </c:pt>
                <c:pt idx="6077">
                  <c:v>282016</c:v>
                </c:pt>
                <c:pt idx="6078">
                  <c:v>282080</c:v>
                </c:pt>
                <c:pt idx="6079">
                  <c:v>282176</c:v>
                </c:pt>
                <c:pt idx="6080">
                  <c:v>282240</c:v>
                </c:pt>
                <c:pt idx="6081">
                  <c:v>282336</c:v>
                </c:pt>
                <c:pt idx="6082">
                  <c:v>282400</c:v>
                </c:pt>
                <c:pt idx="6083">
                  <c:v>282496</c:v>
                </c:pt>
                <c:pt idx="6084">
                  <c:v>282560</c:v>
                </c:pt>
                <c:pt idx="6085">
                  <c:v>282664</c:v>
                </c:pt>
                <c:pt idx="6086">
                  <c:v>282728</c:v>
                </c:pt>
                <c:pt idx="6087">
                  <c:v>282824</c:v>
                </c:pt>
                <c:pt idx="6088">
                  <c:v>282920</c:v>
                </c:pt>
                <c:pt idx="6089">
                  <c:v>282984</c:v>
                </c:pt>
                <c:pt idx="6090">
                  <c:v>283080</c:v>
                </c:pt>
                <c:pt idx="6091">
                  <c:v>283144</c:v>
                </c:pt>
                <c:pt idx="6092">
                  <c:v>283240</c:v>
                </c:pt>
                <c:pt idx="6093">
                  <c:v>283304</c:v>
                </c:pt>
                <c:pt idx="6094">
                  <c:v>283400</c:v>
                </c:pt>
                <c:pt idx="6095">
                  <c:v>283496</c:v>
                </c:pt>
                <c:pt idx="6096">
                  <c:v>283560</c:v>
                </c:pt>
                <c:pt idx="6097">
                  <c:v>283624</c:v>
                </c:pt>
                <c:pt idx="6098">
                  <c:v>283720</c:v>
                </c:pt>
                <c:pt idx="6099">
                  <c:v>283816</c:v>
                </c:pt>
                <c:pt idx="6100">
                  <c:v>283880</c:v>
                </c:pt>
                <c:pt idx="6101">
                  <c:v>283976</c:v>
                </c:pt>
                <c:pt idx="6102">
                  <c:v>284040</c:v>
                </c:pt>
                <c:pt idx="6103">
                  <c:v>284136</c:v>
                </c:pt>
                <c:pt idx="6104">
                  <c:v>284200</c:v>
                </c:pt>
                <c:pt idx="6105">
                  <c:v>284296</c:v>
                </c:pt>
                <c:pt idx="6106">
                  <c:v>284360</c:v>
                </c:pt>
                <c:pt idx="6107">
                  <c:v>284456</c:v>
                </c:pt>
                <c:pt idx="6108">
                  <c:v>284520</c:v>
                </c:pt>
                <c:pt idx="6109">
                  <c:v>284616</c:v>
                </c:pt>
                <c:pt idx="6110">
                  <c:v>284712</c:v>
                </c:pt>
                <c:pt idx="6111">
                  <c:v>284776</c:v>
                </c:pt>
                <c:pt idx="6112">
                  <c:v>284872</c:v>
                </c:pt>
                <c:pt idx="6113">
                  <c:v>284936</c:v>
                </c:pt>
                <c:pt idx="6114">
                  <c:v>285032</c:v>
                </c:pt>
                <c:pt idx="6115">
                  <c:v>285096</c:v>
                </c:pt>
                <c:pt idx="6116">
                  <c:v>285192</c:v>
                </c:pt>
                <c:pt idx="6117">
                  <c:v>285288</c:v>
                </c:pt>
                <c:pt idx="6118">
                  <c:v>285352</c:v>
                </c:pt>
                <c:pt idx="6119">
                  <c:v>285416</c:v>
                </c:pt>
                <c:pt idx="6120">
                  <c:v>285512</c:v>
                </c:pt>
                <c:pt idx="6121">
                  <c:v>285608</c:v>
                </c:pt>
                <c:pt idx="6122">
                  <c:v>285704</c:v>
                </c:pt>
                <c:pt idx="6123">
                  <c:v>285768</c:v>
                </c:pt>
                <c:pt idx="6124">
                  <c:v>285864</c:v>
                </c:pt>
                <c:pt idx="6125">
                  <c:v>285960</c:v>
                </c:pt>
                <c:pt idx="6126">
                  <c:v>286024</c:v>
                </c:pt>
                <c:pt idx="6127">
                  <c:v>286120</c:v>
                </c:pt>
                <c:pt idx="6128">
                  <c:v>286216</c:v>
                </c:pt>
                <c:pt idx="6129">
                  <c:v>286312</c:v>
                </c:pt>
                <c:pt idx="6130">
                  <c:v>286408</c:v>
                </c:pt>
                <c:pt idx="6131">
                  <c:v>286472</c:v>
                </c:pt>
                <c:pt idx="6132">
                  <c:v>286568</c:v>
                </c:pt>
                <c:pt idx="6133">
                  <c:v>286664</c:v>
                </c:pt>
                <c:pt idx="6134">
                  <c:v>286728</c:v>
                </c:pt>
                <c:pt idx="6135">
                  <c:v>286824</c:v>
                </c:pt>
                <c:pt idx="6136">
                  <c:v>286888</c:v>
                </c:pt>
                <c:pt idx="6137">
                  <c:v>286920</c:v>
                </c:pt>
                <c:pt idx="6138">
                  <c:v>286984</c:v>
                </c:pt>
                <c:pt idx="6139">
                  <c:v>287048</c:v>
                </c:pt>
                <c:pt idx="6140">
                  <c:v>287144</c:v>
                </c:pt>
                <c:pt idx="6141">
                  <c:v>287208</c:v>
                </c:pt>
                <c:pt idx="6142">
                  <c:v>287304</c:v>
                </c:pt>
                <c:pt idx="6143">
                  <c:v>287368</c:v>
                </c:pt>
                <c:pt idx="6144">
                  <c:v>287464</c:v>
                </c:pt>
                <c:pt idx="6145">
                  <c:v>287560</c:v>
                </c:pt>
                <c:pt idx="6146">
                  <c:v>287624</c:v>
                </c:pt>
                <c:pt idx="6147">
                  <c:v>287688</c:v>
                </c:pt>
                <c:pt idx="6148">
                  <c:v>287784</c:v>
                </c:pt>
                <c:pt idx="6149">
                  <c:v>287880</c:v>
                </c:pt>
                <c:pt idx="6150">
                  <c:v>287944</c:v>
                </c:pt>
                <c:pt idx="6151">
                  <c:v>288040</c:v>
                </c:pt>
                <c:pt idx="6152">
                  <c:v>288104</c:v>
                </c:pt>
                <c:pt idx="6153">
                  <c:v>288200</c:v>
                </c:pt>
                <c:pt idx="6154">
                  <c:v>288264</c:v>
                </c:pt>
                <c:pt idx="6155">
                  <c:v>288360</c:v>
                </c:pt>
                <c:pt idx="6156">
                  <c:v>288456</c:v>
                </c:pt>
                <c:pt idx="6157">
                  <c:v>288520</c:v>
                </c:pt>
                <c:pt idx="6158">
                  <c:v>288584</c:v>
                </c:pt>
                <c:pt idx="6159">
                  <c:v>288680</c:v>
                </c:pt>
                <c:pt idx="6160">
                  <c:v>288744</c:v>
                </c:pt>
                <c:pt idx="6161">
                  <c:v>279104</c:v>
                </c:pt>
                <c:pt idx="6162">
                  <c:v>279168</c:v>
                </c:pt>
                <c:pt idx="6163">
                  <c:v>279264</c:v>
                </c:pt>
                <c:pt idx="6164">
                  <c:v>279328</c:v>
                </c:pt>
                <c:pt idx="6165">
                  <c:v>279424</c:v>
                </c:pt>
                <c:pt idx="6166">
                  <c:v>279520</c:v>
                </c:pt>
                <c:pt idx="6167">
                  <c:v>279584</c:v>
                </c:pt>
                <c:pt idx="6168">
                  <c:v>279680</c:v>
                </c:pt>
                <c:pt idx="6169">
                  <c:v>279744</c:v>
                </c:pt>
                <c:pt idx="6170">
                  <c:v>279840</c:v>
                </c:pt>
                <c:pt idx="6171">
                  <c:v>279904</c:v>
                </c:pt>
                <c:pt idx="6172">
                  <c:v>280000</c:v>
                </c:pt>
                <c:pt idx="6173">
                  <c:v>280064</c:v>
                </c:pt>
                <c:pt idx="6174">
                  <c:v>280160</c:v>
                </c:pt>
                <c:pt idx="6175">
                  <c:v>280256</c:v>
                </c:pt>
                <c:pt idx="6176">
                  <c:v>280320</c:v>
                </c:pt>
                <c:pt idx="6177">
                  <c:v>280416</c:v>
                </c:pt>
                <c:pt idx="6178">
                  <c:v>280480</c:v>
                </c:pt>
                <c:pt idx="6179">
                  <c:v>280576</c:v>
                </c:pt>
                <c:pt idx="6180">
                  <c:v>280640</c:v>
                </c:pt>
                <c:pt idx="6181">
                  <c:v>280736</c:v>
                </c:pt>
                <c:pt idx="6182">
                  <c:v>280800</c:v>
                </c:pt>
                <c:pt idx="6183">
                  <c:v>280896</c:v>
                </c:pt>
                <c:pt idx="6184">
                  <c:v>280992</c:v>
                </c:pt>
                <c:pt idx="6185">
                  <c:v>281056</c:v>
                </c:pt>
                <c:pt idx="6186">
                  <c:v>281152</c:v>
                </c:pt>
                <c:pt idx="6187">
                  <c:v>281216</c:v>
                </c:pt>
                <c:pt idx="6188">
                  <c:v>281312</c:v>
                </c:pt>
                <c:pt idx="6189">
                  <c:v>281376</c:v>
                </c:pt>
                <c:pt idx="6190">
                  <c:v>281472</c:v>
                </c:pt>
                <c:pt idx="6191">
                  <c:v>281536</c:v>
                </c:pt>
                <c:pt idx="6192">
                  <c:v>281632</c:v>
                </c:pt>
                <c:pt idx="6193">
                  <c:v>281696</c:v>
                </c:pt>
                <c:pt idx="6194">
                  <c:v>281792</c:v>
                </c:pt>
                <c:pt idx="6195">
                  <c:v>281856</c:v>
                </c:pt>
                <c:pt idx="6196">
                  <c:v>281952</c:v>
                </c:pt>
                <c:pt idx="6197">
                  <c:v>282048</c:v>
                </c:pt>
                <c:pt idx="6198">
                  <c:v>282112</c:v>
                </c:pt>
                <c:pt idx="6199">
                  <c:v>282208</c:v>
                </c:pt>
                <c:pt idx="6200">
                  <c:v>282272</c:v>
                </c:pt>
                <c:pt idx="6201">
                  <c:v>282336</c:v>
                </c:pt>
                <c:pt idx="6202">
                  <c:v>282432</c:v>
                </c:pt>
                <c:pt idx="6203">
                  <c:v>282496</c:v>
                </c:pt>
                <c:pt idx="6204">
                  <c:v>282600</c:v>
                </c:pt>
                <c:pt idx="6205">
                  <c:v>282696</c:v>
                </c:pt>
                <c:pt idx="6206">
                  <c:v>282760</c:v>
                </c:pt>
                <c:pt idx="6207">
                  <c:v>282856</c:v>
                </c:pt>
                <c:pt idx="6208">
                  <c:v>282920</c:v>
                </c:pt>
                <c:pt idx="6209">
                  <c:v>283016</c:v>
                </c:pt>
                <c:pt idx="6210">
                  <c:v>283112</c:v>
                </c:pt>
                <c:pt idx="6211">
                  <c:v>283176</c:v>
                </c:pt>
                <c:pt idx="6212">
                  <c:v>283240</c:v>
                </c:pt>
                <c:pt idx="6213">
                  <c:v>283336</c:v>
                </c:pt>
                <c:pt idx="6214">
                  <c:v>283432</c:v>
                </c:pt>
                <c:pt idx="6215">
                  <c:v>283496</c:v>
                </c:pt>
                <c:pt idx="6216">
                  <c:v>283592</c:v>
                </c:pt>
                <c:pt idx="6217">
                  <c:v>283656</c:v>
                </c:pt>
                <c:pt idx="6218">
                  <c:v>283752</c:v>
                </c:pt>
                <c:pt idx="6219">
                  <c:v>283816</c:v>
                </c:pt>
                <c:pt idx="6220">
                  <c:v>283912</c:v>
                </c:pt>
                <c:pt idx="6221">
                  <c:v>283976</c:v>
                </c:pt>
                <c:pt idx="6222">
                  <c:v>284072</c:v>
                </c:pt>
                <c:pt idx="6223">
                  <c:v>284136</c:v>
                </c:pt>
                <c:pt idx="6224">
                  <c:v>284232</c:v>
                </c:pt>
                <c:pt idx="6225">
                  <c:v>284328</c:v>
                </c:pt>
                <c:pt idx="6226">
                  <c:v>284392</c:v>
                </c:pt>
                <c:pt idx="6227">
                  <c:v>284488</c:v>
                </c:pt>
                <c:pt idx="6228">
                  <c:v>284552</c:v>
                </c:pt>
                <c:pt idx="6229">
                  <c:v>284616</c:v>
                </c:pt>
                <c:pt idx="6230">
                  <c:v>284680</c:v>
                </c:pt>
                <c:pt idx="6231">
                  <c:v>284776</c:v>
                </c:pt>
                <c:pt idx="6232">
                  <c:v>284872</c:v>
                </c:pt>
                <c:pt idx="6233">
                  <c:v>284936</c:v>
                </c:pt>
                <c:pt idx="6234">
                  <c:v>285000</c:v>
                </c:pt>
                <c:pt idx="6235">
                  <c:v>285096</c:v>
                </c:pt>
                <c:pt idx="6236">
                  <c:v>285160</c:v>
                </c:pt>
                <c:pt idx="6237">
                  <c:v>285256</c:v>
                </c:pt>
                <c:pt idx="6238">
                  <c:v>285352</c:v>
                </c:pt>
                <c:pt idx="6239">
                  <c:v>285416</c:v>
                </c:pt>
                <c:pt idx="6240">
                  <c:v>285512</c:v>
                </c:pt>
                <c:pt idx="6241">
                  <c:v>285576</c:v>
                </c:pt>
                <c:pt idx="6242">
                  <c:v>285672</c:v>
                </c:pt>
                <c:pt idx="6243">
                  <c:v>285768</c:v>
                </c:pt>
                <c:pt idx="6244">
                  <c:v>285832</c:v>
                </c:pt>
                <c:pt idx="6245">
                  <c:v>285928</c:v>
                </c:pt>
                <c:pt idx="6246">
                  <c:v>285992</c:v>
                </c:pt>
                <c:pt idx="6247">
                  <c:v>286088</c:v>
                </c:pt>
                <c:pt idx="6248">
                  <c:v>286152</c:v>
                </c:pt>
                <c:pt idx="6249">
                  <c:v>286248</c:v>
                </c:pt>
                <c:pt idx="6250">
                  <c:v>286312</c:v>
                </c:pt>
                <c:pt idx="6251">
                  <c:v>286408</c:v>
                </c:pt>
                <c:pt idx="6252">
                  <c:v>286472</c:v>
                </c:pt>
                <c:pt idx="6253">
                  <c:v>286568</c:v>
                </c:pt>
                <c:pt idx="6254">
                  <c:v>286664</c:v>
                </c:pt>
                <c:pt idx="6255">
                  <c:v>286728</c:v>
                </c:pt>
                <c:pt idx="6256">
                  <c:v>286824</c:v>
                </c:pt>
                <c:pt idx="6257">
                  <c:v>286888</c:v>
                </c:pt>
                <c:pt idx="6258">
                  <c:v>286952</c:v>
                </c:pt>
                <c:pt idx="6259">
                  <c:v>287048</c:v>
                </c:pt>
                <c:pt idx="6260">
                  <c:v>287144</c:v>
                </c:pt>
                <c:pt idx="6261">
                  <c:v>287208</c:v>
                </c:pt>
                <c:pt idx="6262">
                  <c:v>287304</c:v>
                </c:pt>
                <c:pt idx="6263">
                  <c:v>287368</c:v>
                </c:pt>
                <c:pt idx="6264">
                  <c:v>287464</c:v>
                </c:pt>
                <c:pt idx="6265">
                  <c:v>287560</c:v>
                </c:pt>
                <c:pt idx="6266">
                  <c:v>287624</c:v>
                </c:pt>
                <c:pt idx="6267">
                  <c:v>287720</c:v>
                </c:pt>
                <c:pt idx="6268">
                  <c:v>287784</c:v>
                </c:pt>
                <c:pt idx="6269">
                  <c:v>287880</c:v>
                </c:pt>
                <c:pt idx="6270">
                  <c:v>287944</c:v>
                </c:pt>
                <c:pt idx="6271">
                  <c:v>288040</c:v>
                </c:pt>
                <c:pt idx="6272">
                  <c:v>288104</c:v>
                </c:pt>
                <c:pt idx="6273">
                  <c:v>288200</c:v>
                </c:pt>
                <c:pt idx="6274">
                  <c:v>288264</c:v>
                </c:pt>
                <c:pt idx="6275">
                  <c:v>288360</c:v>
                </c:pt>
                <c:pt idx="6276">
                  <c:v>288456</c:v>
                </c:pt>
                <c:pt idx="6277">
                  <c:v>288520</c:v>
                </c:pt>
                <c:pt idx="6278">
                  <c:v>288616</c:v>
                </c:pt>
                <c:pt idx="6279">
                  <c:v>288680</c:v>
                </c:pt>
                <c:pt idx="6280">
                  <c:v>279680</c:v>
                </c:pt>
                <c:pt idx="6281">
                  <c:v>279136</c:v>
                </c:pt>
                <c:pt idx="6282">
                  <c:v>279200</c:v>
                </c:pt>
                <c:pt idx="6283">
                  <c:v>279296</c:v>
                </c:pt>
                <c:pt idx="6284">
                  <c:v>279360</c:v>
                </c:pt>
                <c:pt idx="6285">
                  <c:v>279456</c:v>
                </c:pt>
                <c:pt idx="6286">
                  <c:v>279552</c:v>
                </c:pt>
                <c:pt idx="6287">
                  <c:v>279616</c:v>
                </c:pt>
                <c:pt idx="6288">
                  <c:v>279712</c:v>
                </c:pt>
                <c:pt idx="6289">
                  <c:v>279776</c:v>
                </c:pt>
                <c:pt idx="6290">
                  <c:v>279872</c:v>
                </c:pt>
                <c:pt idx="6291">
                  <c:v>279936</c:v>
                </c:pt>
                <c:pt idx="6292">
                  <c:v>280032</c:v>
                </c:pt>
                <c:pt idx="6293">
                  <c:v>280096</c:v>
                </c:pt>
                <c:pt idx="6294">
                  <c:v>280192</c:v>
                </c:pt>
                <c:pt idx="6295">
                  <c:v>280256</c:v>
                </c:pt>
                <c:pt idx="6296">
                  <c:v>280352</c:v>
                </c:pt>
                <c:pt idx="6297">
                  <c:v>280448</c:v>
                </c:pt>
                <c:pt idx="6298">
                  <c:v>280512</c:v>
                </c:pt>
                <c:pt idx="6299">
                  <c:v>280608</c:v>
                </c:pt>
                <c:pt idx="6300">
                  <c:v>280672</c:v>
                </c:pt>
                <c:pt idx="6301">
                  <c:v>280768</c:v>
                </c:pt>
                <c:pt idx="6302">
                  <c:v>280864</c:v>
                </c:pt>
                <c:pt idx="6303">
                  <c:v>280928</c:v>
                </c:pt>
                <c:pt idx="6304">
                  <c:v>280992</c:v>
                </c:pt>
                <c:pt idx="6305">
                  <c:v>281056</c:v>
                </c:pt>
                <c:pt idx="6306">
                  <c:v>281152</c:v>
                </c:pt>
                <c:pt idx="6307">
                  <c:v>281248</c:v>
                </c:pt>
                <c:pt idx="6308">
                  <c:v>281312</c:v>
                </c:pt>
                <c:pt idx="6309">
                  <c:v>281408</c:v>
                </c:pt>
                <c:pt idx="6310">
                  <c:v>281472</c:v>
                </c:pt>
                <c:pt idx="6311">
                  <c:v>281568</c:v>
                </c:pt>
                <c:pt idx="6312">
                  <c:v>281632</c:v>
                </c:pt>
                <c:pt idx="6313">
                  <c:v>281632</c:v>
                </c:pt>
                <c:pt idx="6314">
                  <c:v>281632</c:v>
                </c:pt>
                <c:pt idx="6315">
                  <c:v>281632</c:v>
                </c:pt>
                <c:pt idx="6316">
                  <c:v>281632</c:v>
                </c:pt>
                <c:pt idx="6317">
                  <c:v>281632</c:v>
                </c:pt>
                <c:pt idx="6318">
                  <c:v>281632</c:v>
                </c:pt>
                <c:pt idx="6319">
                  <c:v>281632</c:v>
                </c:pt>
                <c:pt idx="6320">
                  <c:v>281632</c:v>
                </c:pt>
                <c:pt idx="6321">
                  <c:v>281632</c:v>
                </c:pt>
                <c:pt idx="6322">
                  <c:v>281632</c:v>
                </c:pt>
                <c:pt idx="6323">
                  <c:v>281632</c:v>
                </c:pt>
                <c:pt idx="6324">
                  <c:v>281632</c:v>
                </c:pt>
                <c:pt idx="6325">
                  <c:v>281632</c:v>
                </c:pt>
                <c:pt idx="6326">
                  <c:v>281632</c:v>
                </c:pt>
                <c:pt idx="6327">
                  <c:v>281632</c:v>
                </c:pt>
                <c:pt idx="6328">
                  <c:v>281632</c:v>
                </c:pt>
                <c:pt idx="6329">
                  <c:v>281632</c:v>
                </c:pt>
                <c:pt idx="6330">
                  <c:v>281632</c:v>
                </c:pt>
                <c:pt idx="6331">
                  <c:v>281632</c:v>
                </c:pt>
                <c:pt idx="6332">
                  <c:v>281632</c:v>
                </c:pt>
                <c:pt idx="6333">
                  <c:v>281632</c:v>
                </c:pt>
                <c:pt idx="6334">
                  <c:v>281632</c:v>
                </c:pt>
                <c:pt idx="6335">
                  <c:v>281632</c:v>
                </c:pt>
                <c:pt idx="6336">
                  <c:v>281632</c:v>
                </c:pt>
                <c:pt idx="6337">
                  <c:v>281632</c:v>
                </c:pt>
                <c:pt idx="6338">
                  <c:v>281632</c:v>
                </c:pt>
                <c:pt idx="6339">
                  <c:v>281632</c:v>
                </c:pt>
                <c:pt idx="6340">
                  <c:v>281632</c:v>
                </c:pt>
                <c:pt idx="6341">
                  <c:v>281632</c:v>
                </c:pt>
                <c:pt idx="6342">
                  <c:v>281632</c:v>
                </c:pt>
                <c:pt idx="6343">
                  <c:v>281632</c:v>
                </c:pt>
                <c:pt idx="6344">
                  <c:v>281632</c:v>
                </c:pt>
                <c:pt idx="6345">
                  <c:v>281632</c:v>
                </c:pt>
                <c:pt idx="6346">
                  <c:v>281632</c:v>
                </c:pt>
                <c:pt idx="6347">
                  <c:v>281632</c:v>
                </c:pt>
                <c:pt idx="6348">
                  <c:v>281632</c:v>
                </c:pt>
                <c:pt idx="6349">
                  <c:v>281632</c:v>
                </c:pt>
                <c:pt idx="6350">
                  <c:v>281632</c:v>
                </c:pt>
                <c:pt idx="6351">
                  <c:v>281632</c:v>
                </c:pt>
                <c:pt idx="6352">
                  <c:v>281632</c:v>
                </c:pt>
                <c:pt idx="6353">
                  <c:v>281632</c:v>
                </c:pt>
                <c:pt idx="6354">
                  <c:v>281632</c:v>
                </c:pt>
                <c:pt idx="6355">
                  <c:v>281632</c:v>
                </c:pt>
                <c:pt idx="6356">
                  <c:v>281632</c:v>
                </c:pt>
                <c:pt idx="6357">
                  <c:v>281632</c:v>
                </c:pt>
                <c:pt idx="6358">
                  <c:v>281632</c:v>
                </c:pt>
                <c:pt idx="6359">
                  <c:v>281632</c:v>
                </c:pt>
                <c:pt idx="6360">
                  <c:v>281632</c:v>
                </c:pt>
                <c:pt idx="6361">
                  <c:v>281632</c:v>
                </c:pt>
                <c:pt idx="6362">
                  <c:v>281632</c:v>
                </c:pt>
                <c:pt idx="6363">
                  <c:v>281632</c:v>
                </c:pt>
                <c:pt idx="6364">
                  <c:v>281632</c:v>
                </c:pt>
                <c:pt idx="6365">
                  <c:v>281632</c:v>
                </c:pt>
                <c:pt idx="6366">
                  <c:v>281632</c:v>
                </c:pt>
                <c:pt idx="6367">
                  <c:v>281632</c:v>
                </c:pt>
                <c:pt idx="6368">
                  <c:v>281632</c:v>
                </c:pt>
                <c:pt idx="6369">
                  <c:v>281632</c:v>
                </c:pt>
                <c:pt idx="6370">
                  <c:v>281696</c:v>
                </c:pt>
                <c:pt idx="6371">
                  <c:v>281792</c:v>
                </c:pt>
                <c:pt idx="6372">
                  <c:v>281856</c:v>
                </c:pt>
                <c:pt idx="6373">
                  <c:v>281952</c:v>
                </c:pt>
                <c:pt idx="6374">
                  <c:v>282016</c:v>
                </c:pt>
                <c:pt idx="6375">
                  <c:v>282112</c:v>
                </c:pt>
                <c:pt idx="6376">
                  <c:v>282176</c:v>
                </c:pt>
                <c:pt idx="6377">
                  <c:v>282272</c:v>
                </c:pt>
                <c:pt idx="6378">
                  <c:v>282336</c:v>
                </c:pt>
                <c:pt idx="6379">
                  <c:v>282432</c:v>
                </c:pt>
                <c:pt idx="6380">
                  <c:v>282528</c:v>
                </c:pt>
                <c:pt idx="6381">
                  <c:v>282600</c:v>
                </c:pt>
                <c:pt idx="6382">
                  <c:v>282696</c:v>
                </c:pt>
                <c:pt idx="6383">
                  <c:v>282760</c:v>
                </c:pt>
                <c:pt idx="6384">
                  <c:v>282856</c:v>
                </c:pt>
                <c:pt idx="6385">
                  <c:v>282920</c:v>
                </c:pt>
                <c:pt idx="6386">
                  <c:v>283016</c:v>
                </c:pt>
                <c:pt idx="6387">
                  <c:v>283080</c:v>
                </c:pt>
                <c:pt idx="6388">
                  <c:v>283176</c:v>
                </c:pt>
                <c:pt idx="6389">
                  <c:v>283240</c:v>
                </c:pt>
                <c:pt idx="6390">
                  <c:v>283336</c:v>
                </c:pt>
                <c:pt idx="6391">
                  <c:v>283432</c:v>
                </c:pt>
                <c:pt idx="6392">
                  <c:v>283496</c:v>
                </c:pt>
                <c:pt idx="6393">
                  <c:v>283592</c:v>
                </c:pt>
                <c:pt idx="6394">
                  <c:v>283656</c:v>
                </c:pt>
                <c:pt idx="6395">
                  <c:v>283752</c:v>
                </c:pt>
                <c:pt idx="6396">
                  <c:v>283816</c:v>
                </c:pt>
                <c:pt idx="6397">
                  <c:v>283912</c:v>
                </c:pt>
                <c:pt idx="6398">
                  <c:v>283976</c:v>
                </c:pt>
                <c:pt idx="6399">
                  <c:v>284072</c:v>
                </c:pt>
                <c:pt idx="6400">
                  <c:v>284136</c:v>
                </c:pt>
                <c:pt idx="6401">
                  <c:v>284232</c:v>
                </c:pt>
                <c:pt idx="6402">
                  <c:v>284328</c:v>
                </c:pt>
                <c:pt idx="6403">
                  <c:v>284392</c:v>
                </c:pt>
                <c:pt idx="6404">
                  <c:v>284488</c:v>
                </c:pt>
                <c:pt idx="6405">
                  <c:v>284552</c:v>
                </c:pt>
                <c:pt idx="6406">
                  <c:v>284616</c:v>
                </c:pt>
                <c:pt idx="6407">
                  <c:v>284712</c:v>
                </c:pt>
                <c:pt idx="6408">
                  <c:v>284776</c:v>
                </c:pt>
                <c:pt idx="6409">
                  <c:v>284872</c:v>
                </c:pt>
                <c:pt idx="6410">
                  <c:v>284936</c:v>
                </c:pt>
                <c:pt idx="6411">
                  <c:v>285032</c:v>
                </c:pt>
                <c:pt idx="6412">
                  <c:v>285128</c:v>
                </c:pt>
                <c:pt idx="6413">
                  <c:v>285192</c:v>
                </c:pt>
                <c:pt idx="6414">
                  <c:v>285288</c:v>
                </c:pt>
                <c:pt idx="6415">
                  <c:v>285352</c:v>
                </c:pt>
                <c:pt idx="6416">
                  <c:v>285448</c:v>
                </c:pt>
                <c:pt idx="6417">
                  <c:v>285512</c:v>
                </c:pt>
                <c:pt idx="6418">
                  <c:v>285608</c:v>
                </c:pt>
                <c:pt idx="6419">
                  <c:v>285672</c:v>
                </c:pt>
                <c:pt idx="6420">
                  <c:v>285768</c:v>
                </c:pt>
                <c:pt idx="6421">
                  <c:v>285832</c:v>
                </c:pt>
                <c:pt idx="6422">
                  <c:v>285928</c:v>
                </c:pt>
                <c:pt idx="6423">
                  <c:v>286024</c:v>
                </c:pt>
                <c:pt idx="6424">
                  <c:v>286088</c:v>
                </c:pt>
                <c:pt idx="6425">
                  <c:v>286184</c:v>
                </c:pt>
                <c:pt idx="6426">
                  <c:v>286248</c:v>
                </c:pt>
                <c:pt idx="6427">
                  <c:v>286344</c:v>
                </c:pt>
                <c:pt idx="6428">
                  <c:v>286440</c:v>
                </c:pt>
                <c:pt idx="6429">
                  <c:v>286504</c:v>
                </c:pt>
                <c:pt idx="6430">
                  <c:v>286568</c:v>
                </c:pt>
                <c:pt idx="6431">
                  <c:v>286632</c:v>
                </c:pt>
                <c:pt idx="6432">
                  <c:v>286728</c:v>
                </c:pt>
                <c:pt idx="6433">
                  <c:v>286792</c:v>
                </c:pt>
                <c:pt idx="6434">
                  <c:v>286888</c:v>
                </c:pt>
                <c:pt idx="6435">
                  <c:v>286952</c:v>
                </c:pt>
                <c:pt idx="6436">
                  <c:v>287048</c:v>
                </c:pt>
                <c:pt idx="6437">
                  <c:v>287112</c:v>
                </c:pt>
                <c:pt idx="6438">
                  <c:v>287208</c:v>
                </c:pt>
                <c:pt idx="6439">
                  <c:v>287272</c:v>
                </c:pt>
                <c:pt idx="6440">
                  <c:v>287368</c:v>
                </c:pt>
                <c:pt idx="6441">
                  <c:v>287432</c:v>
                </c:pt>
                <c:pt idx="6442">
                  <c:v>287528</c:v>
                </c:pt>
                <c:pt idx="6443">
                  <c:v>287592</c:v>
                </c:pt>
                <c:pt idx="6444">
                  <c:v>287688</c:v>
                </c:pt>
                <c:pt idx="6445">
                  <c:v>287784</c:v>
                </c:pt>
                <c:pt idx="6446">
                  <c:v>287848</c:v>
                </c:pt>
                <c:pt idx="6447">
                  <c:v>287944</c:v>
                </c:pt>
                <c:pt idx="6448">
                  <c:v>288008</c:v>
                </c:pt>
                <c:pt idx="6449">
                  <c:v>288104</c:v>
                </c:pt>
                <c:pt idx="6450">
                  <c:v>288168</c:v>
                </c:pt>
                <c:pt idx="6451">
                  <c:v>288264</c:v>
                </c:pt>
                <c:pt idx="6452">
                  <c:v>288360</c:v>
                </c:pt>
                <c:pt idx="6453">
                  <c:v>288424</c:v>
                </c:pt>
                <c:pt idx="6454">
                  <c:v>288488</c:v>
                </c:pt>
                <c:pt idx="6455">
                  <c:v>288584</c:v>
                </c:pt>
                <c:pt idx="6456">
                  <c:v>288680</c:v>
                </c:pt>
                <c:pt idx="6457">
                  <c:v>283208</c:v>
                </c:pt>
                <c:pt idx="6458">
                  <c:v>279104</c:v>
                </c:pt>
                <c:pt idx="6459">
                  <c:v>279200</c:v>
                </c:pt>
                <c:pt idx="6460">
                  <c:v>279264</c:v>
                </c:pt>
                <c:pt idx="6461">
                  <c:v>279360</c:v>
                </c:pt>
                <c:pt idx="6462">
                  <c:v>279456</c:v>
                </c:pt>
                <c:pt idx="6463">
                  <c:v>279520</c:v>
                </c:pt>
                <c:pt idx="6464">
                  <c:v>279616</c:v>
                </c:pt>
                <c:pt idx="6465">
                  <c:v>279680</c:v>
                </c:pt>
                <c:pt idx="6466">
                  <c:v>279776</c:v>
                </c:pt>
                <c:pt idx="6467">
                  <c:v>279840</c:v>
                </c:pt>
                <c:pt idx="6468">
                  <c:v>279936</c:v>
                </c:pt>
                <c:pt idx="6469">
                  <c:v>280000</c:v>
                </c:pt>
                <c:pt idx="6470">
                  <c:v>280096</c:v>
                </c:pt>
                <c:pt idx="6471">
                  <c:v>280160</c:v>
                </c:pt>
                <c:pt idx="6472">
                  <c:v>280256</c:v>
                </c:pt>
                <c:pt idx="6473">
                  <c:v>280352</c:v>
                </c:pt>
                <c:pt idx="6474">
                  <c:v>280416</c:v>
                </c:pt>
                <c:pt idx="6475">
                  <c:v>280512</c:v>
                </c:pt>
                <c:pt idx="6476">
                  <c:v>280576</c:v>
                </c:pt>
                <c:pt idx="6477">
                  <c:v>280672</c:v>
                </c:pt>
                <c:pt idx="6478">
                  <c:v>280736</c:v>
                </c:pt>
                <c:pt idx="6479">
                  <c:v>280832</c:v>
                </c:pt>
                <c:pt idx="6480">
                  <c:v>280896</c:v>
                </c:pt>
                <c:pt idx="6481">
                  <c:v>280992</c:v>
                </c:pt>
                <c:pt idx="6482">
                  <c:v>281056</c:v>
                </c:pt>
                <c:pt idx="6483">
                  <c:v>281152</c:v>
                </c:pt>
                <c:pt idx="6484">
                  <c:v>281248</c:v>
                </c:pt>
                <c:pt idx="6485">
                  <c:v>281312</c:v>
                </c:pt>
                <c:pt idx="6486">
                  <c:v>281408</c:v>
                </c:pt>
                <c:pt idx="6487">
                  <c:v>281472</c:v>
                </c:pt>
                <c:pt idx="6488">
                  <c:v>281536</c:v>
                </c:pt>
                <c:pt idx="6489">
                  <c:v>281632</c:v>
                </c:pt>
                <c:pt idx="6490">
                  <c:v>281728</c:v>
                </c:pt>
                <c:pt idx="6491">
                  <c:v>281792</c:v>
                </c:pt>
                <c:pt idx="6492">
                  <c:v>281888</c:v>
                </c:pt>
                <c:pt idx="6493">
                  <c:v>281952</c:v>
                </c:pt>
                <c:pt idx="6494">
                  <c:v>282048</c:v>
                </c:pt>
                <c:pt idx="6495">
                  <c:v>282144</c:v>
                </c:pt>
                <c:pt idx="6496">
                  <c:v>282208</c:v>
                </c:pt>
                <c:pt idx="6497">
                  <c:v>282304</c:v>
                </c:pt>
                <c:pt idx="6498">
                  <c:v>282368</c:v>
                </c:pt>
                <c:pt idx="6499">
                  <c:v>282464</c:v>
                </c:pt>
                <c:pt idx="6500">
                  <c:v>282528</c:v>
                </c:pt>
                <c:pt idx="6501">
                  <c:v>282632</c:v>
                </c:pt>
                <c:pt idx="6502">
                  <c:v>282696</c:v>
                </c:pt>
                <c:pt idx="6503">
                  <c:v>282792</c:v>
                </c:pt>
                <c:pt idx="6504">
                  <c:v>282856</c:v>
                </c:pt>
                <c:pt idx="6505">
                  <c:v>282952</c:v>
                </c:pt>
                <c:pt idx="6506">
                  <c:v>283016</c:v>
                </c:pt>
                <c:pt idx="6507">
                  <c:v>283112</c:v>
                </c:pt>
                <c:pt idx="6508">
                  <c:v>283176</c:v>
                </c:pt>
                <c:pt idx="6509">
                  <c:v>283272</c:v>
                </c:pt>
                <c:pt idx="6510">
                  <c:v>283336</c:v>
                </c:pt>
                <c:pt idx="6511">
                  <c:v>283432</c:v>
                </c:pt>
                <c:pt idx="6512">
                  <c:v>283496</c:v>
                </c:pt>
                <c:pt idx="6513">
                  <c:v>283592</c:v>
                </c:pt>
                <c:pt idx="6514">
                  <c:v>283656</c:v>
                </c:pt>
                <c:pt idx="6515">
                  <c:v>283752</c:v>
                </c:pt>
                <c:pt idx="6516">
                  <c:v>283816</c:v>
                </c:pt>
                <c:pt idx="6517">
                  <c:v>283912</c:v>
                </c:pt>
                <c:pt idx="6518">
                  <c:v>284008</c:v>
                </c:pt>
                <c:pt idx="6519">
                  <c:v>284072</c:v>
                </c:pt>
                <c:pt idx="6520">
                  <c:v>284168</c:v>
                </c:pt>
                <c:pt idx="6521">
                  <c:v>284232</c:v>
                </c:pt>
                <c:pt idx="6522">
                  <c:v>284328</c:v>
                </c:pt>
                <c:pt idx="6523">
                  <c:v>284392</c:v>
                </c:pt>
                <c:pt idx="6524">
                  <c:v>284488</c:v>
                </c:pt>
                <c:pt idx="6525">
                  <c:v>284552</c:v>
                </c:pt>
                <c:pt idx="6526">
                  <c:v>284648</c:v>
                </c:pt>
                <c:pt idx="6527">
                  <c:v>284712</c:v>
                </c:pt>
                <c:pt idx="6528">
                  <c:v>284808</c:v>
                </c:pt>
                <c:pt idx="6529">
                  <c:v>284904</c:v>
                </c:pt>
                <c:pt idx="6530">
                  <c:v>284968</c:v>
                </c:pt>
                <c:pt idx="6531">
                  <c:v>285064</c:v>
                </c:pt>
                <c:pt idx="6532">
                  <c:v>285128</c:v>
                </c:pt>
                <c:pt idx="6533">
                  <c:v>285224</c:v>
                </c:pt>
                <c:pt idx="6534">
                  <c:v>285288</c:v>
                </c:pt>
                <c:pt idx="6535">
                  <c:v>285352</c:v>
                </c:pt>
                <c:pt idx="6536">
                  <c:v>285416</c:v>
                </c:pt>
                <c:pt idx="6537">
                  <c:v>285512</c:v>
                </c:pt>
                <c:pt idx="6538">
                  <c:v>285576</c:v>
                </c:pt>
                <c:pt idx="6539">
                  <c:v>285672</c:v>
                </c:pt>
                <c:pt idx="6540">
                  <c:v>285736</c:v>
                </c:pt>
                <c:pt idx="6541">
                  <c:v>285832</c:v>
                </c:pt>
                <c:pt idx="6542">
                  <c:v>285896</c:v>
                </c:pt>
                <c:pt idx="6543">
                  <c:v>285992</c:v>
                </c:pt>
                <c:pt idx="6544">
                  <c:v>286088</c:v>
                </c:pt>
                <c:pt idx="6545">
                  <c:v>286152</c:v>
                </c:pt>
                <c:pt idx="6546">
                  <c:v>286248</c:v>
                </c:pt>
                <c:pt idx="6547">
                  <c:v>286312</c:v>
                </c:pt>
                <c:pt idx="6548">
                  <c:v>286408</c:v>
                </c:pt>
                <c:pt idx="6549">
                  <c:v>286472</c:v>
                </c:pt>
                <c:pt idx="6550">
                  <c:v>286568</c:v>
                </c:pt>
                <c:pt idx="6551">
                  <c:v>286632</c:v>
                </c:pt>
                <c:pt idx="6552">
                  <c:v>286728</c:v>
                </c:pt>
                <c:pt idx="6553">
                  <c:v>286824</c:v>
                </c:pt>
                <c:pt idx="6554">
                  <c:v>286888</c:v>
                </c:pt>
                <c:pt idx="6555">
                  <c:v>286984</c:v>
                </c:pt>
                <c:pt idx="6556">
                  <c:v>287048</c:v>
                </c:pt>
                <c:pt idx="6557">
                  <c:v>287144</c:v>
                </c:pt>
                <c:pt idx="6558">
                  <c:v>287208</c:v>
                </c:pt>
                <c:pt idx="6559">
                  <c:v>287304</c:v>
                </c:pt>
                <c:pt idx="6560">
                  <c:v>287368</c:v>
                </c:pt>
                <c:pt idx="6561">
                  <c:v>287464</c:v>
                </c:pt>
                <c:pt idx="6562">
                  <c:v>287528</c:v>
                </c:pt>
                <c:pt idx="6563">
                  <c:v>287624</c:v>
                </c:pt>
                <c:pt idx="6564">
                  <c:v>287720</c:v>
                </c:pt>
                <c:pt idx="6565">
                  <c:v>287784</c:v>
                </c:pt>
                <c:pt idx="6566">
                  <c:v>287880</c:v>
                </c:pt>
                <c:pt idx="6567">
                  <c:v>287944</c:v>
                </c:pt>
                <c:pt idx="6568">
                  <c:v>288040</c:v>
                </c:pt>
                <c:pt idx="6569">
                  <c:v>288104</c:v>
                </c:pt>
                <c:pt idx="6570">
                  <c:v>288200</c:v>
                </c:pt>
                <c:pt idx="6571">
                  <c:v>288264</c:v>
                </c:pt>
                <c:pt idx="6572">
                  <c:v>288360</c:v>
                </c:pt>
                <c:pt idx="6573">
                  <c:v>288456</c:v>
                </c:pt>
                <c:pt idx="6574">
                  <c:v>288520</c:v>
                </c:pt>
                <c:pt idx="6575">
                  <c:v>288616</c:v>
                </c:pt>
                <c:pt idx="6576">
                  <c:v>288680</c:v>
                </c:pt>
                <c:pt idx="6577">
                  <c:v>279040</c:v>
                </c:pt>
                <c:pt idx="6578">
                  <c:v>279136</c:v>
                </c:pt>
                <c:pt idx="6579">
                  <c:v>279200</c:v>
                </c:pt>
                <c:pt idx="6580">
                  <c:v>279296</c:v>
                </c:pt>
                <c:pt idx="6581">
                  <c:v>279360</c:v>
                </c:pt>
                <c:pt idx="6582">
                  <c:v>279456</c:v>
                </c:pt>
                <c:pt idx="6583">
                  <c:v>279552</c:v>
                </c:pt>
                <c:pt idx="6584">
                  <c:v>279616</c:v>
                </c:pt>
                <c:pt idx="6585">
                  <c:v>279712</c:v>
                </c:pt>
                <c:pt idx="6586">
                  <c:v>279776</c:v>
                </c:pt>
                <c:pt idx="6587">
                  <c:v>279840</c:v>
                </c:pt>
                <c:pt idx="6588">
                  <c:v>279936</c:v>
                </c:pt>
                <c:pt idx="6589">
                  <c:v>280032</c:v>
                </c:pt>
                <c:pt idx="6590">
                  <c:v>280096</c:v>
                </c:pt>
                <c:pt idx="6591">
                  <c:v>280192</c:v>
                </c:pt>
                <c:pt idx="6592">
                  <c:v>280256</c:v>
                </c:pt>
                <c:pt idx="6593">
                  <c:v>280352</c:v>
                </c:pt>
                <c:pt idx="6594">
                  <c:v>280416</c:v>
                </c:pt>
                <c:pt idx="6595">
                  <c:v>280512</c:v>
                </c:pt>
                <c:pt idx="6596">
                  <c:v>280608</c:v>
                </c:pt>
                <c:pt idx="6597">
                  <c:v>280672</c:v>
                </c:pt>
                <c:pt idx="6598">
                  <c:v>280768</c:v>
                </c:pt>
                <c:pt idx="6599">
                  <c:v>280832</c:v>
                </c:pt>
                <c:pt idx="6600">
                  <c:v>280928</c:v>
                </c:pt>
                <c:pt idx="6601">
                  <c:v>280992</c:v>
                </c:pt>
                <c:pt idx="6602">
                  <c:v>281088</c:v>
                </c:pt>
                <c:pt idx="6603">
                  <c:v>281152</c:v>
                </c:pt>
                <c:pt idx="6604">
                  <c:v>281248</c:v>
                </c:pt>
                <c:pt idx="6605">
                  <c:v>281312</c:v>
                </c:pt>
                <c:pt idx="6606">
                  <c:v>281408</c:v>
                </c:pt>
                <c:pt idx="6607">
                  <c:v>281504</c:v>
                </c:pt>
                <c:pt idx="6608">
                  <c:v>281568</c:v>
                </c:pt>
                <c:pt idx="6609">
                  <c:v>281632</c:v>
                </c:pt>
                <c:pt idx="6610">
                  <c:v>281728</c:v>
                </c:pt>
                <c:pt idx="6611">
                  <c:v>281792</c:v>
                </c:pt>
                <c:pt idx="6612">
                  <c:v>281888</c:v>
                </c:pt>
                <c:pt idx="6613">
                  <c:v>281952</c:v>
                </c:pt>
                <c:pt idx="6614">
                  <c:v>282048</c:v>
                </c:pt>
                <c:pt idx="6615">
                  <c:v>282112</c:v>
                </c:pt>
                <c:pt idx="6616">
                  <c:v>282208</c:v>
                </c:pt>
                <c:pt idx="6617">
                  <c:v>282272</c:v>
                </c:pt>
                <c:pt idx="6618">
                  <c:v>282368</c:v>
                </c:pt>
                <c:pt idx="6619">
                  <c:v>282464</c:v>
                </c:pt>
                <c:pt idx="6620">
                  <c:v>282528</c:v>
                </c:pt>
                <c:pt idx="6621">
                  <c:v>282632</c:v>
                </c:pt>
                <c:pt idx="6622">
                  <c:v>282696</c:v>
                </c:pt>
                <c:pt idx="6623">
                  <c:v>282792</c:v>
                </c:pt>
                <c:pt idx="6624">
                  <c:v>282856</c:v>
                </c:pt>
                <c:pt idx="6625">
                  <c:v>282952</c:v>
                </c:pt>
                <c:pt idx="6626">
                  <c:v>283016</c:v>
                </c:pt>
                <c:pt idx="6627">
                  <c:v>283112</c:v>
                </c:pt>
                <c:pt idx="6628">
                  <c:v>283176</c:v>
                </c:pt>
                <c:pt idx="6629">
                  <c:v>283272</c:v>
                </c:pt>
                <c:pt idx="6630">
                  <c:v>283336</c:v>
                </c:pt>
                <c:pt idx="6631">
                  <c:v>283432</c:v>
                </c:pt>
                <c:pt idx="6632">
                  <c:v>283528</c:v>
                </c:pt>
                <c:pt idx="6633">
                  <c:v>283592</c:v>
                </c:pt>
                <c:pt idx="6634">
                  <c:v>283688</c:v>
                </c:pt>
                <c:pt idx="6635">
                  <c:v>283752</c:v>
                </c:pt>
                <c:pt idx="6636">
                  <c:v>283816</c:v>
                </c:pt>
                <c:pt idx="6637">
                  <c:v>283880</c:v>
                </c:pt>
                <c:pt idx="6638">
                  <c:v>283976</c:v>
                </c:pt>
                <c:pt idx="6639">
                  <c:v>284040</c:v>
                </c:pt>
                <c:pt idx="6640">
                  <c:v>284136</c:v>
                </c:pt>
                <c:pt idx="6641">
                  <c:v>284200</c:v>
                </c:pt>
                <c:pt idx="6642">
                  <c:v>284296</c:v>
                </c:pt>
                <c:pt idx="6643">
                  <c:v>284392</c:v>
                </c:pt>
                <c:pt idx="6644">
                  <c:v>284456</c:v>
                </c:pt>
                <c:pt idx="6645">
                  <c:v>284552</c:v>
                </c:pt>
                <c:pt idx="6646">
                  <c:v>284616</c:v>
                </c:pt>
                <c:pt idx="6647">
                  <c:v>284680</c:v>
                </c:pt>
                <c:pt idx="6648">
                  <c:v>284680</c:v>
                </c:pt>
                <c:pt idx="6649">
                  <c:v>284680</c:v>
                </c:pt>
                <c:pt idx="6650">
                  <c:v>284680</c:v>
                </c:pt>
                <c:pt idx="6651">
                  <c:v>284680</c:v>
                </c:pt>
                <c:pt idx="6652">
                  <c:v>284680</c:v>
                </c:pt>
                <c:pt idx="6653">
                  <c:v>284680</c:v>
                </c:pt>
                <c:pt idx="6654">
                  <c:v>284680</c:v>
                </c:pt>
                <c:pt idx="6655">
                  <c:v>284680</c:v>
                </c:pt>
                <c:pt idx="6656">
                  <c:v>284680</c:v>
                </c:pt>
                <c:pt idx="6657">
                  <c:v>284680</c:v>
                </c:pt>
                <c:pt idx="6658">
                  <c:v>284680</c:v>
                </c:pt>
                <c:pt idx="6659">
                  <c:v>284680</c:v>
                </c:pt>
                <c:pt idx="6660">
                  <c:v>284776</c:v>
                </c:pt>
                <c:pt idx="6661">
                  <c:v>284840</c:v>
                </c:pt>
                <c:pt idx="6662">
                  <c:v>284936</c:v>
                </c:pt>
                <c:pt idx="6663">
                  <c:v>285000</c:v>
                </c:pt>
                <c:pt idx="6664">
                  <c:v>285096</c:v>
                </c:pt>
                <c:pt idx="6665">
                  <c:v>285160</c:v>
                </c:pt>
                <c:pt idx="6666">
                  <c:v>285256</c:v>
                </c:pt>
                <c:pt idx="6667">
                  <c:v>285352</c:v>
                </c:pt>
                <c:pt idx="6668">
                  <c:v>285416</c:v>
                </c:pt>
                <c:pt idx="6669">
                  <c:v>285512</c:v>
                </c:pt>
                <c:pt idx="6670">
                  <c:v>285576</c:v>
                </c:pt>
                <c:pt idx="6671">
                  <c:v>285672</c:v>
                </c:pt>
                <c:pt idx="6672">
                  <c:v>285736</c:v>
                </c:pt>
                <c:pt idx="6673">
                  <c:v>285832</c:v>
                </c:pt>
                <c:pt idx="6674">
                  <c:v>285896</c:v>
                </c:pt>
                <c:pt idx="6675">
                  <c:v>285992</c:v>
                </c:pt>
                <c:pt idx="6676">
                  <c:v>286056</c:v>
                </c:pt>
                <c:pt idx="6677">
                  <c:v>286152</c:v>
                </c:pt>
                <c:pt idx="6678">
                  <c:v>286248</c:v>
                </c:pt>
                <c:pt idx="6679">
                  <c:v>286312</c:v>
                </c:pt>
                <c:pt idx="6680">
                  <c:v>286408</c:v>
                </c:pt>
                <c:pt idx="6681">
                  <c:v>286472</c:v>
                </c:pt>
                <c:pt idx="6682">
                  <c:v>286568</c:v>
                </c:pt>
                <c:pt idx="6683">
                  <c:v>286632</c:v>
                </c:pt>
                <c:pt idx="6684">
                  <c:v>286728</c:v>
                </c:pt>
                <c:pt idx="6685">
                  <c:v>286792</c:v>
                </c:pt>
                <c:pt idx="6686">
                  <c:v>286888</c:v>
                </c:pt>
                <c:pt idx="6687">
                  <c:v>286952</c:v>
                </c:pt>
                <c:pt idx="6688">
                  <c:v>287048</c:v>
                </c:pt>
                <c:pt idx="6689">
                  <c:v>287144</c:v>
                </c:pt>
                <c:pt idx="6690">
                  <c:v>287208</c:v>
                </c:pt>
                <c:pt idx="6691">
                  <c:v>287304</c:v>
                </c:pt>
                <c:pt idx="6692">
                  <c:v>287368</c:v>
                </c:pt>
                <c:pt idx="6693">
                  <c:v>287464</c:v>
                </c:pt>
                <c:pt idx="6694">
                  <c:v>287528</c:v>
                </c:pt>
                <c:pt idx="6695">
                  <c:v>287624</c:v>
                </c:pt>
                <c:pt idx="6696">
                  <c:v>287688</c:v>
                </c:pt>
                <c:pt idx="6697">
                  <c:v>287784</c:v>
                </c:pt>
                <c:pt idx="6698">
                  <c:v>287880</c:v>
                </c:pt>
                <c:pt idx="6699">
                  <c:v>287944</c:v>
                </c:pt>
                <c:pt idx="6700">
                  <c:v>288040</c:v>
                </c:pt>
                <c:pt idx="6701">
                  <c:v>288104</c:v>
                </c:pt>
                <c:pt idx="6702">
                  <c:v>288200</c:v>
                </c:pt>
                <c:pt idx="6703">
                  <c:v>288264</c:v>
                </c:pt>
                <c:pt idx="6704">
                  <c:v>288360</c:v>
                </c:pt>
                <c:pt idx="6705">
                  <c:v>288424</c:v>
                </c:pt>
                <c:pt idx="6706">
                  <c:v>288520</c:v>
                </c:pt>
                <c:pt idx="6707">
                  <c:v>288616</c:v>
                </c:pt>
                <c:pt idx="6708">
                  <c:v>288680</c:v>
                </c:pt>
                <c:pt idx="6709">
                  <c:v>279072</c:v>
                </c:pt>
                <c:pt idx="6710">
                  <c:v>279168</c:v>
                </c:pt>
                <c:pt idx="6711">
                  <c:v>279232</c:v>
                </c:pt>
                <c:pt idx="6712">
                  <c:v>279328</c:v>
                </c:pt>
                <c:pt idx="6713">
                  <c:v>279392</c:v>
                </c:pt>
                <c:pt idx="6714">
                  <c:v>279488</c:v>
                </c:pt>
                <c:pt idx="6715">
                  <c:v>279488</c:v>
                </c:pt>
                <c:pt idx="6716">
                  <c:v>279488</c:v>
                </c:pt>
                <c:pt idx="6717">
                  <c:v>279488</c:v>
                </c:pt>
                <c:pt idx="6718">
                  <c:v>279488</c:v>
                </c:pt>
                <c:pt idx="6719">
                  <c:v>279488</c:v>
                </c:pt>
                <c:pt idx="6720">
                  <c:v>279488</c:v>
                </c:pt>
                <c:pt idx="6721">
                  <c:v>279488</c:v>
                </c:pt>
                <c:pt idx="6722">
                  <c:v>279488</c:v>
                </c:pt>
                <c:pt idx="6723">
                  <c:v>279488</c:v>
                </c:pt>
                <c:pt idx="6724">
                  <c:v>279488</c:v>
                </c:pt>
                <c:pt idx="6725">
                  <c:v>279488</c:v>
                </c:pt>
                <c:pt idx="6726">
                  <c:v>279488</c:v>
                </c:pt>
                <c:pt idx="6727">
                  <c:v>279488</c:v>
                </c:pt>
                <c:pt idx="6728">
                  <c:v>279488</c:v>
                </c:pt>
                <c:pt idx="6729">
                  <c:v>279488</c:v>
                </c:pt>
                <c:pt idx="6730">
                  <c:v>279488</c:v>
                </c:pt>
                <c:pt idx="6731">
                  <c:v>279488</c:v>
                </c:pt>
                <c:pt idx="6732">
                  <c:v>279488</c:v>
                </c:pt>
                <c:pt idx="6733">
                  <c:v>279488</c:v>
                </c:pt>
                <c:pt idx="6734">
                  <c:v>279488</c:v>
                </c:pt>
                <c:pt idx="6735">
                  <c:v>279488</c:v>
                </c:pt>
                <c:pt idx="6736">
                  <c:v>279488</c:v>
                </c:pt>
                <c:pt idx="6737">
                  <c:v>279488</c:v>
                </c:pt>
                <c:pt idx="6738">
                  <c:v>279488</c:v>
                </c:pt>
                <c:pt idx="6739">
                  <c:v>279488</c:v>
                </c:pt>
                <c:pt idx="6740">
                  <c:v>279552</c:v>
                </c:pt>
                <c:pt idx="6741">
                  <c:v>279616</c:v>
                </c:pt>
                <c:pt idx="6742">
                  <c:v>279712</c:v>
                </c:pt>
                <c:pt idx="6743">
                  <c:v>279808</c:v>
                </c:pt>
                <c:pt idx="6744">
                  <c:v>279872</c:v>
                </c:pt>
                <c:pt idx="6745">
                  <c:v>279968</c:v>
                </c:pt>
                <c:pt idx="6746">
                  <c:v>280032</c:v>
                </c:pt>
                <c:pt idx="6747">
                  <c:v>280128</c:v>
                </c:pt>
                <c:pt idx="6748">
                  <c:v>280224</c:v>
                </c:pt>
                <c:pt idx="6749">
                  <c:v>280288</c:v>
                </c:pt>
                <c:pt idx="6750">
                  <c:v>280384</c:v>
                </c:pt>
                <c:pt idx="6751">
                  <c:v>280448</c:v>
                </c:pt>
                <c:pt idx="6752">
                  <c:v>280544</c:v>
                </c:pt>
                <c:pt idx="6753">
                  <c:v>280608</c:v>
                </c:pt>
                <c:pt idx="6754">
                  <c:v>280704</c:v>
                </c:pt>
                <c:pt idx="6755">
                  <c:v>280768</c:v>
                </c:pt>
                <c:pt idx="6756">
                  <c:v>280864</c:v>
                </c:pt>
                <c:pt idx="6757">
                  <c:v>280928</c:v>
                </c:pt>
                <c:pt idx="6758">
                  <c:v>281024</c:v>
                </c:pt>
                <c:pt idx="6759">
                  <c:v>281120</c:v>
                </c:pt>
                <c:pt idx="6760">
                  <c:v>281184</c:v>
                </c:pt>
                <c:pt idx="6761">
                  <c:v>281280</c:v>
                </c:pt>
                <c:pt idx="6762">
                  <c:v>281344</c:v>
                </c:pt>
                <c:pt idx="6763">
                  <c:v>281440</c:v>
                </c:pt>
                <c:pt idx="6764">
                  <c:v>281504</c:v>
                </c:pt>
                <c:pt idx="6765">
                  <c:v>281600</c:v>
                </c:pt>
                <c:pt idx="6766">
                  <c:v>281664</c:v>
                </c:pt>
                <c:pt idx="6767">
                  <c:v>281760</c:v>
                </c:pt>
                <c:pt idx="6768">
                  <c:v>281824</c:v>
                </c:pt>
                <c:pt idx="6769">
                  <c:v>281920</c:v>
                </c:pt>
                <c:pt idx="6770">
                  <c:v>281952</c:v>
                </c:pt>
                <c:pt idx="6771">
                  <c:v>281952</c:v>
                </c:pt>
                <c:pt idx="6772">
                  <c:v>281952</c:v>
                </c:pt>
                <c:pt idx="6773">
                  <c:v>281952</c:v>
                </c:pt>
                <c:pt idx="6774">
                  <c:v>281952</c:v>
                </c:pt>
                <c:pt idx="6775">
                  <c:v>281952</c:v>
                </c:pt>
                <c:pt idx="6776">
                  <c:v>281952</c:v>
                </c:pt>
                <c:pt idx="6777">
                  <c:v>281952</c:v>
                </c:pt>
                <c:pt idx="6778">
                  <c:v>281952</c:v>
                </c:pt>
                <c:pt idx="6779">
                  <c:v>281952</c:v>
                </c:pt>
                <c:pt idx="6780">
                  <c:v>281952</c:v>
                </c:pt>
                <c:pt idx="6781">
                  <c:v>281952</c:v>
                </c:pt>
                <c:pt idx="6782">
                  <c:v>281952</c:v>
                </c:pt>
                <c:pt idx="6783">
                  <c:v>281952</c:v>
                </c:pt>
                <c:pt idx="6784">
                  <c:v>281952</c:v>
                </c:pt>
                <c:pt idx="6785">
                  <c:v>281952</c:v>
                </c:pt>
                <c:pt idx="6786">
                  <c:v>281952</c:v>
                </c:pt>
                <c:pt idx="6787">
                  <c:v>281952</c:v>
                </c:pt>
                <c:pt idx="6788">
                  <c:v>281952</c:v>
                </c:pt>
                <c:pt idx="6789">
                  <c:v>281952</c:v>
                </c:pt>
                <c:pt idx="6790">
                  <c:v>281952</c:v>
                </c:pt>
                <c:pt idx="6791">
                  <c:v>281952</c:v>
                </c:pt>
                <c:pt idx="6792">
                  <c:v>281952</c:v>
                </c:pt>
                <c:pt idx="6793">
                  <c:v>281952</c:v>
                </c:pt>
                <c:pt idx="6794">
                  <c:v>281952</c:v>
                </c:pt>
                <c:pt idx="6795">
                  <c:v>281952</c:v>
                </c:pt>
                <c:pt idx="6796">
                  <c:v>281952</c:v>
                </c:pt>
                <c:pt idx="6797">
                  <c:v>281952</c:v>
                </c:pt>
                <c:pt idx="6798">
                  <c:v>281952</c:v>
                </c:pt>
                <c:pt idx="6799">
                  <c:v>281952</c:v>
                </c:pt>
                <c:pt idx="6800">
                  <c:v>281952</c:v>
                </c:pt>
                <c:pt idx="6801">
                  <c:v>281952</c:v>
                </c:pt>
                <c:pt idx="6802">
                  <c:v>281952</c:v>
                </c:pt>
                <c:pt idx="6803">
                  <c:v>281952</c:v>
                </c:pt>
                <c:pt idx="6804">
                  <c:v>281952</c:v>
                </c:pt>
                <c:pt idx="6805">
                  <c:v>281952</c:v>
                </c:pt>
                <c:pt idx="6806">
                  <c:v>281952</c:v>
                </c:pt>
                <c:pt idx="6807">
                  <c:v>281952</c:v>
                </c:pt>
                <c:pt idx="6808">
                  <c:v>281952</c:v>
                </c:pt>
                <c:pt idx="6809">
                  <c:v>281952</c:v>
                </c:pt>
                <c:pt idx="6810">
                  <c:v>281952</c:v>
                </c:pt>
                <c:pt idx="6811">
                  <c:v>281952</c:v>
                </c:pt>
                <c:pt idx="6812">
                  <c:v>281952</c:v>
                </c:pt>
                <c:pt idx="6813">
                  <c:v>281952</c:v>
                </c:pt>
                <c:pt idx="6814">
                  <c:v>281952</c:v>
                </c:pt>
                <c:pt idx="6815">
                  <c:v>281952</c:v>
                </c:pt>
                <c:pt idx="6816">
                  <c:v>281952</c:v>
                </c:pt>
                <c:pt idx="6817">
                  <c:v>281952</c:v>
                </c:pt>
                <c:pt idx="6818">
                  <c:v>281952</c:v>
                </c:pt>
                <c:pt idx="6819">
                  <c:v>281952</c:v>
                </c:pt>
                <c:pt idx="6820">
                  <c:v>281952</c:v>
                </c:pt>
                <c:pt idx="6821">
                  <c:v>281952</c:v>
                </c:pt>
                <c:pt idx="6822">
                  <c:v>281984</c:v>
                </c:pt>
                <c:pt idx="6823">
                  <c:v>282048</c:v>
                </c:pt>
                <c:pt idx="6824">
                  <c:v>282144</c:v>
                </c:pt>
                <c:pt idx="6825">
                  <c:v>282240</c:v>
                </c:pt>
                <c:pt idx="6826">
                  <c:v>282304</c:v>
                </c:pt>
                <c:pt idx="6827">
                  <c:v>282400</c:v>
                </c:pt>
                <c:pt idx="6828">
                  <c:v>282464</c:v>
                </c:pt>
                <c:pt idx="6829">
                  <c:v>282560</c:v>
                </c:pt>
                <c:pt idx="6830">
                  <c:v>282632</c:v>
                </c:pt>
                <c:pt idx="6831">
                  <c:v>282728</c:v>
                </c:pt>
                <c:pt idx="6832">
                  <c:v>282792</c:v>
                </c:pt>
                <c:pt idx="6833">
                  <c:v>282888</c:v>
                </c:pt>
                <c:pt idx="6834">
                  <c:v>282952</c:v>
                </c:pt>
                <c:pt idx="6835">
                  <c:v>283048</c:v>
                </c:pt>
                <c:pt idx="6836">
                  <c:v>283144</c:v>
                </c:pt>
                <c:pt idx="6837">
                  <c:v>283208</c:v>
                </c:pt>
                <c:pt idx="6838">
                  <c:v>283304</c:v>
                </c:pt>
                <c:pt idx="6839">
                  <c:v>283368</c:v>
                </c:pt>
                <c:pt idx="6840">
                  <c:v>283464</c:v>
                </c:pt>
                <c:pt idx="6841">
                  <c:v>283528</c:v>
                </c:pt>
                <c:pt idx="6842">
                  <c:v>283592</c:v>
                </c:pt>
                <c:pt idx="6843">
                  <c:v>283656</c:v>
                </c:pt>
                <c:pt idx="6844">
                  <c:v>283752</c:v>
                </c:pt>
                <c:pt idx="6845">
                  <c:v>283816</c:v>
                </c:pt>
                <c:pt idx="6846">
                  <c:v>283912</c:v>
                </c:pt>
                <c:pt idx="6847">
                  <c:v>284008</c:v>
                </c:pt>
                <c:pt idx="6848">
                  <c:v>284072</c:v>
                </c:pt>
                <c:pt idx="6849">
                  <c:v>284168</c:v>
                </c:pt>
                <c:pt idx="6850">
                  <c:v>284168</c:v>
                </c:pt>
                <c:pt idx="6851">
                  <c:v>284168</c:v>
                </c:pt>
                <c:pt idx="6852">
                  <c:v>284168</c:v>
                </c:pt>
                <c:pt idx="6853">
                  <c:v>284168</c:v>
                </c:pt>
                <c:pt idx="6854">
                  <c:v>284168</c:v>
                </c:pt>
                <c:pt idx="6855">
                  <c:v>284168</c:v>
                </c:pt>
                <c:pt idx="6856">
                  <c:v>284168</c:v>
                </c:pt>
                <c:pt idx="6857">
                  <c:v>284168</c:v>
                </c:pt>
                <c:pt idx="6858">
                  <c:v>284168</c:v>
                </c:pt>
                <c:pt idx="6859">
                  <c:v>284168</c:v>
                </c:pt>
                <c:pt idx="6860">
                  <c:v>284168</c:v>
                </c:pt>
                <c:pt idx="6861">
                  <c:v>284168</c:v>
                </c:pt>
                <c:pt idx="6862">
                  <c:v>284168</c:v>
                </c:pt>
                <c:pt idx="6863">
                  <c:v>284168</c:v>
                </c:pt>
                <c:pt idx="6864">
                  <c:v>284168</c:v>
                </c:pt>
                <c:pt idx="6865">
                  <c:v>284168</c:v>
                </c:pt>
                <c:pt idx="6866">
                  <c:v>284168</c:v>
                </c:pt>
                <c:pt idx="6867">
                  <c:v>284168</c:v>
                </c:pt>
                <c:pt idx="6868">
                  <c:v>284168</c:v>
                </c:pt>
                <c:pt idx="6869">
                  <c:v>284168</c:v>
                </c:pt>
                <c:pt idx="6870">
                  <c:v>284168</c:v>
                </c:pt>
                <c:pt idx="6871">
                  <c:v>284168</c:v>
                </c:pt>
                <c:pt idx="6872">
                  <c:v>284168</c:v>
                </c:pt>
                <c:pt idx="6873">
                  <c:v>284168</c:v>
                </c:pt>
                <c:pt idx="6874">
                  <c:v>284168</c:v>
                </c:pt>
                <c:pt idx="6875">
                  <c:v>284168</c:v>
                </c:pt>
                <c:pt idx="6876">
                  <c:v>284168</c:v>
                </c:pt>
                <c:pt idx="6877">
                  <c:v>284168</c:v>
                </c:pt>
                <c:pt idx="6878">
                  <c:v>284168</c:v>
                </c:pt>
                <c:pt idx="6879">
                  <c:v>284168</c:v>
                </c:pt>
                <c:pt idx="6880">
                  <c:v>284168</c:v>
                </c:pt>
                <c:pt idx="6881">
                  <c:v>284168</c:v>
                </c:pt>
                <c:pt idx="6882">
                  <c:v>284200</c:v>
                </c:pt>
                <c:pt idx="6883">
                  <c:v>284264</c:v>
                </c:pt>
                <c:pt idx="6884">
                  <c:v>284360</c:v>
                </c:pt>
                <c:pt idx="6885">
                  <c:v>284456</c:v>
                </c:pt>
                <c:pt idx="6886">
                  <c:v>284520</c:v>
                </c:pt>
                <c:pt idx="6887">
                  <c:v>284616</c:v>
                </c:pt>
                <c:pt idx="6888">
                  <c:v>284680</c:v>
                </c:pt>
                <c:pt idx="6889">
                  <c:v>284776</c:v>
                </c:pt>
                <c:pt idx="6890">
                  <c:v>284840</c:v>
                </c:pt>
                <c:pt idx="6891">
                  <c:v>284936</c:v>
                </c:pt>
                <c:pt idx="6892">
                  <c:v>285000</c:v>
                </c:pt>
                <c:pt idx="6893">
                  <c:v>285096</c:v>
                </c:pt>
                <c:pt idx="6894">
                  <c:v>285160</c:v>
                </c:pt>
                <c:pt idx="6895">
                  <c:v>285256</c:v>
                </c:pt>
                <c:pt idx="6896">
                  <c:v>285352</c:v>
                </c:pt>
                <c:pt idx="6897">
                  <c:v>285416</c:v>
                </c:pt>
                <c:pt idx="6898">
                  <c:v>285512</c:v>
                </c:pt>
                <c:pt idx="6899">
                  <c:v>285576</c:v>
                </c:pt>
                <c:pt idx="6900">
                  <c:v>285672</c:v>
                </c:pt>
                <c:pt idx="6901">
                  <c:v>285736</c:v>
                </c:pt>
                <c:pt idx="6902">
                  <c:v>285832</c:v>
                </c:pt>
                <c:pt idx="6903">
                  <c:v>285896</c:v>
                </c:pt>
                <c:pt idx="6904">
                  <c:v>285992</c:v>
                </c:pt>
                <c:pt idx="6905">
                  <c:v>286056</c:v>
                </c:pt>
                <c:pt idx="6906">
                  <c:v>286152</c:v>
                </c:pt>
                <c:pt idx="6907">
                  <c:v>286248</c:v>
                </c:pt>
                <c:pt idx="6908">
                  <c:v>286312</c:v>
                </c:pt>
                <c:pt idx="6909">
                  <c:v>286408</c:v>
                </c:pt>
                <c:pt idx="6910">
                  <c:v>286472</c:v>
                </c:pt>
                <c:pt idx="6911">
                  <c:v>286568</c:v>
                </c:pt>
                <c:pt idx="6912">
                  <c:v>286632</c:v>
                </c:pt>
                <c:pt idx="6913">
                  <c:v>286632</c:v>
                </c:pt>
                <c:pt idx="6914">
                  <c:v>286632</c:v>
                </c:pt>
                <c:pt idx="6915">
                  <c:v>286632</c:v>
                </c:pt>
                <c:pt idx="6916">
                  <c:v>286632</c:v>
                </c:pt>
                <c:pt idx="6917">
                  <c:v>286632</c:v>
                </c:pt>
                <c:pt idx="6918">
                  <c:v>286632</c:v>
                </c:pt>
                <c:pt idx="6919">
                  <c:v>286632</c:v>
                </c:pt>
                <c:pt idx="6920">
                  <c:v>286632</c:v>
                </c:pt>
                <c:pt idx="6921">
                  <c:v>286632</c:v>
                </c:pt>
                <c:pt idx="6922">
                  <c:v>286632</c:v>
                </c:pt>
                <c:pt idx="6923">
                  <c:v>286632</c:v>
                </c:pt>
                <c:pt idx="6924">
                  <c:v>286632</c:v>
                </c:pt>
                <c:pt idx="6925">
                  <c:v>286632</c:v>
                </c:pt>
                <c:pt idx="6926">
                  <c:v>286632</c:v>
                </c:pt>
                <c:pt idx="6927">
                  <c:v>286632</c:v>
                </c:pt>
                <c:pt idx="6928">
                  <c:v>286632</c:v>
                </c:pt>
                <c:pt idx="6929">
                  <c:v>286632</c:v>
                </c:pt>
                <c:pt idx="6930">
                  <c:v>286632</c:v>
                </c:pt>
                <c:pt idx="6931">
                  <c:v>286632</c:v>
                </c:pt>
                <c:pt idx="6932">
                  <c:v>286632</c:v>
                </c:pt>
                <c:pt idx="6933">
                  <c:v>286632</c:v>
                </c:pt>
                <c:pt idx="6934">
                  <c:v>286632</c:v>
                </c:pt>
                <c:pt idx="6935">
                  <c:v>286632</c:v>
                </c:pt>
                <c:pt idx="6936">
                  <c:v>286632</c:v>
                </c:pt>
                <c:pt idx="6937">
                  <c:v>286632</c:v>
                </c:pt>
                <c:pt idx="6938">
                  <c:v>286632</c:v>
                </c:pt>
                <c:pt idx="6939">
                  <c:v>286632</c:v>
                </c:pt>
                <c:pt idx="6940">
                  <c:v>286632</c:v>
                </c:pt>
                <c:pt idx="6941">
                  <c:v>286632</c:v>
                </c:pt>
                <c:pt idx="6942">
                  <c:v>286632</c:v>
                </c:pt>
                <c:pt idx="6943">
                  <c:v>286632</c:v>
                </c:pt>
                <c:pt idx="6944">
                  <c:v>286632</c:v>
                </c:pt>
                <c:pt idx="6945">
                  <c:v>286632</c:v>
                </c:pt>
                <c:pt idx="6946">
                  <c:v>286632</c:v>
                </c:pt>
                <c:pt idx="6947">
                  <c:v>286632</c:v>
                </c:pt>
                <c:pt idx="6948">
                  <c:v>286632</c:v>
                </c:pt>
                <c:pt idx="6949">
                  <c:v>286632</c:v>
                </c:pt>
                <c:pt idx="6950">
                  <c:v>286632</c:v>
                </c:pt>
                <c:pt idx="6951">
                  <c:v>286632</c:v>
                </c:pt>
                <c:pt idx="6952">
                  <c:v>286632</c:v>
                </c:pt>
                <c:pt idx="6953">
                  <c:v>286632</c:v>
                </c:pt>
                <c:pt idx="6954">
                  <c:v>286632</c:v>
                </c:pt>
                <c:pt idx="6955">
                  <c:v>286696</c:v>
                </c:pt>
                <c:pt idx="6956">
                  <c:v>286792</c:v>
                </c:pt>
                <c:pt idx="6957">
                  <c:v>286888</c:v>
                </c:pt>
                <c:pt idx="6958">
                  <c:v>286952</c:v>
                </c:pt>
                <c:pt idx="6959">
                  <c:v>287048</c:v>
                </c:pt>
                <c:pt idx="6960">
                  <c:v>287112</c:v>
                </c:pt>
                <c:pt idx="6961">
                  <c:v>287176</c:v>
                </c:pt>
                <c:pt idx="6962">
                  <c:v>287272</c:v>
                </c:pt>
                <c:pt idx="6963">
                  <c:v>287368</c:v>
                </c:pt>
                <c:pt idx="6964">
                  <c:v>287432</c:v>
                </c:pt>
                <c:pt idx="6965">
                  <c:v>287528</c:v>
                </c:pt>
                <c:pt idx="6966">
                  <c:v>287624</c:v>
                </c:pt>
                <c:pt idx="6967">
                  <c:v>287688</c:v>
                </c:pt>
                <c:pt idx="6968">
                  <c:v>287784</c:v>
                </c:pt>
                <c:pt idx="6969">
                  <c:v>287848</c:v>
                </c:pt>
                <c:pt idx="6970">
                  <c:v>287944</c:v>
                </c:pt>
                <c:pt idx="6971">
                  <c:v>288008</c:v>
                </c:pt>
                <c:pt idx="6972">
                  <c:v>288104</c:v>
                </c:pt>
                <c:pt idx="6973">
                  <c:v>288168</c:v>
                </c:pt>
                <c:pt idx="6974">
                  <c:v>288264</c:v>
                </c:pt>
                <c:pt idx="6975">
                  <c:v>288328</c:v>
                </c:pt>
                <c:pt idx="6976">
                  <c:v>288424</c:v>
                </c:pt>
                <c:pt idx="6977">
                  <c:v>288488</c:v>
                </c:pt>
                <c:pt idx="6978">
                  <c:v>288488</c:v>
                </c:pt>
                <c:pt idx="6979">
                  <c:v>288488</c:v>
                </c:pt>
                <c:pt idx="6980">
                  <c:v>288488</c:v>
                </c:pt>
                <c:pt idx="6981">
                  <c:v>288488</c:v>
                </c:pt>
                <c:pt idx="6982">
                  <c:v>288488</c:v>
                </c:pt>
                <c:pt idx="6983">
                  <c:v>288488</c:v>
                </c:pt>
                <c:pt idx="6984">
                  <c:v>288488</c:v>
                </c:pt>
                <c:pt idx="6985">
                  <c:v>288488</c:v>
                </c:pt>
                <c:pt idx="6986">
                  <c:v>288488</c:v>
                </c:pt>
                <c:pt idx="6987">
                  <c:v>288488</c:v>
                </c:pt>
                <c:pt idx="6988">
                  <c:v>288488</c:v>
                </c:pt>
                <c:pt idx="6989">
                  <c:v>288488</c:v>
                </c:pt>
                <c:pt idx="6990">
                  <c:v>288488</c:v>
                </c:pt>
                <c:pt idx="6991">
                  <c:v>288488</c:v>
                </c:pt>
                <c:pt idx="6992">
                  <c:v>288488</c:v>
                </c:pt>
                <c:pt idx="6993">
                  <c:v>288488</c:v>
                </c:pt>
                <c:pt idx="6994">
                  <c:v>288488</c:v>
                </c:pt>
                <c:pt idx="6995">
                  <c:v>288488</c:v>
                </c:pt>
                <c:pt idx="6996">
                  <c:v>288488</c:v>
                </c:pt>
                <c:pt idx="6997">
                  <c:v>288488</c:v>
                </c:pt>
                <c:pt idx="6998">
                  <c:v>288488</c:v>
                </c:pt>
                <c:pt idx="6999">
                  <c:v>288488</c:v>
                </c:pt>
                <c:pt idx="7000">
                  <c:v>288488</c:v>
                </c:pt>
                <c:pt idx="7001">
                  <c:v>288488</c:v>
                </c:pt>
                <c:pt idx="7002">
                  <c:v>288488</c:v>
                </c:pt>
                <c:pt idx="7003">
                  <c:v>288488</c:v>
                </c:pt>
                <c:pt idx="7004">
                  <c:v>288488</c:v>
                </c:pt>
                <c:pt idx="7005">
                  <c:v>288488</c:v>
                </c:pt>
                <c:pt idx="7006">
                  <c:v>288488</c:v>
                </c:pt>
                <c:pt idx="7007">
                  <c:v>288488</c:v>
                </c:pt>
                <c:pt idx="7008">
                  <c:v>288488</c:v>
                </c:pt>
                <c:pt idx="7009">
                  <c:v>288488</c:v>
                </c:pt>
                <c:pt idx="7010">
                  <c:v>288552</c:v>
                </c:pt>
                <c:pt idx="7011">
                  <c:v>288648</c:v>
                </c:pt>
                <c:pt idx="7012">
                  <c:v>280480</c:v>
                </c:pt>
                <c:pt idx="7013">
                  <c:v>279136</c:v>
                </c:pt>
                <c:pt idx="7014">
                  <c:v>279200</c:v>
                </c:pt>
                <c:pt idx="7015">
                  <c:v>279296</c:v>
                </c:pt>
                <c:pt idx="7016">
                  <c:v>279360</c:v>
                </c:pt>
                <c:pt idx="7017">
                  <c:v>279424</c:v>
                </c:pt>
                <c:pt idx="7018">
                  <c:v>279520</c:v>
                </c:pt>
                <c:pt idx="7019">
                  <c:v>279584</c:v>
                </c:pt>
                <c:pt idx="7020">
                  <c:v>279680</c:v>
                </c:pt>
                <c:pt idx="7021">
                  <c:v>279776</c:v>
                </c:pt>
                <c:pt idx="7022">
                  <c:v>279840</c:v>
                </c:pt>
                <c:pt idx="7023">
                  <c:v>279936</c:v>
                </c:pt>
                <c:pt idx="7024">
                  <c:v>280000</c:v>
                </c:pt>
                <c:pt idx="7025">
                  <c:v>280096</c:v>
                </c:pt>
                <c:pt idx="7026">
                  <c:v>280160</c:v>
                </c:pt>
                <c:pt idx="7027">
                  <c:v>280256</c:v>
                </c:pt>
                <c:pt idx="7028">
                  <c:v>280320</c:v>
                </c:pt>
                <c:pt idx="7029">
                  <c:v>280416</c:v>
                </c:pt>
                <c:pt idx="7030">
                  <c:v>280512</c:v>
                </c:pt>
                <c:pt idx="7031">
                  <c:v>280576</c:v>
                </c:pt>
                <c:pt idx="7032">
                  <c:v>280672</c:v>
                </c:pt>
                <c:pt idx="7033">
                  <c:v>280736</c:v>
                </c:pt>
                <c:pt idx="7034">
                  <c:v>280832</c:v>
                </c:pt>
                <c:pt idx="7035">
                  <c:v>280928</c:v>
                </c:pt>
                <c:pt idx="7036">
                  <c:v>280992</c:v>
                </c:pt>
                <c:pt idx="7037">
                  <c:v>281088</c:v>
                </c:pt>
                <c:pt idx="7038">
                  <c:v>281152</c:v>
                </c:pt>
                <c:pt idx="7039">
                  <c:v>281248</c:v>
                </c:pt>
                <c:pt idx="7040">
                  <c:v>281344</c:v>
                </c:pt>
                <c:pt idx="7041">
                  <c:v>281440</c:v>
                </c:pt>
                <c:pt idx="7042">
                  <c:v>281536</c:v>
                </c:pt>
                <c:pt idx="7043">
                  <c:v>281632</c:v>
                </c:pt>
                <c:pt idx="7044">
                  <c:v>281664</c:v>
                </c:pt>
                <c:pt idx="7045">
                  <c:v>281760</c:v>
                </c:pt>
                <c:pt idx="7046">
                  <c:v>281824</c:v>
                </c:pt>
                <c:pt idx="7047">
                  <c:v>281920</c:v>
                </c:pt>
                <c:pt idx="7048">
                  <c:v>281984</c:v>
                </c:pt>
                <c:pt idx="7049">
                  <c:v>282080</c:v>
                </c:pt>
                <c:pt idx="7050">
                  <c:v>282144</c:v>
                </c:pt>
                <c:pt idx="7051">
                  <c:v>282240</c:v>
                </c:pt>
                <c:pt idx="7052">
                  <c:v>282336</c:v>
                </c:pt>
                <c:pt idx="7053">
                  <c:v>282400</c:v>
                </c:pt>
                <c:pt idx="7054">
                  <c:v>282496</c:v>
                </c:pt>
                <c:pt idx="7055">
                  <c:v>282560</c:v>
                </c:pt>
                <c:pt idx="7056">
                  <c:v>282664</c:v>
                </c:pt>
                <c:pt idx="7057">
                  <c:v>282728</c:v>
                </c:pt>
                <c:pt idx="7058">
                  <c:v>282824</c:v>
                </c:pt>
                <c:pt idx="7059">
                  <c:v>282920</c:v>
                </c:pt>
                <c:pt idx="7060">
                  <c:v>282984</c:v>
                </c:pt>
                <c:pt idx="7061">
                  <c:v>283080</c:v>
                </c:pt>
                <c:pt idx="7062">
                  <c:v>283144</c:v>
                </c:pt>
                <c:pt idx="7063">
                  <c:v>283240</c:v>
                </c:pt>
                <c:pt idx="7064">
                  <c:v>283304</c:v>
                </c:pt>
                <c:pt idx="7065">
                  <c:v>283400</c:v>
                </c:pt>
                <c:pt idx="7066">
                  <c:v>283464</c:v>
                </c:pt>
                <c:pt idx="7067">
                  <c:v>283560</c:v>
                </c:pt>
                <c:pt idx="7068">
                  <c:v>283656</c:v>
                </c:pt>
                <c:pt idx="7069">
                  <c:v>283720</c:v>
                </c:pt>
                <c:pt idx="7070">
                  <c:v>283816</c:v>
                </c:pt>
                <c:pt idx="7071">
                  <c:v>283880</c:v>
                </c:pt>
                <c:pt idx="7072">
                  <c:v>283976</c:v>
                </c:pt>
                <c:pt idx="7073">
                  <c:v>284040</c:v>
                </c:pt>
                <c:pt idx="7074">
                  <c:v>284136</c:v>
                </c:pt>
                <c:pt idx="7075">
                  <c:v>284136</c:v>
                </c:pt>
                <c:pt idx="7076">
                  <c:v>284136</c:v>
                </c:pt>
                <c:pt idx="7077">
                  <c:v>284136</c:v>
                </c:pt>
                <c:pt idx="7078">
                  <c:v>284136</c:v>
                </c:pt>
                <c:pt idx="7079">
                  <c:v>284136</c:v>
                </c:pt>
                <c:pt idx="7080">
                  <c:v>284136</c:v>
                </c:pt>
                <c:pt idx="7081">
                  <c:v>284136</c:v>
                </c:pt>
                <c:pt idx="7082">
                  <c:v>284136</c:v>
                </c:pt>
                <c:pt idx="7083">
                  <c:v>284136</c:v>
                </c:pt>
                <c:pt idx="7084">
                  <c:v>284136</c:v>
                </c:pt>
                <c:pt idx="7085">
                  <c:v>284136</c:v>
                </c:pt>
                <c:pt idx="7086">
                  <c:v>284136</c:v>
                </c:pt>
                <c:pt idx="7087">
                  <c:v>284136</c:v>
                </c:pt>
                <c:pt idx="7088">
                  <c:v>284136</c:v>
                </c:pt>
                <c:pt idx="7089">
                  <c:v>284136</c:v>
                </c:pt>
                <c:pt idx="7090">
                  <c:v>284136</c:v>
                </c:pt>
                <c:pt idx="7091">
                  <c:v>284136</c:v>
                </c:pt>
                <c:pt idx="7092">
                  <c:v>284136</c:v>
                </c:pt>
                <c:pt idx="7093">
                  <c:v>284136</c:v>
                </c:pt>
                <c:pt idx="7094">
                  <c:v>284136</c:v>
                </c:pt>
                <c:pt idx="7095">
                  <c:v>284136</c:v>
                </c:pt>
                <c:pt idx="7096">
                  <c:v>284136</c:v>
                </c:pt>
                <c:pt idx="7097">
                  <c:v>284136</c:v>
                </c:pt>
                <c:pt idx="7098">
                  <c:v>284136</c:v>
                </c:pt>
                <c:pt idx="7099">
                  <c:v>284136</c:v>
                </c:pt>
                <c:pt idx="7100">
                  <c:v>284136</c:v>
                </c:pt>
                <c:pt idx="7101">
                  <c:v>284136</c:v>
                </c:pt>
                <c:pt idx="7102">
                  <c:v>284136</c:v>
                </c:pt>
                <c:pt idx="7103">
                  <c:v>284136</c:v>
                </c:pt>
                <c:pt idx="7104">
                  <c:v>284136</c:v>
                </c:pt>
                <c:pt idx="7105">
                  <c:v>284136</c:v>
                </c:pt>
                <c:pt idx="7106">
                  <c:v>284136</c:v>
                </c:pt>
                <c:pt idx="7107">
                  <c:v>284136</c:v>
                </c:pt>
                <c:pt idx="7108">
                  <c:v>284136</c:v>
                </c:pt>
                <c:pt idx="7109">
                  <c:v>284136</c:v>
                </c:pt>
                <c:pt idx="7110">
                  <c:v>284136</c:v>
                </c:pt>
                <c:pt idx="7111">
                  <c:v>284136</c:v>
                </c:pt>
                <c:pt idx="7112">
                  <c:v>284136</c:v>
                </c:pt>
                <c:pt idx="7113">
                  <c:v>284136</c:v>
                </c:pt>
                <c:pt idx="7114">
                  <c:v>284136</c:v>
                </c:pt>
                <c:pt idx="7115">
                  <c:v>284136</c:v>
                </c:pt>
                <c:pt idx="7116">
                  <c:v>284136</c:v>
                </c:pt>
                <c:pt idx="7117">
                  <c:v>284136</c:v>
                </c:pt>
                <c:pt idx="7118">
                  <c:v>284136</c:v>
                </c:pt>
                <c:pt idx="7119">
                  <c:v>284136</c:v>
                </c:pt>
                <c:pt idx="7120">
                  <c:v>284136</c:v>
                </c:pt>
                <c:pt idx="7121">
                  <c:v>284136</c:v>
                </c:pt>
                <c:pt idx="7122">
                  <c:v>284136</c:v>
                </c:pt>
                <c:pt idx="7123">
                  <c:v>284136</c:v>
                </c:pt>
                <c:pt idx="7124">
                  <c:v>284136</c:v>
                </c:pt>
                <c:pt idx="7125">
                  <c:v>284136</c:v>
                </c:pt>
                <c:pt idx="7126">
                  <c:v>284136</c:v>
                </c:pt>
                <c:pt idx="7127">
                  <c:v>284136</c:v>
                </c:pt>
                <c:pt idx="7128">
                  <c:v>284136</c:v>
                </c:pt>
                <c:pt idx="7129">
                  <c:v>284136</c:v>
                </c:pt>
                <c:pt idx="7130">
                  <c:v>284136</c:v>
                </c:pt>
                <c:pt idx="7131">
                  <c:v>284136</c:v>
                </c:pt>
                <c:pt idx="7132">
                  <c:v>284168</c:v>
                </c:pt>
                <c:pt idx="7133">
                  <c:v>284264</c:v>
                </c:pt>
                <c:pt idx="7134">
                  <c:v>284328</c:v>
                </c:pt>
                <c:pt idx="7135">
                  <c:v>284424</c:v>
                </c:pt>
                <c:pt idx="7136">
                  <c:v>284488</c:v>
                </c:pt>
                <c:pt idx="7137">
                  <c:v>284584</c:v>
                </c:pt>
                <c:pt idx="7138">
                  <c:v>284648</c:v>
                </c:pt>
                <c:pt idx="7139">
                  <c:v>284744</c:v>
                </c:pt>
                <c:pt idx="7140">
                  <c:v>284808</c:v>
                </c:pt>
                <c:pt idx="7141">
                  <c:v>284904</c:v>
                </c:pt>
                <c:pt idx="7142">
                  <c:v>284968</c:v>
                </c:pt>
                <c:pt idx="7143">
                  <c:v>285064</c:v>
                </c:pt>
                <c:pt idx="7144">
                  <c:v>285160</c:v>
                </c:pt>
                <c:pt idx="7145">
                  <c:v>285192</c:v>
                </c:pt>
                <c:pt idx="7146">
                  <c:v>285288</c:v>
                </c:pt>
                <c:pt idx="7147">
                  <c:v>285352</c:v>
                </c:pt>
                <c:pt idx="7148">
                  <c:v>285448</c:v>
                </c:pt>
                <c:pt idx="7149">
                  <c:v>285512</c:v>
                </c:pt>
                <c:pt idx="7150">
                  <c:v>285608</c:v>
                </c:pt>
                <c:pt idx="7151">
                  <c:v>285704</c:v>
                </c:pt>
                <c:pt idx="7152">
                  <c:v>285768</c:v>
                </c:pt>
                <c:pt idx="7153">
                  <c:v>285864</c:v>
                </c:pt>
                <c:pt idx="7154">
                  <c:v>285928</c:v>
                </c:pt>
                <c:pt idx="7155">
                  <c:v>286024</c:v>
                </c:pt>
                <c:pt idx="7156">
                  <c:v>286088</c:v>
                </c:pt>
                <c:pt idx="7157">
                  <c:v>286184</c:v>
                </c:pt>
                <c:pt idx="7158">
                  <c:v>286248</c:v>
                </c:pt>
                <c:pt idx="7159">
                  <c:v>286344</c:v>
                </c:pt>
                <c:pt idx="7160">
                  <c:v>286344</c:v>
                </c:pt>
                <c:pt idx="7161">
                  <c:v>286344</c:v>
                </c:pt>
                <c:pt idx="7162">
                  <c:v>286344</c:v>
                </c:pt>
                <c:pt idx="7163">
                  <c:v>286344</c:v>
                </c:pt>
                <c:pt idx="7164">
                  <c:v>286344</c:v>
                </c:pt>
                <c:pt idx="7165">
                  <c:v>286344</c:v>
                </c:pt>
                <c:pt idx="7166">
                  <c:v>286344</c:v>
                </c:pt>
                <c:pt idx="7167">
                  <c:v>286344</c:v>
                </c:pt>
                <c:pt idx="7168">
                  <c:v>286344</c:v>
                </c:pt>
                <c:pt idx="7169">
                  <c:v>286344</c:v>
                </c:pt>
                <c:pt idx="7170">
                  <c:v>286344</c:v>
                </c:pt>
                <c:pt idx="7171">
                  <c:v>286344</c:v>
                </c:pt>
                <c:pt idx="7172">
                  <c:v>286344</c:v>
                </c:pt>
                <c:pt idx="7173">
                  <c:v>286344</c:v>
                </c:pt>
                <c:pt idx="7174">
                  <c:v>286344</c:v>
                </c:pt>
                <c:pt idx="7175">
                  <c:v>286344</c:v>
                </c:pt>
                <c:pt idx="7176">
                  <c:v>286344</c:v>
                </c:pt>
                <c:pt idx="7177">
                  <c:v>286344</c:v>
                </c:pt>
                <c:pt idx="7178">
                  <c:v>286344</c:v>
                </c:pt>
                <c:pt idx="7179">
                  <c:v>286344</c:v>
                </c:pt>
                <c:pt idx="7180">
                  <c:v>286344</c:v>
                </c:pt>
                <c:pt idx="7181">
                  <c:v>286344</c:v>
                </c:pt>
                <c:pt idx="7182">
                  <c:v>286344</c:v>
                </c:pt>
                <c:pt idx="7183">
                  <c:v>286344</c:v>
                </c:pt>
                <c:pt idx="7184">
                  <c:v>286344</c:v>
                </c:pt>
                <c:pt idx="7185">
                  <c:v>286344</c:v>
                </c:pt>
                <c:pt idx="7186">
                  <c:v>286344</c:v>
                </c:pt>
                <c:pt idx="7187">
                  <c:v>286344</c:v>
                </c:pt>
                <c:pt idx="7188">
                  <c:v>286344</c:v>
                </c:pt>
                <c:pt idx="7189">
                  <c:v>286344</c:v>
                </c:pt>
                <c:pt idx="7190">
                  <c:v>286344</c:v>
                </c:pt>
                <c:pt idx="7191">
                  <c:v>286344</c:v>
                </c:pt>
                <c:pt idx="7192">
                  <c:v>286344</c:v>
                </c:pt>
                <c:pt idx="7193">
                  <c:v>286344</c:v>
                </c:pt>
                <c:pt idx="7194">
                  <c:v>286344</c:v>
                </c:pt>
                <c:pt idx="7195">
                  <c:v>286344</c:v>
                </c:pt>
                <c:pt idx="7196">
                  <c:v>286344</c:v>
                </c:pt>
                <c:pt idx="7197">
                  <c:v>286344</c:v>
                </c:pt>
                <c:pt idx="7198">
                  <c:v>286344</c:v>
                </c:pt>
                <c:pt idx="7199">
                  <c:v>286344</c:v>
                </c:pt>
                <c:pt idx="7200">
                  <c:v>286344</c:v>
                </c:pt>
                <c:pt idx="7201">
                  <c:v>286344</c:v>
                </c:pt>
                <c:pt idx="7202">
                  <c:v>286344</c:v>
                </c:pt>
                <c:pt idx="7203">
                  <c:v>286344</c:v>
                </c:pt>
                <c:pt idx="7204">
                  <c:v>286344</c:v>
                </c:pt>
                <c:pt idx="7205">
                  <c:v>286344</c:v>
                </c:pt>
                <c:pt idx="7206">
                  <c:v>286344</c:v>
                </c:pt>
                <c:pt idx="7207">
                  <c:v>286344</c:v>
                </c:pt>
                <c:pt idx="7208">
                  <c:v>286344</c:v>
                </c:pt>
                <c:pt idx="7209">
                  <c:v>286344</c:v>
                </c:pt>
                <c:pt idx="7210">
                  <c:v>286408</c:v>
                </c:pt>
                <c:pt idx="7211">
                  <c:v>286504</c:v>
                </c:pt>
                <c:pt idx="7212">
                  <c:v>286568</c:v>
                </c:pt>
                <c:pt idx="7213">
                  <c:v>286664</c:v>
                </c:pt>
                <c:pt idx="7214">
                  <c:v>286728</c:v>
                </c:pt>
                <c:pt idx="7215">
                  <c:v>286824</c:v>
                </c:pt>
                <c:pt idx="7216">
                  <c:v>286920</c:v>
                </c:pt>
                <c:pt idx="7217">
                  <c:v>286984</c:v>
                </c:pt>
                <c:pt idx="7218">
                  <c:v>287080</c:v>
                </c:pt>
                <c:pt idx="7219">
                  <c:v>287144</c:v>
                </c:pt>
                <c:pt idx="7220">
                  <c:v>287240</c:v>
                </c:pt>
                <c:pt idx="7221">
                  <c:v>287304</c:v>
                </c:pt>
                <c:pt idx="7222">
                  <c:v>287400</c:v>
                </c:pt>
                <c:pt idx="7223">
                  <c:v>287464</c:v>
                </c:pt>
                <c:pt idx="7224">
                  <c:v>287528</c:v>
                </c:pt>
                <c:pt idx="7225">
                  <c:v>287624</c:v>
                </c:pt>
                <c:pt idx="7226">
                  <c:v>287720</c:v>
                </c:pt>
                <c:pt idx="7227">
                  <c:v>287784</c:v>
                </c:pt>
                <c:pt idx="7228">
                  <c:v>287880</c:v>
                </c:pt>
                <c:pt idx="7229">
                  <c:v>287944</c:v>
                </c:pt>
                <c:pt idx="7230">
                  <c:v>288040</c:v>
                </c:pt>
                <c:pt idx="7231">
                  <c:v>288104</c:v>
                </c:pt>
                <c:pt idx="7232">
                  <c:v>288200</c:v>
                </c:pt>
                <c:pt idx="7233">
                  <c:v>288296</c:v>
                </c:pt>
                <c:pt idx="7234">
                  <c:v>288360</c:v>
                </c:pt>
                <c:pt idx="7235">
                  <c:v>288456</c:v>
                </c:pt>
                <c:pt idx="7236">
                  <c:v>288520</c:v>
                </c:pt>
                <c:pt idx="7237">
                  <c:v>288584</c:v>
                </c:pt>
                <c:pt idx="7238">
                  <c:v>288584</c:v>
                </c:pt>
                <c:pt idx="7239">
                  <c:v>288584</c:v>
                </c:pt>
                <c:pt idx="7240">
                  <c:v>288584</c:v>
                </c:pt>
                <c:pt idx="7241">
                  <c:v>288584</c:v>
                </c:pt>
                <c:pt idx="7242">
                  <c:v>288584</c:v>
                </c:pt>
                <c:pt idx="7243">
                  <c:v>288584</c:v>
                </c:pt>
                <c:pt idx="7244">
                  <c:v>288584</c:v>
                </c:pt>
                <c:pt idx="7245">
                  <c:v>288584</c:v>
                </c:pt>
                <c:pt idx="7246">
                  <c:v>288584</c:v>
                </c:pt>
                <c:pt idx="7247">
                  <c:v>288584</c:v>
                </c:pt>
                <c:pt idx="7248">
                  <c:v>288584</c:v>
                </c:pt>
                <c:pt idx="7249">
                  <c:v>288584</c:v>
                </c:pt>
                <c:pt idx="7250">
                  <c:v>288584</c:v>
                </c:pt>
                <c:pt idx="7251">
                  <c:v>288584</c:v>
                </c:pt>
                <c:pt idx="7252">
                  <c:v>288584</c:v>
                </c:pt>
                <c:pt idx="7253">
                  <c:v>288584</c:v>
                </c:pt>
                <c:pt idx="7254">
                  <c:v>288584</c:v>
                </c:pt>
                <c:pt idx="7255">
                  <c:v>288584</c:v>
                </c:pt>
                <c:pt idx="7256">
                  <c:v>288584</c:v>
                </c:pt>
                <c:pt idx="7257">
                  <c:v>288584</c:v>
                </c:pt>
                <c:pt idx="7258">
                  <c:v>288584</c:v>
                </c:pt>
                <c:pt idx="7259">
                  <c:v>288584</c:v>
                </c:pt>
                <c:pt idx="7260">
                  <c:v>288680</c:v>
                </c:pt>
                <c:pt idx="7261">
                  <c:v>288744</c:v>
                </c:pt>
                <c:pt idx="7262">
                  <c:v>288840</c:v>
                </c:pt>
                <c:pt idx="7263">
                  <c:v>288904</c:v>
                </c:pt>
                <c:pt idx="7264">
                  <c:v>289000</c:v>
                </c:pt>
                <c:pt idx="7265">
                  <c:v>289064</c:v>
                </c:pt>
                <c:pt idx="7266">
                  <c:v>289160</c:v>
                </c:pt>
                <c:pt idx="7267">
                  <c:v>289256</c:v>
                </c:pt>
                <c:pt idx="7268">
                  <c:v>289320</c:v>
                </c:pt>
                <c:pt idx="7269">
                  <c:v>289384</c:v>
                </c:pt>
                <c:pt idx="7270">
                  <c:v>289480</c:v>
                </c:pt>
                <c:pt idx="7271">
                  <c:v>289576</c:v>
                </c:pt>
                <c:pt idx="7272">
                  <c:v>289640</c:v>
                </c:pt>
                <c:pt idx="7273">
                  <c:v>289736</c:v>
                </c:pt>
                <c:pt idx="7274">
                  <c:v>289800</c:v>
                </c:pt>
                <c:pt idx="7275">
                  <c:v>289896</c:v>
                </c:pt>
                <c:pt idx="7276">
                  <c:v>289960</c:v>
                </c:pt>
                <c:pt idx="7277">
                  <c:v>290056</c:v>
                </c:pt>
                <c:pt idx="7278">
                  <c:v>290152</c:v>
                </c:pt>
                <c:pt idx="7279">
                  <c:v>290216</c:v>
                </c:pt>
                <c:pt idx="7280">
                  <c:v>290280</c:v>
                </c:pt>
                <c:pt idx="7281">
                  <c:v>290376</c:v>
                </c:pt>
                <c:pt idx="7282">
                  <c:v>290472</c:v>
                </c:pt>
                <c:pt idx="7283">
                  <c:v>290536</c:v>
                </c:pt>
                <c:pt idx="7284">
                  <c:v>290632</c:v>
                </c:pt>
                <c:pt idx="7285">
                  <c:v>290696</c:v>
                </c:pt>
                <c:pt idx="7286">
                  <c:v>290792</c:v>
                </c:pt>
                <c:pt idx="7287">
                  <c:v>290856</c:v>
                </c:pt>
                <c:pt idx="7288">
                  <c:v>290856</c:v>
                </c:pt>
                <c:pt idx="7289">
                  <c:v>290856</c:v>
                </c:pt>
                <c:pt idx="7290">
                  <c:v>290856</c:v>
                </c:pt>
                <c:pt idx="7291">
                  <c:v>290856</c:v>
                </c:pt>
                <c:pt idx="7292">
                  <c:v>290856</c:v>
                </c:pt>
                <c:pt idx="7293">
                  <c:v>290856</c:v>
                </c:pt>
                <c:pt idx="7294">
                  <c:v>290856</c:v>
                </c:pt>
                <c:pt idx="7295">
                  <c:v>290856</c:v>
                </c:pt>
                <c:pt idx="7296">
                  <c:v>290856</c:v>
                </c:pt>
                <c:pt idx="7297">
                  <c:v>290888</c:v>
                </c:pt>
                <c:pt idx="7298">
                  <c:v>290984</c:v>
                </c:pt>
                <c:pt idx="7299">
                  <c:v>291048</c:v>
                </c:pt>
                <c:pt idx="7300">
                  <c:v>291144</c:v>
                </c:pt>
                <c:pt idx="7301">
                  <c:v>291208</c:v>
                </c:pt>
                <c:pt idx="7302">
                  <c:v>291304</c:v>
                </c:pt>
                <c:pt idx="7303">
                  <c:v>291368</c:v>
                </c:pt>
                <c:pt idx="7304">
                  <c:v>291464</c:v>
                </c:pt>
                <c:pt idx="7305">
                  <c:v>291560</c:v>
                </c:pt>
                <c:pt idx="7306">
                  <c:v>291624</c:v>
                </c:pt>
                <c:pt idx="7307">
                  <c:v>291720</c:v>
                </c:pt>
                <c:pt idx="7308">
                  <c:v>291784</c:v>
                </c:pt>
                <c:pt idx="7309">
                  <c:v>291880</c:v>
                </c:pt>
                <c:pt idx="7310">
                  <c:v>279072</c:v>
                </c:pt>
                <c:pt idx="7311">
                  <c:v>279168</c:v>
                </c:pt>
                <c:pt idx="7312">
                  <c:v>279232</c:v>
                </c:pt>
                <c:pt idx="7313">
                  <c:v>279296</c:v>
                </c:pt>
                <c:pt idx="7314">
                  <c:v>279392</c:v>
                </c:pt>
                <c:pt idx="7315">
                  <c:v>279488</c:v>
                </c:pt>
                <c:pt idx="7316">
                  <c:v>279552</c:v>
                </c:pt>
                <c:pt idx="7317">
                  <c:v>279648</c:v>
                </c:pt>
                <c:pt idx="7318">
                  <c:v>279712</c:v>
                </c:pt>
                <c:pt idx="7319">
                  <c:v>279808</c:v>
                </c:pt>
                <c:pt idx="7320">
                  <c:v>279872</c:v>
                </c:pt>
                <c:pt idx="7321">
                  <c:v>279968</c:v>
                </c:pt>
                <c:pt idx="7322">
                  <c:v>280032</c:v>
                </c:pt>
                <c:pt idx="7323">
                  <c:v>280128</c:v>
                </c:pt>
                <c:pt idx="7324">
                  <c:v>280192</c:v>
                </c:pt>
                <c:pt idx="7325">
                  <c:v>280288</c:v>
                </c:pt>
                <c:pt idx="7326">
                  <c:v>280352</c:v>
                </c:pt>
                <c:pt idx="7327">
                  <c:v>280416</c:v>
                </c:pt>
                <c:pt idx="7328">
                  <c:v>280416</c:v>
                </c:pt>
                <c:pt idx="7329">
                  <c:v>280416</c:v>
                </c:pt>
                <c:pt idx="7330">
                  <c:v>280416</c:v>
                </c:pt>
                <c:pt idx="7331">
                  <c:v>280416</c:v>
                </c:pt>
                <c:pt idx="7332">
                  <c:v>280416</c:v>
                </c:pt>
                <c:pt idx="7333">
                  <c:v>280416</c:v>
                </c:pt>
                <c:pt idx="7334">
                  <c:v>280416</c:v>
                </c:pt>
                <c:pt idx="7335">
                  <c:v>280416</c:v>
                </c:pt>
                <c:pt idx="7336">
                  <c:v>280416</c:v>
                </c:pt>
                <c:pt idx="7337">
                  <c:v>280416</c:v>
                </c:pt>
                <c:pt idx="7338">
                  <c:v>280416</c:v>
                </c:pt>
                <c:pt idx="7339">
                  <c:v>280416</c:v>
                </c:pt>
                <c:pt idx="7340">
                  <c:v>280416</c:v>
                </c:pt>
                <c:pt idx="7341">
                  <c:v>280416</c:v>
                </c:pt>
                <c:pt idx="7342">
                  <c:v>280416</c:v>
                </c:pt>
                <c:pt idx="7343">
                  <c:v>280416</c:v>
                </c:pt>
                <c:pt idx="7344">
                  <c:v>280416</c:v>
                </c:pt>
                <c:pt idx="7345">
                  <c:v>280416</c:v>
                </c:pt>
                <c:pt idx="7346">
                  <c:v>280416</c:v>
                </c:pt>
                <c:pt idx="7347">
                  <c:v>280448</c:v>
                </c:pt>
                <c:pt idx="7348">
                  <c:v>280544</c:v>
                </c:pt>
                <c:pt idx="7349">
                  <c:v>280640</c:v>
                </c:pt>
                <c:pt idx="7350">
                  <c:v>280704</c:v>
                </c:pt>
                <c:pt idx="7351">
                  <c:v>280800</c:v>
                </c:pt>
                <c:pt idx="7352">
                  <c:v>280864</c:v>
                </c:pt>
                <c:pt idx="7353">
                  <c:v>280960</c:v>
                </c:pt>
                <c:pt idx="7354">
                  <c:v>281056</c:v>
                </c:pt>
                <c:pt idx="7355">
                  <c:v>281152</c:v>
                </c:pt>
                <c:pt idx="7356">
                  <c:v>281248</c:v>
                </c:pt>
                <c:pt idx="7357">
                  <c:v>281344</c:v>
                </c:pt>
                <c:pt idx="7358">
                  <c:v>281440</c:v>
                </c:pt>
                <c:pt idx="7359">
                  <c:v>281536</c:v>
                </c:pt>
                <c:pt idx="7360">
                  <c:v>281600</c:v>
                </c:pt>
                <c:pt idx="7361">
                  <c:v>281696</c:v>
                </c:pt>
                <c:pt idx="7362">
                  <c:v>281792</c:v>
                </c:pt>
                <c:pt idx="7363">
                  <c:v>281888</c:v>
                </c:pt>
                <c:pt idx="7364">
                  <c:v>281984</c:v>
                </c:pt>
                <c:pt idx="7365">
                  <c:v>282080</c:v>
                </c:pt>
                <c:pt idx="7366">
                  <c:v>282176</c:v>
                </c:pt>
                <c:pt idx="7367">
                  <c:v>282272</c:v>
                </c:pt>
                <c:pt idx="7368">
                  <c:v>282336</c:v>
                </c:pt>
                <c:pt idx="7369">
                  <c:v>282432</c:v>
                </c:pt>
                <c:pt idx="7370">
                  <c:v>282496</c:v>
                </c:pt>
                <c:pt idx="7371">
                  <c:v>282600</c:v>
                </c:pt>
                <c:pt idx="7372">
                  <c:v>282664</c:v>
                </c:pt>
                <c:pt idx="7373">
                  <c:v>282664</c:v>
                </c:pt>
                <c:pt idx="7374">
                  <c:v>282664</c:v>
                </c:pt>
                <c:pt idx="7375">
                  <c:v>282664</c:v>
                </c:pt>
                <c:pt idx="7376">
                  <c:v>282664</c:v>
                </c:pt>
                <c:pt idx="7377">
                  <c:v>282664</c:v>
                </c:pt>
                <c:pt idx="7378">
                  <c:v>282664</c:v>
                </c:pt>
                <c:pt idx="7379">
                  <c:v>282664</c:v>
                </c:pt>
                <c:pt idx="7380">
                  <c:v>282664</c:v>
                </c:pt>
                <c:pt idx="7381">
                  <c:v>282664</c:v>
                </c:pt>
                <c:pt idx="7382">
                  <c:v>282664</c:v>
                </c:pt>
                <c:pt idx="7383">
                  <c:v>282664</c:v>
                </c:pt>
                <c:pt idx="7384">
                  <c:v>282664</c:v>
                </c:pt>
                <c:pt idx="7385">
                  <c:v>282664</c:v>
                </c:pt>
                <c:pt idx="7386">
                  <c:v>282664</c:v>
                </c:pt>
                <c:pt idx="7387">
                  <c:v>282664</c:v>
                </c:pt>
                <c:pt idx="7388">
                  <c:v>282664</c:v>
                </c:pt>
                <c:pt idx="7389">
                  <c:v>282664</c:v>
                </c:pt>
                <c:pt idx="7390">
                  <c:v>282664</c:v>
                </c:pt>
                <c:pt idx="7391">
                  <c:v>282664</c:v>
                </c:pt>
                <c:pt idx="7392">
                  <c:v>282664</c:v>
                </c:pt>
                <c:pt idx="7393">
                  <c:v>282664</c:v>
                </c:pt>
                <c:pt idx="7394">
                  <c:v>282664</c:v>
                </c:pt>
                <c:pt idx="7395">
                  <c:v>282664</c:v>
                </c:pt>
                <c:pt idx="7396">
                  <c:v>282664</c:v>
                </c:pt>
                <c:pt idx="7397">
                  <c:v>282696</c:v>
                </c:pt>
                <c:pt idx="7398">
                  <c:v>282760</c:v>
                </c:pt>
                <c:pt idx="7399">
                  <c:v>282856</c:v>
                </c:pt>
                <c:pt idx="7400">
                  <c:v>282952</c:v>
                </c:pt>
                <c:pt idx="7401">
                  <c:v>283048</c:v>
                </c:pt>
                <c:pt idx="7402">
                  <c:v>283144</c:v>
                </c:pt>
                <c:pt idx="7403">
                  <c:v>283240</c:v>
                </c:pt>
                <c:pt idx="7404">
                  <c:v>283336</c:v>
                </c:pt>
                <c:pt idx="7405">
                  <c:v>283400</c:v>
                </c:pt>
                <c:pt idx="7406">
                  <c:v>283496</c:v>
                </c:pt>
                <c:pt idx="7407">
                  <c:v>283592</c:v>
                </c:pt>
                <c:pt idx="7408">
                  <c:v>283688</c:v>
                </c:pt>
                <c:pt idx="7409">
                  <c:v>283784</c:v>
                </c:pt>
                <c:pt idx="7410">
                  <c:v>283880</c:v>
                </c:pt>
                <c:pt idx="7411">
                  <c:v>283976</c:v>
                </c:pt>
                <c:pt idx="7412">
                  <c:v>284040</c:v>
                </c:pt>
                <c:pt idx="7413">
                  <c:v>284136</c:v>
                </c:pt>
                <c:pt idx="7414">
                  <c:v>284232</c:v>
                </c:pt>
                <c:pt idx="7415">
                  <c:v>284328</c:v>
                </c:pt>
                <c:pt idx="7416">
                  <c:v>284424</c:v>
                </c:pt>
                <c:pt idx="7417">
                  <c:v>284520</c:v>
                </c:pt>
                <c:pt idx="7418">
                  <c:v>284616</c:v>
                </c:pt>
                <c:pt idx="7419">
                  <c:v>284712</c:v>
                </c:pt>
                <c:pt idx="7420">
                  <c:v>284712</c:v>
                </c:pt>
                <c:pt idx="7421">
                  <c:v>284712</c:v>
                </c:pt>
                <c:pt idx="7422">
                  <c:v>284712</c:v>
                </c:pt>
                <c:pt idx="7423">
                  <c:v>284712</c:v>
                </c:pt>
                <c:pt idx="7424">
                  <c:v>284712</c:v>
                </c:pt>
                <c:pt idx="7425">
                  <c:v>284712</c:v>
                </c:pt>
                <c:pt idx="7426">
                  <c:v>284712</c:v>
                </c:pt>
                <c:pt idx="7427">
                  <c:v>284712</c:v>
                </c:pt>
                <c:pt idx="7428">
                  <c:v>284712</c:v>
                </c:pt>
                <c:pt idx="7429">
                  <c:v>284712</c:v>
                </c:pt>
                <c:pt idx="7430">
                  <c:v>284712</c:v>
                </c:pt>
                <c:pt idx="7431">
                  <c:v>284712</c:v>
                </c:pt>
                <c:pt idx="7432">
                  <c:v>284712</c:v>
                </c:pt>
                <c:pt idx="7433">
                  <c:v>284712</c:v>
                </c:pt>
                <c:pt idx="7434">
                  <c:v>284712</c:v>
                </c:pt>
                <c:pt idx="7435">
                  <c:v>284808</c:v>
                </c:pt>
                <c:pt idx="7436">
                  <c:v>284872</c:v>
                </c:pt>
                <c:pt idx="7437">
                  <c:v>284968</c:v>
                </c:pt>
                <c:pt idx="7438">
                  <c:v>285032</c:v>
                </c:pt>
                <c:pt idx="7439">
                  <c:v>285128</c:v>
                </c:pt>
                <c:pt idx="7440">
                  <c:v>285192</c:v>
                </c:pt>
                <c:pt idx="7441">
                  <c:v>285288</c:v>
                </c:pt>
                <c:pt idx="7442">
                  <c:v>285352</c:v>
                </c:pt>
                <c:pt idx="7443">
                  <c:v>285448</c:v>
                </c:pt>
                <c:pt idx="7444">
                  <c:v>285512</c:v>
                </c:pt>
                <c:pt idx="7445">
                  <c:v>285608</c:v>
                </c:pt>
                <c:pt idx="7446">
                  <c:v>285672</c:v>
                </c:pt>
                <c:pt idx="7447">
                  <c:v>285768</c:v>
                </c:pt>
                <c:pt idx="7448">
                  <c:v>285864</c:v>
                </c:pt>
                <c:pt idx="7449">
                  <c:v>285960</c:v>
                </c:pt>
                <c:pt idx="7450">
                  <c:v>286056</c:v>
                </c:pt>
                <c:pt idx="7451">
                  <c:v>286152</c:v>
                </c:pt>
                <c:pt idx="7452">
                  <c:v>286248</c:v>
                </c:pt>
                <c:pt idx="7453">
                  <c:v>286280</c:v>
                </c:pt>
                <c:pt idx="7454">
                  <c:v>286408</c:v>
                </c:pt>
                <c:pt idx="7455">
                  <c:v>286472</c:v>
                </c:pt>
                <c:pt idx="7456">
                  <c:v>286568</c:v>
                </c:pt>
                <c:pt idx="7457">
                  <c:v>286664</c:v>
                </c:pt>
                <c:pt idx="7458">
                  <c:v>286760</c:v>
                </c:pt>
                <c:pt idx="7459">
                  <c:v>286856</c:v>
                </c:pt>
                <c:pt idx="7460">
                  <c:v>286952</c:v>
                </c:pt>
                <c:pt idx="7461">
                  <c:v>287048</c:v>
                </c:pt>
                <c:pt idx="7462">
                  <c:v>287112</c:v>
                </c:pt>
                <c:pt idx="7463">
                  <c:v>287208</c:v>
                </c:pt>
                <c:pt idx="7464">
                  <c:v>287304</c:v>
                </c:pt>
                <c:pt idx="7465">
                  <c:v>287304</c:v>
                </c:pt>
                <c:pt idx="7466">
                  <c:v>287304</c:v>
                </c:pt>
                <c:pt idx="7467">
                  <c:v>287304</c:v>
                </c:pt>
                <c:pt idx="7468">
                  <c:v>287304</c:v>
                </c:pt>
                <c:pt idx="7469">
                  <c:v>287304</c:v>
                </c:pt>
                <c:pt idx="7470">
                  <c:v>287304</c:v>
                </c:pt>
                <c:pt idx="7471">
                  <c:v>287304</c:v>
                </c:pt>
                <c:pt idx="7472">
                  <c:v>287304</c:v>
                </c:pt>
                <c:pt idx="7473">
                  <c:v>287304</c:v>
                </c:pt>
                <c:pt idx="7474">
                  <c:v>287304</c:v>
                </c:pt>
                <c:pt idx="7475">
                  <c:v>287304</c:v>
                </c:pt>
                <c:pt idx="7476">
                  <c:v>287304</c:v>
                </c:pt>
                <c:pt idx="7477">
                  <c:v>287304</c:v>
                </c:pt>
                <c:pt idx="7478">
                  <c:v>287304</c:v>
                </c:pt>
                <c:pt idx="7479">
                  <c:v>287304</c:v>
                </c:pt>
                <c:pt idx="7480">
                  <c:v>287368</c:v>
                </c:pt>
                <c:pt idx="7481">
                  <c:v>287464</c:v>
                </c:pt>
                <c:pt idx="7482">
                  <c:v>287528</c:v>
                </c:pt>
                <c:pt idx="7483">
                  <c:v>287624</c:v>
                </c:pt>
                <c:pt idx="7484">
                  <c:v>287720</c:v>
                </c:pt>
                <c:pt idx="7485">
                  <c:v>287816</c:v>
                </c:pt>
                <c:pt idx="7486">
                  <c:v>287880</c:v>
                </c:pt>
                <c:pt idx="7487">
                  <c:v>287976</c:v>
                </c:pt>
                <c:pt idx="7488">
                  <c:v>288072</c:v>
                </c:pt>
                <c:pt idx="7489">
                  <c:v>288168</c:v>
                </c:pt>
                <c:pt idx="7490">
                  <c:v>288264</c:v>
                </c:pt>
                <c:pt idx="7491">
                  <c:v>288360</c:v>
                </c:pt>
                <c:pt idx="7492">
                  <c:v>288456</c:v>
                </c:pt>
                <c:pt idx="7493">
                  <c:v>288552</c:v>
                </c:pt>
                <c:pt idx="7494">
                  <c:v>288648</c:v>
                </c:pt>
                <c:pt idx="7495">
                  <c:v>288744</c:v>
                </c:pt>
                <c:pt idx="7496">
                  <c:v>288840</c:v>
                </c:pt>
                <c:pt idx="7497">
                  <c:v>288904</c:v>
                </c:pt>
                <c:pt idx="7498">
                  <c:v>289000</c:v>
                </c:pt>
                <c:pt idx="7499">
                  <c:v>289096</c:v>
                </c:pt>
                <c:pt idx="7500">
                  <c:v>289192</c:v>
                </c:pt>
                <c:pt idx="7501">
                  <c:v>289288</c:v>
                </c:pt>
                <c:pt idx="7502">
                  <c:v>289384</c:v>
                </c:pt>
                <c:pt idx="7503">
                  <c:v>289480</c:v>
                </c:pt>
                <c:pt idx="7504">
                  <c:v>289576</c:v>
                </c:pt>
                <c:pt idx="7505">
                  <c:v>289576</c:v>
                </c:pt>
                <c:pt idx="7506">
                  <c:v>289576</c:v>
                </c:pt>
                <c:pt idx="7507">
                  <c:v>289576</c:v>
                </c:pt>
                <c:pt idx="7508">
                  <c:v>289576</c:v>
                </c:pt>
                <c:pt idx="7509">
                  <c:v>289576</c:v>
                </c:pt>
                <c:pt idx="7510">
                  <c:v>289576</c:v>
                </c:pt>
                <c:pt idx="7511">
                  <c:v>289576</c:v>
                </c:pt>
                <c:pt idx="7512">
                  <c:v>289576</c:v>
                </c:pt>
                <c:pt idx="7513">
                  <c:v>289576</c:v>
                </c:pt>
                <c:pt idx="7514">
                  <c:v>289576</c:v>
                </c:pt>
                <c:pt idx="7515">
                  <c:v>289576</c:v>
                </c:pt>
                <c:pt idx="7516">
                  <c:v>289576</c:v>
                </c:pt>
                <c:pt idx="7517">
                  <c:v>289576</c:v>
                </c:pt>
                <c:pt idx="7518">
                  <c:v>289576</c:v>
                </c:pt>
                <c:pt idx="7519">
                  <c:v>289576</c:v>
                </c:pt>
                <c:pt idx="7520">
                  <c:v>289576</c:v>
                </c:pt>
                <c:pt idx="7521">
                  <c:v>289576</c:v>
                </c:pt>
                <c:pt idx="7522">
                  <c:v>289608</c:v>
                </c:pt>
                <c:pt idx="7523">
                  <c:v>289704</c:v>
                </c:pt>
                <c:pt idx="7524">
                  <c:v>289768</c:v>
                </c:pt>
                <c:pt idx="7525">
                  <c:v>289864</c:v>
                </c:pt>
                <c:pt idx="7526">
                  <c:v>289928</c:v>
                </c:pt>
                <c:pt idx="7527">
                  <c:v>290024</c:v>
                </c:pt>
                <c:pt idx="7528">
                  <c:v>290088</c:v>
                </c:pt>
                <c:pt idx="7529">
                  <c:v>290184</c:v>
                </c:pt>
                <c:pt idx="7530">
                  <c:v>290280</c:v>
                </c:pt>
                <c:pt idx="7531">
                  <c:v>290376</c:v>
                </c:pt>
                <c:pt idx="7532">
                  <c:v>290440</c:v>
                </c:pt>
                <c:pt idx="7533">
                  <c:v>290536</c:v>
                </c:pt>
                <c:pt idx="7534">
                  <c:v>290632</c:v>
                </c:pt>
                <c:pt idx="7535">
                  <c:v>290728</c:v>
                </c:pt>
                <c:pt idx="7536">
                  <c:v>290824</c:v>
                </c:pt>
                <c:pt idx="7537">
                  <c:v>290920</c:v>
                </c:pt>
                <c:pt idx="7538">
                  <c:v>290984</c:v>
                </c:pt>
                <c:pt idx="7539">
                  <c:v>291080</c:v>
                </c:pt>
                <c:pt idx="7540">
                  <c:v>291144</c:v>
                </c:pt>
                <c:pt idx="7541">
                  <c:v>291240</c:v>
                </c:pt>
                <c:pt idx="7542">
                  <c:v>291336</c:v>
                </c:pt>
                <c:pt idx="7543">
                  <c:v>291400</c:v>
                </c:pt>
                <c:pt idx="7544">
                  <c:v>291464</c:v>
                </c:pt>
                <c:pt idx="7545">
                  <c:v>291560</c:v>
                </c:pt>
                <c:pt idx="7546">
                  <c:v>291656</c:v>
                </c:pt>
                <c:pt idx="7547">
                  <c:v>291688</c:v>
                </c:pt>
                <c:pt idx="7548">
                  <c:v>291688</c:v>
                </c:pt>
                <c:pt idx="7549">
                  <c:v>291688</c:v>
                </c:pt>
                <c:pt idx="7550">
                  <c:v>291688</c:v>
                </c:pt>
                <c:pt idx="7551">
                  <c:v>291688</c:v>
                </c:pt>
                <c:pt idx="7552">
                  <c:v>291688</c:v>
                </c:pt>
                <c:pt idx="7553">
                  <c:v>291688</c:v>
                </c:pt>
                <c:pt idx="7554">
                  <c:v>291688</c:v>
                </c:pt>
                <c:pt idx="7555">
                  <c:v>291688</c:v>
                </c:pt>
                <c:pt idx="7556">
                  <c:v>291688</c:v>
                </c:pt>
                <c:pt idx="7557">
                  <c:v>291688</c:v>
                </c:pt>
                <c:pt idx="7558">
                  <c:v>291688</c:v>
                </c:pt>
                <c:pt idx="7559">
                  <c:v>291688</c:v>
                </c:pt>
                <c:pt idx="7560">
                  <c:v>291688</c:v>
                </c:pt>
                <c:pt idx="7561">
                  <c:v>291688</c:v>
                </c:pt>
                <c:pt idx="7562">
                  <c:v>291688</c:v>
                </c:pt>
                <c:pt idx="7563">
                  <c:v>291688</c:v>
                </c:pt>
                <c:pt idx="7564">
                  <c:v>291688</c:v>
                </c:pt>
                <c:pt idx="7565">
                  <c:v>291688</c:v>
                </c:pt>
                <c:pt idx="7566">
                  <c:v>291688</c:v>
                </c:pt>
                <c:pt idx="7567">
                  <c:v>291688</c:v>
                </c:pt>
                <c:pt idx="7568">
                  <c:v>291688</c:v>
                </c:pt>
                <c:pt idx="7569">
                  <c:v>291688</c:v>
                </c:pt>
                <c:pt idx="7570">
                  <c:v>291688</c:v>
                </c:pt>
                <c:pt idx="7571">
                  <c:v>291688</c:v>
                </c:pt>
                <c:pt idx="7572">
                  <c:v>291688</c:v>
                </c:pt>
                <c:pt idx="7573">
                  <c:v>291688</c:v>
                </c:pt>
                <c:pt idx="7574">
                  <c:v>291688</c:v>
                </c:pt>
                <c:pt idx="7575">
                  <c:v>291752</c:v>
                </c:pt>
                <c:pt idx="7576">
                  <c:v>291848</c:v>
                </c:pt>
                <c:pt idx="7577">
                  <c:v>279072</c:v>
                </c:pt>
                <c:pt idx="7578">
                  <c:v>279136</c:v>
                </c:pt>
                <c:pt idx="7579">
                  <c:v>279232</c:v>
                </c:pt>
                <c:pt idx="7580">
                  <c:v>279296</c:v>
                </c:pt>
                <c:pt idx="7581">
                  <c:v>279392</c:v>
                </c:pt>
                <c:pt idx="7582">
                  <c:v>279488</c:v>
                </c:pt>
                <c:pt idx="7583">
                  <c:v>279552</c:v>
                </c:pt>
                <c:pt idx="7584">
                  <c:v>279648</c:v>
                </c:pt>
                <c:pt idx="7585">
                  <c:v>279712</c:v>
                </c:pt>
                <c:pt idx="7586">
                  <c:v>279808</c:v>
                </c:pt>
                <c:pt idx="7587">
                  <c:v>279872</c:v>
                </c:pt>
                <c:pt idx="7588">
                  <c:v>279968</c:v>
                </c:pt>
                <c:pt idx="7589">
                  <c:v>280064</c:v>
                </c:pt>
                <c:pt idx="7590">
                  <c:v>280128</c:v>
                </c:pt>
                <c:pt idx="7591">
                  <c:v>280224</c:v>
                </c:pt>
                <c:pt idx="7592">
                  <c:v>280288</c:v>
                </c:pt>
                <c:pt idx="7593">
                  <c:v>280384</c:v>
                </c:pt>
                <c:pt idx="7594">
                  <c:v>280448</c:v>
                </c:pt>
                <c:pt idx="7595">
                  <c:v>280544</c:v>
                </c:pt>
                <c:pt idx="7596">
                  <c:v>280608</c:v>
                </c:pt>
                <c:pt idx="7597">
                  <c:v>280704</c:v>
                </c:pt>
                <c:pt idx="7598">
                  <c:v>280800</c:v>
                </c:pt>
                <c:pt idx="7599">
                  <c:v>280864</c:v>
                </c:pt>
                <c:pt idx="7600">
                  <c:v>280960</c:v>
                </c:pt>
                <c:pt idx="7601">
                  <c:v>281024</c:v>
                </c:pt>
                <c:pt idx="7602">
                  <c:v>281088</c:v>
                </c:pt>
                <c:pt idx="7603">
                  <c:v>281088</c:v>
                </c:pt>
                <c:pt idx="7604">
                  <c:v>281088</c:v>
                </c:pt>
                <c:pt idx="7605">
                  <c:v>281088</c:v>
                </c:pt>
                <c:pt idx="7606">
                  <c:v>281088</c:v>
                </c:pt>
                <c:pt idx="7607">
                  <c:v>281088</c:v>
                </c:pt>
                <c:pt idx="7608">
                  <c:v>281088</c:v>
                </c:pt>
                <c:pt idx="7609">
                  <c:v>281088</c:v>
                </c:pt>
                <c:pt idx="7610">
                  <c:v>281088</c:v>
                </c:pt>
                <c:pt idx="7611">
                  <c:v>281088</c:v>
                </c:pt>
                <c:pt idx="7612">
                  <c:v>281088</c:v>
                </c:pt>
                <c:pt idx="7613">
                  <c:v>281088</c:v>
                </c:pt>
                <c:pt idx="7614">
                  <c:v>281088</c:v>
                </c:pt>
                <c:pt idx="7615">
                  <c:v>281088</c:v>
                </c:pt>
                <c:pt idx="7616">
                  <c:v>281088</c:v>
                </c:pt>
                <c:pt idx="7617">
                  <c:v>281088</c:v>
                </c:pt>
                <c:pt idx="7618">
                  <c:v>281088</c:v>
                </c:pt>
                <c:pt idx="7619">
                  <c:v>281088</c:v>
                </c:pt>
                <c:pt idx="7620">
                  <c:v>281088</c:v>
                </c:pt>
                <c:pt idx="7621">
                  <c:v>281088</c:v>
                </c:pt>
                <c:pt idx="7622">
                  <c:v>281088</c:v>
                </c:pt>
                <c:pt idx="7623">
                  <c:v>281088</c:v>
                </c:pt>
                <c:pt idx="7624">
                  <c:v>281088</c:v>
                </c:pt>
                <c:pt idx="7625">
                  <c:v>281088</c:v>
                </c:pt>
                <c:pt idx="7626">
                  <c:v>281088</c:v>
                </c:pt>
                <c:pt idx="7627">
                  <c:v>281088</c:v>
                </c:pt>
                <c:pt idx="7628">
                  <c:v>281088</c:v>
                </c:pt>
                <c:pt idx="7629">
                  <c:v>281088</c:v>
                </c:pt>
                <c:pt idx="7630">
                  <c:v>281088</c:v>
                </c:pt>
                <c:pt idx="7631">
                  <c:v>281088</c:v>
                </c:pt>
                <c:pt idx="7632">
                  <c:v>281088</c:v>
                </c:pt>
                <c:pt idx="7633">
                  <c:v>281088</c:v>
                </c:pt>
                <c:pt idx="7634">
                  <c:v>281088</c:v>
                </c:pt>
                <c:pt idx="7635">
                  <c:v>281088</c:v>
                </c:pt>
                <c:pt idx="7636">
                  <c:v>281088</c:v>
                </c:pt>
                <c:pt idx="7637">
                  <c:v>281088</c:v>
                </c:pt>
                <c:pt idx="7638">
                  <c:v>281088</c:v>
                </c:pt>
                <c:pt idx="7639">
                  <c:v>281088</c:v>
                </c:pt>
                <c:pt idx="7640">
                  <c:v>281088</c:v>
                </c:pt>
                <c:pt idx="7641">
                  <c:v>281088</c:v>
                </c:pt>
                <c:pt idx="7642">
                  <c:v>281088</c:v>
                </c:pt>
                <c:pt idx="7643">
                  <c:v>281088</c:v>
                </c:pt>
                <c:pt idx="7644">
                  <c:v>281088</c:v>
                </c:pt>
                <c:pt idx="7645">
                  <c:v>281088</c:v>
                </c:pt>
                <c:pt idx="7646">
                  <c:v>281088</c:v>
                </c:pt>
                <c:pt idx="7647">
                  <c:v>281088</c:v>
                </c:pt>
                <c:pt idx="7648">
                  <c:v>281088</c:v>
                </c:pt>
                <c:pt idx="7649">
                  <c:v>281088</c:v>
                </c:pt>
                <c:pt idx="7650">
                  <c:v>281088</c:v>
                </c:pt>
                <c:pt idx="7651">
                  <c:v>281088</c:v>
                </c:pt>
                <c:pt idx="7652">
                  <c:v>281088</c:v>
                </c:pt>
                <c:pt idx="7653">
                  <c:v>281088</c:v>
                </c:pt>
                <c:pt idx="7654">
                  <c:v>281088</c:v>
                </c:pt>
                <c:pt idx="7655">
                  <c:v>281088</c:v>
                </c:pt>
                <c:pt idx="7656">
                  <c:v>281088</c:v>
                </c:pt>
                <c:pt idx="7657">
                  <c:v>281088</c:v>
                </c:pt>
                <c:pt idx="7658">
                  <c:v>281088</c:v>
                </c:pt>
                <c:pt idx="7659">
                  <c:v>281088</c:v>
                </c:pt>
                <c:pt idx="7660">
                  <c:v>281088</c:v>
                </c:pt>
                <c:pt idx="7661">
                  <c:v>281088</c:v>
                </c:pt>
                <c:pt idx="7662">
                  <c:v>281088</c:v>
                </c:pt>
                <c:pt idx="7663">
                  <c:v>281088</c:v>
                </c:pt>
                <c:pt idx="7664">
                  <c:v>281088</c:v>
                </c:pt>
                <c:pt idx="7665">
                  <c:v>281088</c:v>
                </c:pt>
                <c:pt idx="7666">
                  <c:v>281088</c:v>
                </c:pt>
                <c:pt idx="7667">
                  <c:v>281088</c:v>
                </c:pt>
                <c:pt idx="7668">
                  <c:v>281088</c:v>
                </c:pt>
                <c:pt idx="7669">
                  <c:v>281088</c:v>
                </c:pt>
                <c:pt idx="7670">
                  <c:v>281088</c:v>
                </c:pt>
                <c:pt idx="7671">
                  <c:v>281088</c:v>
                </c:pt>
                <c:pt idx="7672">
                  <c:v>281088</c:v>
                </c:pt>
                <c:pt idx="7673">
                  <c:v>281088</c:v>
                </c:pt>
                <c:pt idx="7674">
                  <c:v>281088</c:v>
                </c:pt>
                <c:pt idx="7675">
                  <c:v>281088</c:v>
                </c:pt>
                <c:pt idx="7676">
                  <c:v>281088</c:v>
                </c:pt>
                <c:pt idx="7677">
                  <c:v>281088</c:v>
                </c:pt>
                <c:pt idx="7678">
                  <c:v>281088</c:v>
                </c:pt>
                <c:pt idx="7679">
                  <c:v>281088</c:v>
                </c:pt>
                <c:pt idx="7680">
                  <c:v>281088</c:v>
                </c:pt>
                <c:pt idx="7681">
                  <c:v>281088</c:v>
                </c:pt>
                <c:pt idx="7682">
                  <c:v>281088</c:v>
                </c:pt>
                <c:pt idx="7683">
                  <c:v>281088</c:v>
                </c:pt>
                <c:pt idx="7684">
                  <c:v>281088</c:v>
                </c:pt>
                <c:pt idx="7685">
                  <c:v>281088</c:v>
                </c:pt>
                <c:pt idx="7686">
                  <c:v>281088</c:v>
                </c:pt>
                <c:pt idx="7687">
                  <c:v>281088</c:v>
                </c:pt>
                <c:pt idx="7688">
                  <c:v>281088</c:v>
                </c:pt>
                <c:pt idx="7689">
                  <c:v>281088</c:v>
                </c:pt>
                <c:pt idx="7690">
                  <c:v>281088</c:v>
                </c:pt>
                <c:pt idx="7691">
                  <c:v>281088</c:v>
                </c:pt>
                <c:pt idx="7692">
                  <c:v>281088</c:v>
                </c:pt>
                <c:pt idx="7693">
                  <c:v>281088</c:v>
                </c:pt>
                <c:pt idx="7694">
                  <c:v>281088</c:v>
                </c:pt>
                <c:pt idx="7695">
                  <c:v>281088</c:v>
                </c:pt>
                <c:pt idx="7696">
                  <c:v>281088</c:v>
                </c:pt>
                <c:pt idx="7697">
                  <c:v>281088</c:v>
                </c:pt>
                <c:pt idx="7698">
                  <c:v>281088</c:v>
                </c:pt>
                <c:pt idx="7699">
                  <c:v>281088</c:v>
                </c:pt>
                <c:pt idx="7700">
                  <c:v>281088</c:v>
                </c:pt>
                <c:pt idx="7701">
                  <c:v>281088</c:v>
                </c:pt>
                <c:pt idx="7702">
                  <c:v>281088</c:v>
                </c:pt>
                <c:pt idx="7703">
                  <c:v>281088</c:v>
                </c:pt>
                <c:pt idx="7704">
                  <c:v>281088</c:v>
                </c:pt>
                <c:pt idx="7705">
                  <c:v>281088</c:v>
                </c:pt>
                <c:pt idx="7706">
                  <c:v>281088</c:v>
                </c:pt>
                <c:pt idx="7707">
                  <c:v>281088</c:v>
                </c:pt>
                <c:pt idx="7708">
                  <c:v>281088</c:v>
                </c:pt>
                <c:pt idx="7709">
                  <c:v>281088</c:v>
                </c:pt>
                <c:pt idx="7710">
                  <c:v>281088</c:v>
                </c:pt>
                <c:pt idx="7711">
                  <c:v>281088</c:v>
                </c:pt>
                <c:pt idx="7712">
                  <c:v>281088</c:v>
                </c:pt>
                <c:pt idx="7713">
                  <c:v>281088</c:v>
                </c:pt>
                <c:pt idx="7714">
                  <c:v>281088</c:v>
                </c:pt>
                <c:pt idx="7715">
                  <c:v>281088</c:v>
                </c:pt>
                <c:pt idx="7716">
                  <c:v>281088</c:v>
                </c:pt>
                <c:pt idx="7717">
                  <c:v>281088</c:v>
                </c:pt>
                <c:pt idx="7718">
                  <c:v>281088</c:v>
                </c:pt>
                <c:pt idx="7719">
                  <c:v>281088</c:v>
                </c:pt>
                <c:pt idx="7720">
                  <c:v>281088</c:v>
                </c:pt>
                <c:pt idx="7721">
                  <c:v>281088</c:v>
                </c:pt>
                <c:pt idx="7722">
                  <c:v>281088</c:v>
                </c:pt>
                <c:pt idx="7723">
                  <c:v>281088</c:v>
                </c:pt>
                <c:pt idx="7724">
                  <c:v>281088</c:v>
                </c:pt>
                <c:pt idx="7725">
                  <c:v>281088</c:v>
                </c:pt>
                <c:pt idx="7726">
                  <c:v>281088</c:v>
                </c:pt>
                <c:pt idx="7727">
                  <c:v>281088</c:v>
                </c:pt>
                <c:pt idx="7728">
                  <c:v>281088</c:v>
                </c:pt>
                <c:pt idx="7729">
                  <c:v>281088</c:v>
                </c:pt>
                <c:pt idx="7730">
                  <c:v>281088</c:v>
                </c:pt>
                <c:pt idx="7731">
                  <c:v>281088</c:v>
                </c:pt>
                <c:pt idx="7732">
                  <c:v>281088</c:v>
                </c:pt>
                <c:pt idx="7733">
                  <c:v>281088</c:v>
                </c:pt>
                <c:pt idx="7734">
                  <c:v>281088</c:v>
                </c:pt>
                <c:pt idx="7735">
                  <c:v>281088</c:v>
                </c:pt>
                <c:pt idx="7736">
                  <c:v>281088</c:v>
                </c:pt>
                <c:pt idx="7737">
                  <c:v>281088</c:v>
                </c:pt>
                <c:pt idx="7738">
                  <c:v>281088</c:v>
                </c:pt>
                <c:pt idx="7739">
                  <c:v>281088</c:v>
                </c:pt>
                <c:pt idx="7740">
                  <c:v>281088</c:v>
                </c:pt>
                <c:pt idx="7741">
                  <c:v>281088</c:v>
                </c:pt>
                <c:pt idx="7742">
                  <c:v>281088</c:v>
                </c:pt>
                <c:pt idx="7743">
                  <c:v>281088</c:v>
                </c:pt>
                <c:pt idx="7744">
                  <c:v>281088</c:v>
                </c:pt>
                <c:pt idx="7745">
                  <c:v>281088</c:v>
                </c:pt>
                <c:pt idx="7746">
                  <c:v>281088</c:v>
                </c:pt>
                <c:pt idx="7747">
                  <c:v>281088</c:v>
                </c:pt>
                <c:pt idx="7748">
                  <c:v>281088</c:v>
                </c:pt>
                <c:pt idx="7749">
                  <c:v>281088</c:v>
                </c:pt>
                <c:pt idx="7750">
                  <c:v>281088</c:v>
                </c:pt>
                <c:pt idx="7751">
                  <c:v>281088</c:v>
                </c:pt>
                <c:pt idx="7752">
                  <c:v>281088</c:v>
                </c:pt>
                <c:pt idx="7753">
                  <c:v>281088</c:v>
                </c:pt>
                <c:pt idx="7754">
                  <c:v>281088</c:v>
                </c:pt>
                <c:pt idx="7755">
                  <c:v>281088</c:v>
                </c:pt>
                <c:pt idx="7756">
                  <c:v>281088</c:v>
                </c:pt>
                <c:pt idx="7757">
                  <c:v>281088</c:v>
                </c:pt>
                <c:pt idx="7758">
                  <c:v>281088</c:v>
                </c:pt>
                <c:pt idx="7759">
                  <c:v>281088</c:v>
                </c:pt>
                <c:pt idx="7760">
                  <c:v>281088</c:v>
                </c:pt>
                <c:pt idx="7761">
                  <c:v>281088</c:v>
                </c:pt>
                <c:pt idx="7762">
                  <c:v>281088</c:v>
                </c:pt>
                <c:pt idx="7763">
                  <c:v>281088</c:v>
                </c:pt>
                <c:pt idx="7764">
                  <c:v>281088</c:v>
                </c:pt>
                <c:pt idx="7765">
                  <c:v>281088</c:v>
                </c:pt>
                <c:pt idx="7766">
                  <c:v>281088</c:v>
                </c:pt>
                <c:pt idx="7767">
                  <c:v>281088</c:v>
                </c:pt>
                <c:pt idx="7768">
                  <c:v>281088</c:v>
                </c:pt>
                <c:pt idx="7769">
                  <c:v>281088</c:v>
                </c:pt>
                <c:pt idx="7770">
                  <c:v>281088</c:v>
                </c:pt>
                <c:pt idx="7771">
                  <c:v>281088</c:v>
                </c:pt>
                <c:pt idx="7772">
                  <c:v>281088</c:v>
                </c:pt>
                <c:pt idx="7773">
                  <c:v>281088</c:v>
                </c:pt>
                <c:pt idx="7774">
                  <c:v>281088</c:v>
                </c:pt>
                <c:pt idx="7775">
                  <c:v>281088</c:v>
                </c:pt>
                <c:pt idx="7776">
                  <c:v>281088</c:v>
                </c:pt>
                <c:pt idx="7777">
                  <c:v>281088</c:v>
                </c:pt>
                <c:pt idx="7778">
                  <c:v>281088</c:v>
                </c:pt>
                <c:pt idx="7779">
                  <c:v>281088</c:v>
                </c:pt>
                <c:pt idx="7780">
                  <c:v>281088</c:v>
                </c:pt>
                <c:pt idx="7781">
                  <c:v>281088</c:v>
                </c:pt>
                <c:pt idx="7782">
                  <c:v>281088</c:v>
                </c:pt>
                <c:pt idx="7783">
                  <c:v>281088</c:v>
                </c:pt>
                <c:pt idx="7784">
                  <c:v>281088</c:v>
                </c:pt>
                <c:pt idx="7785">
                  <c:v>281088</c:v>
                </c:pt>
                <c:pt idx="7786">
                  <c:v>281088</c:v>
                </c:pt>
                <c:pt idx="7787">
                  <c:v>281088</c:v>
                </c:pt>
                <c:pt idx="7788">
                  <c:v>281088</c:v>
                </c:pt>
                <c:pt idx="7789">
                  <c:v>281088</c:v>
                </c:pt>
                <c:pt idx="7790">
                  <c:v>281088</c:v>
                </c:pt>
                <c:pt idx="7791">
                  <c:v>281088</c:v>
                </c:pt>
                <c:pt idx="7792">
                  <c:v>281088</c:v>
                </c:pt>
                <c:pt idx="7793">
                  <c:v>281088</c:v>
                </c:pt>
                <c:pt idx="7794">
                  <c:v>281088</c:v>
                </c:pt>
                <c:pt idx="7795">
                  <c:v>281088</c:v>
                </c:pt>
                <c:pt idx="7796">
                  <c:v>281088</c:v>
                </c:pt>
                <c:pt idx="7797">
                  <c:v>281088</c:v>
                </c:pt>
                <c:pt idx="7798">
                  <c:v>281088</c:v>
                </c:pt>
                <c:pt idx="7799">
                  <c:v>281088</c:v>
                </c:pt>
                <c:pt idx="7800">
                  <c:v>281088</c:v>
                </c:pt>
                <c:pt idx="7801">
                  <c:v>281088</c:v>
                </c:pt>
                <c:pt idx="7802">
                  <c:v>281088</c:v>
                </c:pt>
                <c:pt idx="7803">
                  <c:v>281088</c:v>
                </c:pt>
                <c:pt idx="7804">
                  <c:v>281088</c:v>
                </c:pt>
                <c:pt idx="7805">
                  <c:v>281088</c:v>
                </c:pt>
                <c:pt idx="7806">
                  <c:v>281088</c:v>
                </c:pt>
                <c:pt idx="7807">
                  <c:v>281088</c:v>
                </c:pt>
                <c:pt idx="7808">
                  <c:v>281088</c:v>
                </c:pt>
                <c:pt idx="7809">
                  <c:v>281088</c:v>
                </c:pt>
                <c:pt idx="7810">
                  <c:v>281088</c:v>
                </c:pt>
                <c:pt idx="7811">
                  <c:v>281088</c:v>
                </c:pt>
                <c:pt idx="7812">
                  <c:v>281088</c:v>
                </c:pt>
                <c:pt idx="7813">
                  <c:v>281088</c:v>
                </c:pt>
                <c:pt idx="7814">
                  <c:v>281088</c:v>
                </c:pt>
                <c:pt idx="7815">
                  <c:v>281088</c:v>
                </c:pt>
                <c:pt idx="7816">
                  <c:v>281088</c:v>
                </c:pt>
                <c:pt idx="7817">
                  <c:v>281088</c:v>
                </c:pt>
                <c:pt idx="7818">
                  <c:v>281088</c:v>
                </c:pt>
                <c:pt idx="7819">
                  <c:v>281088</c:v>
                </c:pt>
                <c:pt idx="7820">
                  <c:v>281088</c:v>
                </c:pt>
                <c:pt idx="7821">
                  <c:v>281088</c:v>
                </c:pt>
                <c:pt idx="7822">
                  <c:v>281088</c:v>
                </c:pt>
                <c:pt idx="7823">
                  <c:v>281088</c:v>
                </c:pt>
                <c:pt idx="7824">
                  <c:v>281088</c:v>
                </c:pt>
                <c:pt idx="7825">
                  <c:v>281088</c:v>
                </c:pt>
                <c:pt idx="7826">
                  <c:v>281088</c:v>
                </c:pt>
                <c:pt idx="7827">
                  <c:v>281088</c:v>
                </c:pt>
                <c:pt idx="7828">
                  <c:v>281088</c:v>
                </c:pt>
                <c:pt idx="7829">
                  <c:v>281088</c:v>
                </c:pt>
                <c:pt idx="7830">
                  <c:v>281088</c:v>
                </c:pt>
                <c:pt idx="7831">
                  <c:v>281088</c:v>
                </c:pt>
                <c:pt idx="7832">
                  <c:v>281088</c:v>
                </c:pt>
                <c:pt idx="7833">
                  <c:v>281088</c:v>
                </c:pt>
                <c:pt idx="7834">
                  <c:v>281088</c:v>
                </c:pt>
                <c:pt idx="7835">
                  <c:v>281088</c:v>
                </c:pt>
                <c:pt idx="7836">
                  <c:v>281088</c:v>
                </c:pt>
                <c:pt idx="7837">
                  <c:v>281088</c:v>
                </c:pt>
                <c:pt idx="7838">
                  <c:v>281088</c:v>
                </c:pt>
                <c:pt idx="7839">
                  <c:v>281088</c:v>
                </c:pt>
                <c:pt idx="7840">
                  <c:v>281088</c:v>
                </c:pt>
                <c:pt idx="7841">
                  <c:v>281088</c:v>
                </c:pt>
                <c:pt idx="7842">
                  <c:v>281088</c:v>
                </c:pt>
                <c:pt idx="7843">
                  <c:v>281088</c:v>
                </c:pt>
                <c:pt idx="7844">
                  <c:v>281088</c:v>
                </c:pt>
                <c:pt idx="7845">
                  <c:v>281088</c:v>
                </c:pt>
                <c:pt idx="7846">
                  <c:v>281088</c:v>
                </c:pt>
                <c:pt idx="7847">
                  <c:v>281120</c:v>
                </c:pt>
                <c:pt idx="7848">
                  <c:v>281216</c:v>
                </c:pt>
                <c:pt idx="7849">
                  <c:v>281280</c:v>
                </c:pt>
                <c:pt idx="7850">
                  <c:v>281376</c:v>
                </c:pt>
                <c:pt idx="7851">
                  <c:v>281440</c:v>
                </c:pt>
                <c:pt idx="7852">
                  <c:v>281536</c:v>
                </c:pt>
                <c:pt idx="7853">
                  <c:v>281600</c:v>
                </c:pt>
                <c:pt idx="7854">
                  <c:v>281696</c:v>
                </c:pt>
                <c:pt idx="7855">
                  <c:v>281760</c:v>
                </c:pt>
                <c:pt idx="7856">
                  <c:v>281856</c:v>
                </c:pt>
                <c:pt idx="7857">
                  <c:v>281952</c:v>
                </c:pt>
                <c:pt idx="7858">
                  <c:v>282016</c:v>
                </c:pt>
                <c:pt idx="7859">
                  <c:v>282112</c:v>
                </c:pt>
                <c:pt idx="7860">
                  <c:v>282208</c:v>
                </c:pt>
                <c:pt idx="7861">
                  <c:v>282304</c:v>
                </c:pt>
                <c:pt idx="7862">
                  <c:v>282368</c:v>
                </c:pt>
                <c:pt idx="7863">
                  <c:v>282464</c:v>
                </c:pt>
                <c:pt idx="7864">
                  <c:v>282528</c:v>
                </c:pt>
                <c:pt idx="7865">
                  <c:v>282632</c:v>
                </c:pt>
                <c:pt idx="7866">
                  <c:v>282664</c:v>
                </c:pt>
                <c:pt idx="7867">
                  <c:v>282728</c:v>
                </c:pt>
                <c:pt idx="7868">
                  <c:v>282792</c:v>
                </c:pt>
                <c:pt idx="7869">
                  <c:v>282888</c:v>
                </c:pt>
                <c:pt idx="7870">
                  <c:v>282952</c:v>
                </c:pt>
                <c:pt idx="7871">
                  <c:v>283048</c:v>
                </c:pt>
                <c:pt idx="7872">
                  <c:v>283112</c:v>
                </c:pt>
                <c:pt idx="7873">
                  <c:v>283112</c:v>
                </c:pt>
                <c:pt idx="7874">
                  <c:v>283112</c:v>
                </c:pt>
                <c:pt idx="7875">
                  <c:v>283112</c:v>
                </c:pt>
                <c:pt idx="7876">
                  <c:v>283112</c:v>
                </c:pt>
                <c:pt idx="7877">
                  <c:v>283112</c:v>
                </c:pt>
                <c:pt idx="7878">
                  <c:v>283112</c:v>
                </c:pt>
                <c:pt idx="7879">
                  <c:v>283112</c:v>
                </c:pt>
                <c:pt idx="7880">
                  <c:v>283112</c:v>
                </c:pt>
                <c:pt idx="7881">
                  <c:v>283112</c:v>
                </c:pt>
                <c:pt idx="7882">
                  <c:v>283112</c:v>
                </c:pt>
                <c:pt idx="7883">
                  <c:v>283112</c:v>
                </c:pt>
                <c:pt idx="7884">
                  <c:v>283112</c:v>
                </c:pt>
                <c:pt idx="7885">
                  <c:v>283112</c:v>
                </c:pt>
                <c:pt idx="7886">
                  <c:v>283112</c:v>
                </c:pt>
                <c:pt idx="7887">
                  <c:v>283112</c:v>
                </c:pt>
                <c:pt idx="7888">
                  <c:v>283112</c:v>
                </c:pt>
                <c:pt idx="7889">
                  <c:v>283112</c:v>
                </c:pt>
                <c:pt idx="7890">
                  <c:v>283112</c:v>
                </c:pt>
                <c:pt idx="7891">
                  <c:v>283112</c:v>
                </c:pt>
                <c:pt idx="7892">
                  <c:v>283112</c:v>
                </c:pt>
                <c:pt idx="7893">
                  <c:v>283112</c:v>
                </c:pt>
                <c:pt idx="7894">
                  <c:v>283112</c:v>
                </c:pt>
                <c:pt idx="7895">
                  <c:v>283176</c:v>
                </c:pt>
                <c:pt idx="7896">
                  <c:v>283272</c:v>
                </c:pt>
                <c:pt idx="7897">
                  <c:v>283336</c:v>
                </c:pt>
                <c:pt idx="7898">
                  <c:v>283432</c:v>
                </c:pt>
                <c:pt idx="7899">
                  <c:v>283496</c:v>
                </c:pt>
                <c:pt idx="7900">
                  <c:v>283592</c:v>
                </c:pt>
                <c:pt idx="7901">
                  <c:v>283656</c:v>
                </c:pt>
                <c:pt idx="7902">
                  <c:v>283752</c:v>
                </c:pt>
                <c:pt idx="7903">
                  <c:v>283848</c:v>
                </c:pt>
                <c:pt idx="7904">
                  <c:v>283912</c:v>
                </c:pt>
                <c:pt idx="7905">
                  <c:v>284008</c:v>
                </c:pt>
                <c:pt idx="7906">
                  <c:v>284072</c:v>
                </c:pt>
                <c:pt idx="7907">
                  <c:v>284168</c:v>
                </c:pt>
                <c:pt idx="7908">
                  <c:v>284232</c:v>
                </c:pt>
                <c:pt idx="7909">
                  <c:v>284328</c:v>
                </c:pt>
                <c:pt idx="7910">
                  <c:v>284424</c:v>
                </c:pt>
                <c:pt idx="7911">
                  <c:v>284488</c:v>
                </c:pt>
                <c:pt idx="7912">
                  <c:v>284552</c:v>
                </c:pt>
                <c:pt idx="7913">
                  <c:v>284648</c:v>
                </c:pt>
                <c:pt idx="7914">
                  <c:v>284744</c:v>
                </c:pt>
                <c:pt idx="7915">
                  <c:v>284744</c:v>
                </c:pt>
                <c:pt idx="7916">
                  <c:v>284744</c:v>
                </c:pt>
                <c:pt idx="7917">
                  <c:v>284744</c:v>
                </c:pt>
                <c:pt idx="7918">
                  <c:v>284744</c:v>
                </c:pt>
                <c:pt idx="7919">
                  <c:v>284744</c:v>
                </c:pt>
                <c:pt idx="7920">
                  <c:v>284744</c:v>
                </c:pt>
                <c:pt idx="7921">
                  <c:v>284744</c:v>
                </c:pt>
                <c:pt idx="7922">
                  <c:v>284744</c:v>
                </c:pt>
                <c:pt idx="7923">
                  <c:v>284744</c:v>
                </c:pt>
                <c:pt idx="7924">
                  <c:v>284744</c:v>
                </c:pt>
                <c:pt idx="7925">
                  <c:v>284744</c:v>
                </c:pt>
                <c:pt idx="7926">
                  <c:v>284744</c:v>
                </c:pt>
                <c:pt idx="7927">
                  <c:v>284744</c:v>
                </c:pt>
                <c:pt idx="7928">
                  <c:v>284744</c:v>
                </c:pt>
                <c:pt idx="7929">
                  <c:v>284744</c:v>
                </c:pt>
                <c:pt idx="7930">
                  <c:v>284744</c:v>
                </c:pt>
                <c:pt idx="7931">
                  <c:v>284744</c:v>
                </c:pt>
                <c:pt idx="7932">
                  <c:v>284744</c:v>
                </c:pt>
                <c:pt idx="7933">
                  <c:v>284744</c:v>
                </c:pt>
                <c:pt idx="7934">
                  <c:v>284744</c:v>
                </c:pt>
                <c:pt idx="7935">
                  <c:v>284744</c:v>
                </c:pt>
                <c:pt idx="7936">
                  <c:v>284744</c:v>
                </c:pt>
                <c:pt idx="7937">
                  <c:v>284776</c:v>
                </c:pt>
                <c:pt idx="7938">
                  <c:v>284840</c:v>
                </c:pt>
                <c:pt idx="7939">
                  <c:v>284936</c:v>
                </c:pt>
                <c:pt idx="7940">
                  <c:v>285000</c:v>
                </c:pt>
                <c:pt idx="7941">
                  <c:v>285096</c:v>
                </c:pt>
                <c:pt idx="7942">
                  <c:v>285192</c:v>
                </c:pt>
                <c:pt idx="7943">
                  <c:v>285256</c:v>
                </c:pt>
                <c:pt idx="7944">
                  <c:v>285352</c:v>
                </c:pt>
                <c:pt idx="7945">
                  <c:v>285416</c:v>
                </c:pt>
                <c:pt idx="7946">
                  <c:v>285512</c:v>
                </c:pt>
                <c:pt idx="7947">
                  <c:v>285576</c:v>
                </c:pt>
                <c:pt idx="7948">
                  <c:v>285672</c:v>
                </c:pt>
                <c:pt idx="7949">
                  <c:v>285736</c:v>
                </c:pt>
                <c:pt idx="7950">
                  <c:v>285832</c:v>
                </c:pt>
                <c:pt idx="7951">
                  <c:v>285896</c:v>
                </c:pt>
                <c:pt idx="7952">
                  <c:v>285992</c:v>
                </c:pt>
                <c:pt idx="7953">
                  <c:v>286088</c:v>
                </c:pt>
                <c:pt idx="7954">
                  <c:v>286152</c:v>
                </c:pt>
                <c:pt idx="7955">
                  <c:v>286248</c:v>
                </c:pt>
                <c:pt idx="7956">
                  <c:v>286312</c:v>
                </c:pt>
                <c:pt idx="7957">
                  <c:v>286376</c:v>
                </c:pt>
                <c:pt idx="7958">
                  <c:v>286376</c:v>
                </c:pt>
                <c:pt idx="7959">
                  <c:v>286376</c:v>
                </c:pt>
                <c:pt idx="7960">
                  <c:v>286376</c:v>
                </c:pt>
                <c:pt idx="7961">
                  <c:v>286376</c:v>
                </c:pt>
                <c:pt idx="7962">
                  <c:v>286376</c:v>
                </c:pt>
                <c:pt idx="7963">
                  <c:v>286376</c:v>
                </c:pt>
                <c:pt idx="7964">
                  <c:v>286376</c:v>
                </c:pt>
                <c:pt idx="7965">
                  <c:v>286376</c:v>
                </c:pt>
                <c:pt idx="7966">
                  <c:v>286376</c:v>
                </c:pt>
                <c:pt idx="7967">
                  <c:v>286376</c:v>
                </c:pt>
                <c:pt idx="7968">
                  <c:v>286376</c:v>
                </c:pt>
                <c:pt idx="7969">
                  <c:v>286376</c:v>
                </c:pt>
                <c:pt idx="7970">
                  <c:v>286376</c:v>
                </c:pt>
                <c:pt idx="7971">
                  <c:v>286376</c:v>
                </c:pt>
                <c:pt idx="7972">
                  <c:v>286376</c:v>
                </c:pt>
                <c:pt idx="7973">
                  <c:v>286376</c:v>
                </c:pt>
                <c:pt idx="7974">
                  <c:v>286376</c:v>
                </c:pt>
                <c:pt idx="7975">
                  <c:v>286472</c:v>
                </c:pt>
                <c:pt idx="7976">
                  <c:v>286536</c:v>
                </c:pt>
                <c:pt idx="7977">
                  <c:v>286632</c:v>
                </c:pt>
                <c:pt idx="7978">
                  <c:v>286696</c:v>
                </c:pt>
                <c:pt idx="7979">
                  <c:v>286792</c:v>
                </c:pt>
                <c:pt idx="7980">
                  <c:v>286856</c:v>
                </c:pt>
                <c:pt idx="7981">
                  <c:v>286952</c:v>
                </c:pt>
                <c:pt idx="7982">
                  <c:v>287016</c:v>
                </c:pt>
                <c:pt idx="7983">
                  <c:v>287112</c:v>
                </c:pt>
                <c:pt idx="7984">
                  <c:v>287176</c:v>
                </c:pt>
                <c:pt idx="7985">
                  <c:v>287272</c:v>
                </c:pt>
                <c:pt idx="7986">
                  <c:v>287368</c:v>
                </c:pt>
                <c:pt idx="7987">
                  <c:v>287432</c:v>
                </c:pt>
                <c:pt idx="7988">
                  <c:v>287528</c:v>
                </c:pt>
                <c:pt idx="7989">
                  <c:v>287592</c:v>
                </c:pt>
                <c:pt idx="7990">
                  <c:v>287688</c:v>
                </c:pt>
                <c:pt idx="7991">
                  <c:v>287752</c:v>
                </c:pt>
                <c:pt idx="7992">
                  <c:v>287848</c:v>
                </c:pt>
                <c:pt idx="7993">
                  <c:v>287912</c:v>
                </c:pt>
                <c:pt idx="7994">
                  <c:v>288008</c:v>
                </c:pt>
                <c:pt idx="7995">
                  <c:v>288008</c:v>
                </c:pt>
                <c:pt idx="7996">
                  <c:v>288008</c:v>
                </c:pt>
                <c:pt idx="7997">
                  <c:v>288008</c:v>
                </c:pt>
                <c:pt idx="7998">
                  <c:v>288008</c:v>
                </c:pt>
                <c:pt idx="7999">
                  <c:v>288008</c:v>
                </c:pt>
                <c:pt idx="8000">
                  <c:v>288008</c:v>
                </c:pt>
                <c:pt idx="8001">
                  <c:v>288008</c:v>
                </c:pt>
                <c:pt idx="8002">
                  <c:v>288008</c:v>
                </c:pt>
                <c:pt idx="8003">
                  <c:v>288008</c:v>
                </c:pt>
                <c:pt idx="8004">
                  <c:v>288008</c:v>
                </c:pt>
                <c:pt idx="8005">
                  <c:v>288008</c:v>
                </c:pt>
                <c:pt idx="8006">
                  <c:v>288008</c:v>
                </c:pt>
                <c:pt idx="8007">
                  <c:v>288008</c:v>
                </c:pt>
                <c:pt idx="8008">
                  <c:v>288008</c:v>
                </c:pt>
                <c:pt idx="8009">
                  <c:v>288008</c:v>
                </c:pt>
                <c:pt idx="8010">
                  <c:v>288008</c:v>
                </c:pt>
                <c:pt idx="8011">
                  <c:v>288008</c:v>
                </c:pt>
                <c:pt idx="8012">
                  <c:v>288008</c:v>
                </c:pt>
                <c:pt idx="8013">
                  <c:v>288008</c:v>
                </c:pt>
                <c:pt idx="8014">
                  <c:v>288008</c:v>
                </c:pt>
                <c:pt idx="8015">
                  <c:v>288008</c:v>
                </c:pt>
                <c:pt idx="8016">
                  <c:v>288008</c:v>
                </c:pt>
                <c:pt idx="8017">
                  <c:v>288008</c:v>
                </c:pt>
                <c:pt idx="8018">
                  <c:v>288008</c:v>
                </c:pt>
                <c:pt idx="8019">
                  <c:v>288008</c:v>
                </c:pt>
                <c:pt idx="8020">
                  <c:v>288008</c:v>
                </c:pt>
                <c:pt idx="8021">
                  <c:v>288008</c:v>
                </c:pt>
                <c:pt idx="8022">
                  <c:v>288008</c:v>
                </c:pt>
                <c:pt idx="8023">
                  <c:v>288008</c:v>
                </c:pt>
                <c:pt idx="8024">
                  <c:v>288008</c:v>
                </c:pt>
                <c:pt idx="8025">
                  <c:v>288008</c:v>
                </c:pt>
                <c:pt idx="8026">
                  <c:v>288008</c:v>
                </c:pt>
                <c:pt idx="8027">
                  <c:v>288008</c:v>
                </c:pt>
                <c:pt idx="8028">
                  <c:v>288008</c:v>
                </c:pt>
                <c:pt idx="8029">
                  <c:v>288008</c:v>
                </c:pt>
                <c:pt idx="8030">
                  <c:v>288008</c:v>
                </c:pt>
                <c:pt idx="8031">
                  <c:v>288008</c:v>
                </c:pt>
                <c:pt idx="8032">
                  <c:v>288008</c:v>
                </c:pt>
                <c:pt idx="8033">
                  <c:v>288008</c:v>
                </c:pt>
                <c:pt idx="8034">
                  <c:v>288008</c:v>
                </c:pt>
                <c:pt idx="8035">
                  <c:v>288008</c:v>
                </c:pt>
                <c:pt idx="8036">
                  <c:v>288008</c:v>
                </c:pt>
                <c:pt idx="8037">
                  <c:v>288008</c:v>
                </c:pt>
                <c:pt idx="8038">
                  <c:v>288008</c:v>
                </c:pt>
                <c:pt idx="8039">
                  <c:v>288008</c:v>
                </c:pt>
                <c:pt idx="8040">
                  <c:v>288008</c:v>
                </c:pt>
                <c:pt idx="8041">
                  <c:v>288008</c:v>
                </c:pt>
                <c:pt idx="8042">
                  <c:v>288040</c:v>
                </c:pt>
                <c:pt idx="8043">
                  <c:v>288136</c:v>
                </c:pt>
                <c:pt idx="8044">
                  <c:v>288200</c:v>
                </c:pt>
                <c:pt idx="8045">
                  <c:v>288296</c:v>
                </c:pt>
                <c:pt idx="8046">
                  <c:v>288360</c:v>
                </c:pt>
                <c:pt idx="8047">
                  <c:v>288456</c:v>
                </c:pt>
                <c:pt idx="8048">
                  <c:v>288552</c:v>
                </c:pt>
                <c:pt idx="8049">
                  <c:v>288616</c:v>
                </c:pt>
                <c:pt idx="8050">
                  <c:v>288680</c:v>
                </c:pt>
                <c:pt idx="8051">
                  <c:v>288776</c:v>
                </c:pt>
                <c:pt idx="8052">
                  <c:v>288872</c:v>
                </c:pt>
                <c:pt idx="8053">
                  <c:v>288936</c:v>
                </c:pt>
                <c:pt idx="8054">
                  <c:v>289032</c:v>
                </c:pt>
                <c:pt idx="8055">
                  <c:v>289096</c:v>
                </c:pt>
                <c:pt idx="8056">
                  <c:v>289192</c:v>
                </c:pt>
                <c:pt idx="8057">
                  <c:v>289256</c:v>
                </c:pt>
                <c:pt idx="8058">
                  <c:v>289352</c:v>
                </c:pt>
                <c:pt idx="8059">
                  <c:v>289448</c:v>
                </c:pt>
                <c:pt idx="8060">
                  <c:v>289512</c:v>
                </c:pt>
                <c:pt idx="8061">
                  <c:v>289576</c:v>
                </c:pt>
                <c:pt idx="8062">
                  <c:v>289672</c:v>
                </c:pt>
                <c:pt idx="8063">
                  <c:v>289768</c:v>
                </c:pt>
                <c:pt idx="8064">
                  <c:v>289832</c:v>
                </c:pt>
                <c:pt idx="8065">
                  <c:v>289896</c:v>
                </c:pt>
                <c:pt idx="8066">
                  <c:v>289960</c:v>
                </c:pt>
                <c:pt idx="8067">
                  <c:v>290056</c:v>
                </c:pt>
                <c:pt idx="8068">
                  <c:v>290120</c:v>
                </c:pt>
                <c:pt idx="8069">
                  <c:v>290216</c:v>
                </c:pt>
                <c:pt idx="8070">
                  <c:v>290216</c:v>
                </c:pt>
                <c:pt idx="8071">
                  <c:v>290216</c:v>
                </c:pt>
                <c:pt idx="8072">
                  <c:v>290216</c:v>
                </c:pt>
                <c:pt idx="8073">
                  <c:v>290216</c:v>
                </c:pt>
                <c:pt idx="8074">
                  <c:v>290216</c:v>
                </c:pt>
                <c:pt idx="8075">
                  <c:v>290216</c:v>
                </c:pt>
                <c:pt idx="8076">
                  <c:v>290216</c:v>
                </c:pt>
                <c:pt idx="8077">
                  <c:v>290216</c:v>
                </c:pt>
                <c:pt idx="8078">
                  <c:v>290216</c:v>
                </c:pt>
                <c:pt idx="8079">
                  <c:v>290216</c:v>
                </c:pt>
                <c:pt idx="8080">
                  <c:v>290216</c:v>
                </c:pt>
                <c:pt idx="8081">
                  <c:v>290216</c:v>
                </c:pt>
                <c:pt idx="8082">
                  <c:v>290216</c:v>
                </c:pt>
                <c:pt idx="8083">
                  <c:v>290216</c:v>
                </c:pt>
                <c:pt idx="8084">
                  <c:v>290216</c:v>
                </c:pt>
                <c:pt idx="8085">
                  <c:v>290216</c:v>
                </c:pt>
                <c:pt idx="8086">
                  <c:v>290216</c:v>
                </c:pt>
                <c:pt idx="8087">
                  <c:v>290216</c:v>
                </c:pt>
                <c:pt idx="8088">
                  <c:v>290216</c:v>
                </c:pt>
                <c:pt idx="8089">
                  <c:v>290216</c:v>
                </c:pt>
                <c:pt idx="8090">
                  <c:v>290216</c:v>
                </c:pt>
                <c:pt idx="8091">
                  <c:v>290216</c:v>
                </c:pt>
                <c:pt idx="8092">
                  <c:v>290248</c:v>
                </c:pt>
                <c:pt idx="8093">
                  <c:v>290312</c:v>
                </c:pt>
                <c:pt idx="8094">
                  <c:v>290408</c:v>
                </c:pt>
                <c:pt idx="8095">
                  <c:v>290472</c:v>
                </c:pt>
                <c:pt idx="8096">
                  <c:v>290568</c:v>
                </c:pt>
                <c:pt idx="8097">
                  <c:v>290664</c:v>
                </c:pt>
                <c:pt idx="8098">
                  <c:v>290728</c:v>
                </c:pt>
                <c:pt idx="8099">
                  <c:v>290824</c:v>
                </c:pt>
                <c:pt idx="8100">
                  <c:v>290888</c:v>
                </c:pt>
                <c:pt idx="8101">
                  <c:v>290984</c:v>
                </c:pt>
                <c:pt idx="8102">
                  <c:v>291048</c:v>
                </c:pt>
                <c:pt idx="8103">
                  <c:v>291144</c:v>
                </c:pt>
                <c:pt idx="8104">
                  <c:v>291240</c:v>
                </c:pt>
                <c:pt idx="8105">
                  <c:v>291304</c:v>
                </c:pt>
                <c:pt idx="8106">
                  <c:v>291400</c:v>
                </c:pt>
                <c:pt idx="8107">
                  <c:v>291464</c:v>
                </c:pt>
                <c:pt idx="8108">
                  <c:v>291560</c:v>
                </c:pt>
                <c:pt idx="8109">
                  <c:v>291624</c:v>
                </c:pt>
                <c:pt idx="8110">
                  <c:v>291720</c:v>
                </c:pt>
                <c:pt idx="8111">
                  <c:v>291784</c:v>
                </c:pt>
                <c:pt idx="8112">
                  <c:v>289704</c:v>
                </c:pt>
                <c:pt idx="8113">
                  <c:v>279104</c:v>
                </c:pt>
                <c:pt idx="8114">
                  <c:v>279200</c:v>
                </c:pt>
                <c:pt idx="8115">
                  <c:v>279264</c:v>
                </c:pt>
                <c:pt idx="8116">
                  <c:v>279360</c:v>
                </c:pt>
                <c:pt idx="8117">
                  <c:v>279424</c:v>
                </c:pt>
                <c:pt idx="8118">
                  <c:v>279424</c:v>
                </c:pt>
                <c:pt idx="8119">
                  <c:v>279424</c:v>
                </c:pt>
                <c:pt idx="8120">
                  <c:v>279424</c:v>
                </c:pt>
                <c:pt idx="8121">
                  <c:v>279424</c:v>
                </c:pt>
                <c:pt idx="8122">
                  <c:v>279424</c:v>
                </c:pt>
                <c:pt idx="8123">
                  <c:v>279424</c:v>
                </c:pt>
                <c:pt idx="8124">
                  <c:v>279424</c:v>
                </c:pt>
                <c:pt idx="8125">
                  <c:v>279424</c:v>
                </c:pt>
                <c:pt idx="8126">
                  <c:v>279424</c:v>
                </c:pt>
                <c:pt idx="8127">
                  <c:v>279424</c:v>
                </c:pt>
                <c:pt idx="8128">
                  <c:v>279424</c:v>
                </c:pt>
                <c:pt idx="8129">
                  <c:v>279424</c:v>
                </c:pt>
                <c:pt idx="8130">
                  <c:v>279424</c:v>
                </c:pt>
                <c:pt idx="8131">
                  <c:v>279424</c:v>
                </c:pt>
                <c:pt idx="8132">
                  <c:v>279456</c:v>
                </c:pt>
                <c:pt idx="8133">
                  <c:v>279520</c:v>
                </c:pt>
                <c:pt idx="8134">
                  <c:v>279616</c:v>
                </c:pt>
                <c:pt idx="8135">
                  <c:v>279712</c:v>
                </c:pt>
                <c:pt idx="8136">
                  <c:v>279776</c:v>
                </c:pt>
                <c:pt idx="8137">
                  <c:v>279872</c:v>
                </c:pt>
                <c:pt idx="8138">
                  <c:v>279936</c:v>
                </c:pt>
                <c:pt idx="8139">
                  <c:v>280032</c:v>
                </c:pt>
                <c:pt idx="8140">
                  <c:v>280096</c:v>
                </c:pt>
                <c:pt idx="8141">
                  <c:v>280192</c:v>
                </c:pt>
                <c:pt idx="8142">
                  <c:v>280256</c:v>
                </c:pt>
                <c:pt idx="8143">
                  <c:v>280352</c:v>
                </c:pt>
                <c:pt idx="8144">
                  <c:v>280416</c:v>
                </c:pt>
                <c:pt idx="8145">
                  <c:v>280512</c:v>
                </c:pt>
                <c:pt idx="8146">
                  <c:v>280576</c:v>
                </c:pt>
                <c:pt idx="8147">
                  <c:v>280672</c:v>
                </c:pt>
                <c:pt idx="8148">
                  <c:v>280736</c:v>
                </c:pt>
                <c:pt idx="8149">
                  <c:v>280832</c:v>
                </c:pt>
                <c:pt idx="8150">
                  <c:v>280928</c:v>
                </c:pt>
                <c:pt idx="8151">
                  <c:v>280992</c:v>
                </c:pt>
                <c:pt idx="8152">
                  <c:v>281088</c:v>
                </c:pt>
                <c:pt idx="8153">
                  <c:v>281152</c:v>
                </c:pt>
                <c:pt idx="8154">
                  <c:v>281248</c:v>
                </c:pt>
                <c:pt idx="8155">
                  <c:v>281248</c:v>
                </c:pt>
                <c:pt idx="8156">
                  <c:v>281248</c:v>
                </c:pt>
                <c:pt idx="8157">
                  <c:v>281248</c:v>
                </c:pt>
                <c:pt idx="8158">
                  <c:v>281248</c:v>
                </c:pt>
                <c:pt idx="8159">
                  <c:v>281248</c:v>
                </c:pt>
                <c:pt idx="8160">
                  <c:v>281248</c:v>
                </c:pt>
                <c:pt idx="8161">
                  <c:v>281248</c:v>
                </c:pt>
                <c:pt idx="8162">
                  <c:v>281248</c:v>
                </c:pt>
                <c:pt idx="8163">
                  <c:v>281248</c:v>
                </c:pt>
                <c:pt idx="8164">
                  <c:v>281248</c:v>
                </c:pt>
                <c:pt idx="8165">
                  <c:v>281248</c:v>
                </c:pt>
                <c:pt idx="8166">
                  <c:v>281248</c:v>
                </c:pt>
                <c:pt idx="8167">
                  <c:v>281248</c:v>
                </c:pt>
                <c:pt idx="8168">
                  <c:v>281248</c:v>
                </c:pt>
                <c:pt idx="8169">
                  <c:v>281248</c:v>
                </c:pt>
                <c:pt idx="8170">
                  <c:v>281248</c:v>
                </c:pt>
                <c:pt idx="8171">
                  <c:v>281248</c:v>
                </c:pt>
                <c:pt idx="8172">
                  <c:v>281248</c:v>
                </c:pt>
                <c:pt idx="8173">
                  <c:v>281248</c:v>
                </c:pt>
                <c:pt idx="8174">
                  <c:v>281248</c:v>
                </c:pt>
                <c:pt idx="8175">
                  <c:v>281248</c:v>
                </c:pt>
                <c:pt idx="8176">
                  <c:v>281248</c:v>
                </c:pt>
                <c:pt idx="8177">
                  <c:v>281248</c:v>
                </c:pt>
                <c:pt idx="8178">
                  <c:v>281248</c:v>
                </c:pt>
                <c:pt idx="8179">
                  <c:v>281248</c:v>
                </c:pt>
                <c:pt idx="8180">
                  <c:v>281248</c:v>
                </c:pt>
                <c:pt idx="8181">
                  <c:v>281248</c:v>
                </c:pt>
                <c:pt idx="8182">
                  <c:v>281248</c:v>
                </c:pt>
                <c:pt idx="8183">
                  <c:v>281248</c:v>
                </c:pt>
                <c:pt idx="8184">
                  <c:v>281248</c:v>
                </c:pt>
                <c:pt idx="8185">
                  <c:v>281248</c:v>
                </c:pt>
                <c:pt idx="8186">
                  <c:v>281248</c:v>
                </c:pt>
                <c:pt idx="8187">
                  <c:v>281248</c:v>
                </c:pt>
                <c:pt idx="8188">
                  <c:v>281248</c:v>
                </c:pt>
                <c:pt idx="8189">
                  <c:v>281248</c:v>
                </c:pt>
                <c:pt idx="8190">
                  <c:v>281248</c:v>
                </c:pt>
                <c:pt idx="8191">
                  <c:v>281248</c:v>
                </c:pt>
                <c:pt idx="8192">
                  <c:v>281248</c:v>
                </c:pt>
                <c:pt idx="8193">
                  <c:v>281248</c:v>
                </c:pt>
                <c:pt idx="8194">
                  <c:v>281248</c:v>
                </c:pt>
                <c:pt idx="8195">
                  <c:v>281248</c:v>
                </c:pt>
                <c:pt idx="8196">
                  <c:v>281248</c:v>
                </c:pt>
                <c:pt idx="8197">
                  <c:v>281248</c:v>
                </c:pt>
                <c:pt idx="8198">
                  <c:v>281248</c:v>
                </c:pt>
                <c:pt idx="8199">
                  <c:v>281248</c:v>
                </c:pt>
                <c:pt idx="8200">
                  <c:v>281248</c:v>
                </c:pt>
                <c:pt idx="8201">
                  <c:v>281248</c:v>
                </c:pt>
                <c:pt idx="8202">
                  <c:v>281248</c:v>
                </c:pt>
                <c:pt idx="8203">
                  <c:v>281248</c:v>
                </c:pt>
                <c:pt idx="8204">
                  <c:v>281248</c:v>
                </c:pt>
                <c:pt idx="8205">
                  <c:v>281248</c:v>
                </c:pt>
                <c:pt idx="8206">
                  <c:v>281248</c:v>
                </c:pt>
                <c:pt idx="8207">
                  <c:v>281248</c:v>
                </c:pt>
                <c:pt idx="8208">
                  <c:v>281248</c:v>
                </c:pt>
                <c:pt idx="8209">
                  <c:v>281248</c:v>
                </c:pt>
                <c:pt idx="8210">
                  <c:v>281248</c:v>
                </c:pt>
                <c:pt idx="8211">
                  <c:v>281248</c:v>
                </c:pt>
                <c:pt idx="8212">
                  <c:v>281248</c:v>
                </c:pt>
                <c:pt idx="8213">
                  <c:v>281248</c:v>
                </c:pt>
                <c:pt idx="8214">
                  <c:v>281248</c:v>
                </c:pt>
                <c:pt idx="8215">
                  <c:v>281248</c:v>
                </c:pt>
                <c:pt idx="8216">
                  <c:v>281248</c:v>
                </c:pt>
                <c:pt idx="8217">
                  <c:v>281248</c:v>
                </c:pt>
                <c:pt idx="8218">
                  <c:v>281248</c:v>
                </c:pt>
                <c:pt idx="8219">
                  <c:v>281248</c:v>
                </c:pt>
                <c:pt idx="8220">
                  <c:v>281248</c:v>
                </c:pt>
                <c:pt idx="8221">
                  <c:v>281248</c:v>
                </c:pt>
                <c:pt idx="8222">
                  <c:v>281248</c:v>
                </c:pt>
                <c:pt idx="8223">
                  <c:v>281248</c:v>
                </c:pt>
                <c:pt idx="8224">
                  <c:v>281248</c:v>
                </c:pt>
                <c:pt idx="8225">
                  <c:v>281248</c:v>
                </c:pt>
                <c:pt idx="8226">
                  <c:v>281248</c:v>
                </c:pt>
                <c:pt idx="8227">
                  <c:v>281248</c:v>
                </c:pt>
                <c:pt idx="8228">
                  <c:v>281248</c:v>
                </c:pt>
                <c:pt idx="8229">
                  <c:v>281248</c:v>
                </c:pt>
                <c:pt idx="8230">
                  <c:v>281248</c:v>
                </c:pt>
                <c:pt idx="8231">
                  <c:v>281248</c:v>
                </c:pt>
                <c:pt idx="8232">
                  <c:v>281280</c:v>
                </c:pt>
                <c:pt idx="8233">
                  <c:v>281344</c:v>
                </c:pt>
                <c:pt idx="8234">
                  <c:v>281440</c:v>
                </c:pt>
                <c:pt idx="8235">
                  <c:v>281536</c:v>
                </c:pt>
                <c:pt idx="8236">
                  <c:v>281600</c:v>
                </c:pt>
                <c:pt idx="8237">
                  <c:v>281696</c:v>
                </c:pt>
                <c:pt idx="8238">
                  <c:v>281760</c:v>
                </c:pt>
                <c:pt idx="8239">
                  <c:v>281856</c:v>
                </c:pt>
                <c:pt idx="8240">
                  <c:v>281920</c:v>
                </c:pt>
                <c:pt idx="8241">
                  <c:v>282016</c:v>
                </c:pt>
                <c:pt idx="8242">
                  <c:v>282080</c:v>
                </c:pt>
                <c:pt idx="8243">
                  <c:v>282176</c:v>
                </c:pt>
                <c:pt idx="8244">
                  <c:v>282240</c:v>
                </c:pt>
                <c:pt idx="8245">
                  <c:v>282336</c:v>
                </c:pt>
                <c:pt idx="8246">
                  <c:v>282400</c:v>
                </c:pt>
                <c:pt idx="8247">
                  <c:v>282496</c:v>
                </c:pt>
                <c:pt idx="8248">
                  <c:v>282560</c:v>
                </c:pt>
                <c:pt idx="8249">
                  <c:v>282664</c:v>
                </c:pt>
                <c:pt idx="8250">
                  <c:v>282760</c:v>
                </c:pt>
                <c:pt idx="8251">
                  <c:v>282824</c:v>
                </c:pt>
                <c:pt idx="8252">
                  <c:v>282920</c:v>
                </c:pt>
                <c:pt idx="8253">
                  <c:v>282984</c:v>
                </c:pt>
                <c:pt idx="8254">
                  <c:v>283080</c:v>
                </c:pt>
                <c:pt idx="8255">
                  <c:v>283144</c:v>
                </c:pt>
                <c:pt idx="8256">
                  <c:v>283240</c:v>
                </c:pt>
                <c:pt idx="8257">
                  <c:v>283304</c:v>
                </c:pt>
                <c:pt idx="8258">
                  <c:v>283400</c:v>
                </c:pt>
                <c:pt idx="8259">
                  <c:v>283464</c:v>
                </c:pt>
                <c:pt idx="8260">
                  <c:v>283496</c:v>
                </c:pt>
                <c:pt idx="8261">
                  <c:v>283496</c:v>
                </c:pt>
                <c:pt idx="8262">
                  <c:v>283496</c:v>
                </c:pt>
                <c:pt idx="8263">
                  <c:v>283496</c:v>
                </c:pt>
                <c:pt idx="8264">
                  <c:v>283496</c:v>
                </c:pt>
                <c:pt idx="8265">
                  <c:v>283496</c:v>
                </c:pt>
                <c:pt idx="8266">
                  <c:v>283496</c:v>
                </c:pt>
                <c:pt idx="8267">
                  <c:v>283496</c:v>
                </c:pt>
                <c:pt idx="8268">
                  <c:v>283496</c:v>
                </c:pt>
                <c:pt idx="8269">
                  <c:v>283496</c:v>
                </c:pt>
                <c:pt idx="8270">
                  <c:v>283496</c:v>
                </c:pt>
                <c:pt idx="8271">
                  <c:v>283496</c:v>
                </c:pt>
                <c:pt idx="8272">
                  <c:v>283496</c:v>
                </c:pt>
                <c:pt idx="8273">
                  <c:v>283496</c:v>
                </c:pt>
                <c:pt idx="8274">
                  <c:v>283496</c:v>
                </c:pt>
                <c:pt idx="8275">
                  <c:v>283496</c:v>
                </c:pt>
                <c:pt idx="8276">
                  <c:v>283496</c:v>
                </c:pt>
                <c:pt idx="8277">
                  <c:v>283496</c:v>
                </c:pt>
                <c:pt idx="8278">
                  <c:v>283496</c:v>
                </c:pt>
                <c:pt idx="8279">
                  <c:v>283496</c:v>
                </c:pt>
                <c:pt idx="8280">
                  <c:v>283496</c:v>
                </c:pt>
                <c:pt idx="8281">
                  <c:v>283496</c:v>
                </c:pt>
                <c:pt idx="8282">
                  <c:v>283496</c:v>
                </c:pt>
                <c:pt idx="8283">
                  <c:v>283496</c:v>
                </c:pt>
                <c:pt idx="8284">
                  <c:v>283496</c:v>
                </c:pt>
                <c:pt idx="8285">
                  <c:v>283496</c:v>
                </c:pt>
                <c:pt idx="8286">
                  <c:v>283496</c:v>
                </c:pt>
                <c:pt idx="8287">
                  <c:v>283496</c:v>
                </c:pt>
                <c:pt idx="8288">
                  <c:v>283496</c:v>
                </c:pt>
                <c:pt idx="8289">
                  <c:v>283496</c:v>
                </c:pt>
                <c:pt idx="8290">
                  <c:v>283560</c:v>
                </c:pt>
                <c:pt idx="8291">
                  <c:v>283656</c:v>
                </c:pt>
                <c:pt idx="8292">
                  <c:v>283720</c:v>
                </c:pt>
                <c:pt idx="8293">
                  <c:v>283816</c:v>
                </c:pt>
                <c:pt idx="8294">
                  <c:v>283880</c:v>
                </c:pt>
                <c:pt idx="8295">
                  <c:v>283976</c:v>
                </c:pt>
                <c:pt idx="8296">
                  <c:v>284040</c:v>
                </c:pt>
                <c:pt idx="8297">
                  <c:v>284136</c:v>
                </c:pt>
                <c:pt idx="8298">
                  <c:v>284232</c:v>
                </c:pt>
                <c:pt idx="8299">
                  <c:v>284296</c:v>
                </c:pt>
                <c:pt idx="8300">
                  <c:v>284392</c:v>
                </c:pt>
                <c:pt idx="8301">
                  <c:v>284456</c:v>
                </c:pt>
                <c:pt idx="8302">
                  <c:v>284552</c:v>
                </c:pt>
                <c:pt idx="8303">
                  <c:v>284616</c:v>
                </c:pt>
                <c:pt idx="8304">
                  <c:v>284712</c:v>
                </c:pt>
                <c:pt idx="8305">
                  <c:v>284712</c:v>
                </c:pt>
                <c:pt idx="8306">
                  <c:v>284712</c:v>
                </c:pt>
                <c:pt idx="8307">
                  <c:v>284712</c:v>
                </c:pt>
                <c:pt idx="8308">
                  <c:v>284712</c:v>
                </c:pt>
                <c:pt idx="8309">
                  <c:v>284712</c:v>
                </c:pt>
                <c:pt idx="8310">
                  <c:v>284712</c:v>
                </c:pt>
                <c:pt idx="8311">
                  <c:v>284712</c:v>
                </c:pt>
                <c:pt idx="8312">
                  <c:v>284712</c:v>
                </c:pt>
                <c:pt idx="8313">
                  <c:v>284712</c:v>
                </c:pt>
                <c:pt idx="8314">
                  <c:v>284712</c:v>
                </c:pt>
                <c:pt idx="8315">
                  <c:v>284712</c:v>
                </c:pt>
                <c:pt idx="8316">
                  <c:v>284712</c:v>
                </c:pt>
                <c:pt idx="8317">
                  <c:v>284712</c:v>
                </c:pt>
                <c:pt idx="8318">
                  <c:v>284712</c:v>
                </c:pt>
                <c:pt idx="8319">
                  <c:v>284712</c:v>
                </c:pt>
                <c:pt idx="8320">
                  <c:v>284712</c:v>
                </c:pt>
                <c:pt idx="8321">
                  <c:v>284712</c:v>
                </c:pt>
                <c:pt idx="8322">
                  <c:v>284712</c:v>
                </c:pt>
                <c:pt idx="8323">
                  <c:v>284712</c:v>
                </c:pt>
                <c:pt idx="8324">
                  <c:v>284712</c:v>
                </c:pt>
                <c:pt idx="8325">
                  <c:v>284712</c:v>
                </c:pt>
                <c:pt idx="8326">
                  <c:v>284712</c:v>
                </c:pt>
                <c:pt idx="8327">
                  <c:v>284712</c:v>
                </c:pt>
                <c:pt idx="8328">
                  <c:v>284712</c:v>
                </c:pt>
                <c:pt idx="8329">
                  <c:v>284712</c:v>
                </c:pt>
                <c:pt idx="8330">
                  <c:v>284712</c:v>
                </c:pt>
                <c:pt idx="8331">
                  <c:v>284712</c:v>
                </c:pt>
                <c:pt idx="8332">
                  <c:v>284712</c:v>
                </c:pt>
                <c:pt idx="8333">
                  <c:v>284712</c:v>
                </c:pt>
                <c:pt idx="8334">
                  <c:v>284712</c:v>
                </c:pt>
                <c:pt idx="8335">
                  <c:v>284712</c:v>
                </c:pt>
                <c:pt idx="8336">
                  <c:v>284712</c:v>
                </c:pt>
                <c:pt idx="8337">
                  <c:v>284744</c:v>
                </c:pt>
                <c:pt idx="8338">
                  <c:v>284840</c:v>
                </c:pt>
                <c:pt idx="8339">
                  <c:v>284904</c:v>
                </c:pt>
                <c:pt idx="8340">
                  <c:v>285000</c:v>
                </c:pt>
                <c:pt idx="8341">
                  <c:v>285064</c:v>
                </c:pt>
                <c:pt idx="8342">
                  <c:v>285160</c:v>
                </c:pt>
                <c:pt idx="8343">
                  <c:v>285224</c:v>
                </c:pt>
                <c:pt idx="8344">
                  <c:v>285320</c:v>
                </c:pt>
                <c:pt idx="8345">
                  <c:v>285320</c:v>
                </c:pt>
                <c:pt idx="8346">
                  <c:v>285320</c:v>
                </c:pt>
                <c:pt idx="8347">
                  <c:v>285320</c:v>
                </c:pt>
                <c:pt idx="8348">
                  <c:v>285320</c:v>
                </c:pt>
                <c:pt idx="8349">
                  <c:v>285320</c:v>
                </c:pt>
                <c:pt idx="8350">
                  <c:v>285320</c:v>
                </c:pt>
                <c:pt idx="8351">
                  <c:v>285320</c:v>
                </c:pt>
                <c:pt idx="8352">
                  <c:v>285320</c:v>
                </c:pt>
                <c:pt idx="8353">
                  <c:v>285320</c:v>
                </c:pt>
                <c:pt idx="8354">
                  <c:v>285320</c:v>
                </c:pt>
                <c:pt idx="8355">
                  <c:v>285320</c:v>
                </c:pt>
                <c:pt idx="8356">
                  <c:v>285320</c:v>
                </c:pt>
                <c:pt idx="8357">
                  <c:v>285320</c:v>
                </c:pt>
                <c:pt idx="8358">
                  <c:v>285320</c:v>
                </c:pt>
                <c:pt idx="8359">
                  <c:v>285320</c:v>
                </c:pt>
                <c:pt idx="8360">
                  <c:v>285320</c:v>
                </c:pt>
                <c:pt idx="8361">
                  <c:v>285320</c:v>
                </c:pt>
                <c:pt idx="8362">
                  <c:v>285320</c:v>
                </c:pt>
                <c:pt idx="8363">
                  <c:v>285320</c:v>
                </c:pt>
                <c:pt idx="8364">
                  <c:v>285320</c:v>
                </c:pt>
                <c:pt idx="8365">
                  <c:v>285320</c:v>
                </c:pt>
                <c:pt idx="8366">
                  <c:v>285320</c:v>
                </c:pt>
                <c:pt idx="8367">
                  <c:v>285320</c:v>
                </c:pt>
                <c:pt idx="8368">
                  <c:v>285320</c:v>
                </c:pt>
                <c:pt idx="8369">
                  <c:v>285320</c:v>
                </c:pt>
                <c:pt idx="8370">
                  <c:v>285320</c:v>
                </c:pt>
                <c:pt idx="8371">
                  <c:v>285320</c:v>
                </c:pt>
                <c:pt idx="8372">
                  <c:v>285320</c:v>
                </c:pt>
                <c:pt idx="8373">
                  <c:v>285320</c:v>
                </c:pt>
                <c:pt idx="8374">
                  <c:v>285320</c:v>
                </c:pt>
                <c:pt idx="8375">
                  <c:v>285416</c:v>
                </c:pt>
                <c:pt idx="8376">
                  <c:v>285480</c:v>
                </c:pt>
                <c:pt idx="8377">
                  <c:v>285576</c:v>
                </c:pt>
                <c:pt idx="8378">
                  <c:v>285640</c:v>
                </c:pt>
                <c:pt idx="8379">
                  <c:v>285736</c:v>
                </c:pt>
                <c:pt idx="8380">
                  <c:v>285800</c:v>
                </c:pt>
                <c:pt idx="8381">
                  <c:v>285896</c:v>
                </c:pt>
                <c:pt idx="8382">
                  <c:v>285992</c:v>
                </c:pt>
                <c:pt idx="8383">
                  <c:v>286056</c:v>
                </c:pt>
                <c:pt idx="8384">
                  <c:v>286152</c:v>
                </c:pt>
                <c:pt idx="8385">
                  <c:v>286216</c:v>
                </c:pt>
                <c:pt idx="8386">
                  <c:v>286312</c:v>
                </c:pt>
                <c:pt idx="8387">
                  <c:v>286376</c:v>
                </c:pt>
                <c:pt idx="8388">
                  <c:v>286376</c:v>
                </c:pt>
                <c:pt idx="8389">
                  <c:v>286376</c:v>
                </c:pt>
                <c:pt idx="8390">
                  <c:v>286376</c:v>
                </c:pt>
                <c:pt idx="8391">
                  <c:v>286376</c:v>
                </c:pt>
                <c:pt idx="8392">
                  <c:v>286376</c:v>
                </c:pt>
                <c:pt idx="8393">
                  <c:v>286376</c:v>
                </c:pt>
                <c:pt idx="8394">
                  <c:v>286376</c:v>
                </c:pt>
                <c:pt idx="8395">
                  <c:v>286376</c:v>
                </c:pt>
                <c:pt idx="8396">
                  <c:v>286376</c:v>
                </c:pt>
                <c:pt idx="8397">
                  <c:v>286376</c:v>
                </c:pt>
                <c:pt idx="8398">
                  <c:v>286376</c:v>
                </c:pt>
                <c:pt idx="8399">
                  <c:v>286376</c:v>
                </c:pt>
                <c:pt idx="8400">
                  <c:v>286376</c:v>
                </c:pt>
                <c:pt idx="8401">
                  <c:v>286376</c:v>
                </c:pt>
                <c:pt idx="8402">
                  <c:v>286376</c:v>
                </c:pt>
                <c:pt idx="8403">
                  <c:v>286376</c:v>
                </c:pt>
                <c:pt idx="8404">
                  <c:v>286376</c:v>
                </c:pt>
                <c:pt idx="8405">
                  <c:v>286376</c:v>
                </c:pt>
                <c:pt idx="8406">
                  <c:v>286376</c:v>
                </c:pt>
                <c:pt idx="8407">
                  <c:v>286376</c:v>
                </c:pt>
                <c:pt idx="8408">
                  <c:v>286376</c:v>
                </c:pt>
                <c:pt idx="8409">
                  <c:v>286376</c:v>
                </c:pt>
                <c:pt idx="8410">
                  <c:v>286376</c:v>
                </c:pt>
                <c:pt idx="8411">
                  <c:v>286376</c:v>
                </c:pt>
                <c:pt idx="8412">
                  <c:v>286408</c:v>
                </c:pt>
                <c:pt idx="8413">
                  <c:v>286504</c:v>
                </c:pt>
                <c:pt idx="8414">
                  <c:v>286568</c:v>
                </c:pt>
                <c:pt idx="8415">
                  <c:v>286664</c:v>
                </c:pt>
                <c:pt idx="8416">
                  <c:v>286728</c:v>
                </c:pt>
                <c:pt idx="8417">
                  <c:v>286824</c:v>
                </c:pt>
                <c:pt idx="8418">
                  <c:v>286888</c:v>
                </c:pt>
                <c:pt idx="8419">
                  <c:v>286984</c:v>
                </c:pt>
                <c:pt idx="8420">
                  <c:v>287048</c:v>
                </c:pt>
                <c:pt idx="8421">
                  <c:v>287144</c:v>
                </c:pt>
                <c:pt idx="8422">
                  <c:v>287240</c:v>
                </c:pt>
                <c:pt idx="8423">
                  <c:v>287304</c:v>
                </c:pt>
                <c:pt idx="8424">
                  <c:v>287400</c:v>
                </c:pt>
                <c:pt idx="8425">
                  <c:v>287464</c:v>
                </c:pt>
                <c:pt idx="8426">
                  <c:v>287560</c:v>
                </c:pt>
                <c:pt idx="8427">
                  <c:v>287656</c:v>
                </c:pt>
                <c:pt idx="8428">
                  <c:v>287720</c:v>
                </c:pt>
                <c:pt idx="8429">
                  <c:v>287784</c:v>
                </c:pt>
                <c:pt idx="8430">
                  <c:v>287816</c:v>
                </c:pt>
                <c:pt idx="8431">
                  <c:v>287816</c:v>
                </c:pt>
                <c:pt idx="8432">
                  <c:v>287816</c:v>
                </c:pt>
                <c:pt idx="8433">
                  <c:v>287816</c:v>
                </c:pt>
                <c:pt idx="8434">
                  <c:v>287816</c:v>
                </c:pt>
                <c:pt idx="8435">
                  <c:v>287816</c:v>
                </c:pt>
                <c:pt idx="8436">
                  <c:v>287816</c:v>
                </c:pt>
                <c:pt idx="8437">
                  <c:v>287816</c:v>
                </c:pt>
                <c:pt idx="8438">
                  <c:v>287816</c:v>
                </c:pt>
                <c:pt idx="8439">
                  <c:v>287816</c:v>
                </c:pt>
                <c:pt idx="8440">
                  <c:v>287816</c:v>
                </c:pt>
                <c:pt idx="8441">
                  <c:v>287816</c:v>
                </c:pt>
                <c:pt idx="8442">
                  <c:v>287816</c:v>
                </c:pt>
                <c:pt idx="8443">
                  <c:v>287816</c:v>
                </c:pt>
                <c:pt idx="8444">
                  <c:v>287816</c:v>
                </c:pt>
                <c:pt idx="8445">
                  <c:v>287816</c:v>
                </c:pt>
                <c:pt idx="8446">
                  <c:v>287816</c:v>
                </c:pt>
                <c:pt idx="8447">
                  <c:v>287816</c:v>
                </c:pt>
                <c:pt idx="8448">
                  <c:v>287816</c:v>
                </c:pt>
                <c:pt idx="8449">
                  <c:v>287816</c:v>
                </c:pt>
                <c:pt idx="8450">
                  <c:v>287816</c:v>
                </c:pt>
                <c:pt idx="8451">
                  <c:v>287816</c:v>
                </c:pt>
                <c:pt idx="8452">
                  <c:v>287816</c:v>
                </c:pt>
                <c:pt idx="8453">
                  <c:v>287816</c:v>
                </c:pt>
                <c:pt idx="8454">
                  <c:v>287816</c:v>
                </c:pt>
                <c:pt idx="8455">
                  <c:v>287912</c:v>
                </c:pt>
                <c:pt idx="8456">
                  <c:v>287976</c:v>
                </c:pt>
                <c:pt idx="8457">
                  <c:v>288040</c:v>
                </c:pt>
                <c:pt idx="8458">
                  <c:v>288136</c:v>
                </c:pt>
                <c:pt idx="8459">
                  <c:v>288232</c:v>
                </c:pt>
                <c:pt idx="8460">
                  <c:v>288296</c:v>
                </c:pt>
                <c:pt idx="8461">
                  <c:v>288392</c:v>
                </c:pt>
                <c:pt idx="8462">
                  <c:v>288456</c:v>
                </c:pt>
                <c:pt idx="8463">
                  <c:v>288552</c:v>
                </c:pt>
                <c:pt idx="8464">
                  <c:v>288648</c:v>
                </c:pt>
                <c:pt idx="8465">
                  <c:v>288712</c:v>
                </c:pt>
                <c:pt idx="8466">
                  <c:v>288808</c:v>
                </c:pt>
                <c:pt idx="8467">
                  <c:v>288872</c:v>
                </c:pt>
                <c:pt idx="8468">
                  <c:v>288968</c:v>
                </c:pt>
                <c:pt idx="8469">
                  <c:v>289032</c:v>
                </c:pt>
                <c:pt idx="8470">
                  <c:v>289128</c:v>
                </c:pt>
                <c:pt idx="8471">
                  <c:v>289192</c:v>
                </c:pt>
                <c:pt idx="8472">
                  <c:v>289288</c:v>
                </c:pt>
                <c:pt idx="8473">
                  <c:v>289352</c:v>
                </c:pt>
                <c:pt idx="8474">
                  <c:v>289416</c:v>
                </c:pt>
                <c:pt idx="8475">
                  <c:v>289416</c:v>
                </c:pt>
                <c:pt idx="8476">
                  <c:v>289416</c:v>
                </c:pt>
                <c:pt idx="8477">
                  <c:v>289416</c:v>
                </c:pt>
                <c:pt idx="8478">
                  <c:v>289416</c:v>
                </c:pt>
                <c:pt idx="8479">
                  <c:v>289416</c:v>
                </c:pt>
                <c:pt idx="8480">
                  <c:v>289416</c:v>
                </c:pt>
                <c:pt idx="8481">
                  <c:v>289416</c:v>
                </c:pt>
                <c:pt idx="8482">
                  <c:v>289416</c:v>
                </c:pt>
                <c:pt idx="8483">
                  <c:v>289416</c:v>
                </c:pt>
                <c:pt idx="8484">
                  <c:v>289416</c:v>
                </c:pt>
                <c:pt idx="8485">
                  <c:v>289416</c:v>
                </c:pt>
                <c:pt idx="8486">
                  <c:v>289416</c:v>
                </c:pt>
                <c:pt idx="8487">
                  <c:v>289416</c:v>
                </c:pt>
                <c:pt idx="8488">
                  <c:v>289416</c:v>
                </c:pt>
                <c:pt idx="8489">
                  <c:v>289416</c:v>
                </c:pt>
                <c:pt idx="8490">
                  <c:v>289416</c:v>
                </c:pt>
                <c:pt idx="8491">
                  <c:v>289416</c:v>
                </c:pt>
                <c:pt idx="8492">
                  <c:v>289416</c:v>
                </c:pt>
                <c:pt idx="8493">
                  <c:v>289416</c:v>
                </c:pt>
                <c:pt idx="8494">
                  <c:v>289416</c:v>
                </c:pt>
                <c:pt idx="8495">
                  <c:v>289416</c:v>
                </c:pt>
                <c:pt idx="8496">
                  <c:v>289416</c:v>
                </c:pt>
                <c:pt idx="8497">
                  <c:v>289448</c:v>
                </c:pt>
                <c:pt idx="8498">
                  <c:v>289544</c:v>
                </c:pt>
                <c:pt idx="8499">
                  <c:v>289608</c:v>
                </c:pt>
                <c:pt idx="8500">
                  <c:v>289704</c:v>
                </c:pt>
                <c:pt idx="8501">
                  <c:v>289768</c:v>
                </c:pt>
                <c:pt idx="8502">
                  <c:v>289864</c:v>
                </c:pt>
                <c:pt idx="8503">
                  <c:v>289928</c:v>
                </c:pt>
                <c:pt idx="8504">
                  <c:v>290024</c:v>
                </c:pt>
                <c:pt idx="8505">
                  <c:v>290120</c:v>
                </c:pt>
                <c:pt idx="8506">
                  <c:v>290184</c:v>
                </c:pt>
                <c:pt idx="8507">
                  <c:v>290280</c:v>
                </c:pt>
                <c:pt idx="8508">
                  <c:v>290344</c:v>
                </c:pt>
                <c:pt idx="8509">
                  <c:v>290440</c:v>
                </c:pt>
                <c:pt idx="8510">
                  <c:v>290504</c:v>
                </c:pt>
                <c:pt idx="8511">
                  <c:v>290600</c:v>
                </c:pt>
                <c:pt idx="8512">
                  <c:v>290664</c:v>
                </c:pt>
                <c:pt idx="8513">
                  <c:v>290760</c:v>
                </c:pt>
                <c:pt idx="8514">
                  <c:v>290856</c:v>
                </c:pt>
                <c:pt idx="8515">
                  <c:v>290920</c:v>
                </c:pt>
                <c:pt idx="8516">
                  <c:v>291016</c:v>
                </c:pt>
                <c:pt idx="8517">
                  <c:v>291080</c:v>
                </c:pt>
                <c:pt idx="8518">
                  <c:v>291080</c:v>
                </c:pt>
                <c:pt idx="8519">
                  <c:v>291080</c:v>
                </c:pt>
                <c:pt idx="8520">
                  <c:v>291080</c:v>
                </c:pt>
                <c:pt idx="8521">
                  <c:v>291080</c:v>
                </c:pt>
                <c:pt idx="8522">
                  <c:v>291080</c:v>
                </c:pt>
                <c:pt idx="8523">
                  <c:v>291080</c:v>
                </c:pt>
                <c:pt idx="8524">
                  <c:v>291080</c:v>
                </c:pt>
                <c:pt idx="8525">
                  <c:v>291080</c:v>
                </c:pt>
                <c:pt idx="8526">
                  <c:v>291080</c:v>
                </c:pt>
                <c:pt idx="8527">
                  <c:v>291080</c:v>
                </c:pt>
                <c:pt idx="8528">
                  <c:v>291080</c:v>
                </c:pt>
                <c:pt idx="8529">
                  <c:v>291080</c:v>
                </c:pt>
                <c:pt idx="8530">
                  <c:v>291080</c:v>
                </c:pt>
                <c:pt idx="8531">
                  <c:v>291080</c:v>
                </c:pt>
                <c:pt idx="8532">
                  <c:v>291080</c:v>
                </c:pt>
                <c:pt idx="8533">
                  <c:v>291080</c:v>
                </c:pt>
                <c:pt idx="8534">
                  <c:v>291080</c:v>
                </c:pt>
                <c:pt idx="8535">
                  <c:v>291080</c:v>
                </c:pt>
                <c:pt idx="8536">
                  <c:v>291080</c:v>
                </c:pt>
                <c:pt idx="8537">
                  <c:v>291080</c:v>
                </c:pt>
                <c:pt idx="8538">
                  <c:v>291080</c:v>
                </c:pt>
                <c:pt idx="8539">
                  <c:v>291080</c:v>
                </c:pt>
                <c:pt idx="8540">
                  <c:v>291080</c:v>
                </c:pt>
                <c:pt idx="8541">
                  <c:v>291080</c:v>
                </c:pt>
                <c:pt idx="8542">
                  <c:v>291080</c:v>
                </c:pt>
                <c:pt idx="8543">
                  <c:v>291080</c:v>
                </c:pt>
                <c:pt idx="8544">
                  <c:v>291080</c:v>
                </c:pt>
                <c:pt idx="8545">
                  <c:v>291080</c:v>
                </c:pt>
                <c:pt idx="8546">
                  <c:v>291080</c:v>
                </c:pt>
                <c:pt idx="8547">
                  <c:v>291080</c:v>
                </c:pt>
                <c:pt idx="8548">
                  <c:v>291080</c:v>
                </c:pt>
                <c:pt idx="8549">
                  <c:v>291080</c:v>
                </c:pt>
                <c:pt idx="8550">
                  <c:v>291080</c:v>
                </c:pt>
                <c:pt idx="8551">
                  <c:v>291080</c:v>
                </c:pt>
                <c:pt idx="8552">
                  <c:v>291080</c:v>
                </c:pt>
                <c:pt idx="8553">
                  <c:v>291080</c:v>
                </c:pt>
                <c:pt idx="8554">
                  <c:v>291080</c:v>
                </c:pt>
                <c:pt idx="8555">
                  <c:v>291080</c:v>
                </c:pt>
                <c:pt idx="8556">
                  <c:v>291080</c:v>
                </c:pt>
                <c:pt idx="8557">
                  <c:v>291080</c:v>
                </c:pt>
                <c:pt idx="8558">
                  <c:v>291080</c:v>
                </c:pt>
                <c:pt idx="8559">
                  <c:v>291080</c:v>
                </c:pt>
                <c:pt idx="8560">
                  <c:v>291080</c:v>
                </c:pt>
                <c:pt idx="8561">
                  <c:v>291080</c:v>
                </c:pt>
                <c:pt idx="8562">
                  <c:v>291080</c:v>
                </c:pt>
                <c:pt idx="8563">
                  <c:v>291080</c:v>
                </c:pt>
                <c:pt idx="8564">
                  <c:v>291080</c:v>
                </c:pt>
                <c:pt idx="8565">
                  <c:v>291080</c:v>
                </c:pt>
                <c:pt idx="8566">
                  <c:v>291080</c:v>
                </c:pt>
                <c:pt idx="8567">
                  <c:v>291080</c:v>
                </c:pt>
                <c:pt idx="8568">
                  <c:v>291080</c:v>
                </c:pt>
                <c:pt idx="8569">
                  <c:v>291080</c:v>
                </c:pt>
                <c:pt idx="8570">
                  <c:v>291080</c:v>
                </c:pt>
                <c:pt idx="8571">
                  <c:v>291080</c:v>
                </c:pt>
                <c:pt idx="8572">
                  <c:v>291080</c:v>
                </c:pt>
                <c:pt idx="8573">
                  <c:v>291080</c:v>
                </c:pt>
                <c:pt idx="8574">
                  <c:v>291080</c:v>
                </c:pt>
                <c:pt idx="8575">
                  <c:v>291080</c:v>
                </c:pt>
                <c:pt idx="8576">
                  <c:v>291080</c:v>
                </c:pt>
                <c:pt idx="8577">
                  <c:v>291080</c:v>
                </c:pt>
                <c:pt idx="8578">
                  <c:v>291080</c:v>
                </c:pt>
                <c:pt idx="8579">
                  <c:v>291080</c:v>
                </c:pt>
                <c:pt idx="8580">
                  <c:v>291080</c:v>
                </c:pt>
                <c:pt idx="8581">
                  <c:v>291080</c:v>
                </c:pt>
                <c:pt idx="8582">
                  <c:v>291080</c:v>
                </c:pt>
                <c:pt idx="8583">
                  <c:v>291080</c:v>
                </c:pt>
                <c:pt idx="8584">
                  <c:v>291080</c:v>
                </c:pt>
                <c:pt idx="8585">
                  <c:v>291080</c:v>
                </c:pt>
                <c:pt idx="8586">
                  <c:v>291080</c:v>
                </c:pt>
                <c:pt idx="8587">
                  <c:v>291112</c:v>
                </c:pt>
                <c:pt idx="8588">
                  <c:v>291176</c:v>
                </c:pt>
                <c:pt idx="8589">
                  <c:v>291272</c:v>
                </c:pt>
                <c:pt idx="8590">
                  <c:v>291336</c:v>
                </c:pt>
                <c:pt idx="8591">
                  <c:v>291432</c:v>
                </c:pt>
                <c:pt idx="8592">
                  <c:v>291528</c:v>
                </c:pt>
                <c:pt idx="8593">
                  <c:v>291592</c:v>
                </c:pt>
                <c:pt idx="8594">
                  <c:v>291688</c:v>
                </c:pt>
                <c:pt idx="8595">
                  <c:v>291752</c:v>
                </c:pt>
                <c:pt idx="8596">
                  <c:v>291848</c:v>
                </c:pt>
                <c:pt idx="8597">
                  <c:v>279072</c:v>
                </c:pt>
                <c:pt idx="8598">
                  <c:v>279168</c:v>
                </c:pt>
                <c:pt idx="8599">
                  <c:v>279232</c:v>
                </c:pt>
                <c:pt idx="8600">
                  <c:v>279296</c:v>
                </c:pt>
                <c:pt idx="8601">
                  <c:v>279392</c:v>
                </c:pt>
                <c:pt idx="8602">
                  <c:v>279488</c:v>
                </c:pt>
                <c:pt idx="8603">
                  <c:v>279552</c:v>
                </c:pt>
                <c:pt idx="8604">
                  <c:v>279648</c:v>
                </c:pt>
                <c:pt idx="8605">
                  <c:v>279712</c:v>
                </c:pt>
                <c:pt idx="8606">
                  <c:v>279808</c:v>
                </c:pt>
                <c:pt idx="8607">
                  <c:v>279872</c:v>
                </c:pt>
                <c:pt idx="8608">
                  <c:v>279968</c:v>
                </c:pt>
                <c:pt idx="8609">
                  <c:v>280064</c:v>
                </c:pt>
                <c:pt idx="8610">
                  <c:v>280128</c:v>
                </c:pt>
                <c:pt idx="8611">
                  <c:v>280224</c:v>
                </c:pt>
                <c:pt idx="8612">
                  <c:v>280288</c:v>
                </c:pt>
                <c:pt idx="8613">
                  <c:v>280384</c:v>
                </c:pt>
                <c:pt idx="8614">
                  <c:v>280448</c:v>
                </c:pt>
                <c:pt idx="8615">
                  <c:v>280544</c:v>
                </c:pt>
                <c:pt idx="8616">
                  <c:v>280608</c:v>
                </c:pt>
                <c:pt idx="8617">
                  <c:v>280704</c:v>
                </c:pt>
                <c:pt idx="8618">
                  <c:v>280768</c:v>
                </c:pt>
                <c:pt idx="8619">
                  <c:v>280864</c:v>
                </c:pt>
                <c:pt idx="8620">
                  <c:v>280960</c:v>
                </c:pt>
                <c:pt idx="8621">
                  <c:v>281024</c:v>
                </c:pt>
                <c:pt idx="8622">
                  <c:v>281120</c:v>
                </c:pt>
                <c:pt idx="8623">
                  <c:v>281184</c:v>
                </c:pt>
                <c:pt idx="8624">
                  <c:v>281280</c:v>
                </c:pt>
                <c:pt idx="8625">
                  <c:v>281344</c:v>
                </c:pt>
                <c:pt idx="8626">
                  <c:v>281440</c:v>
                </c:pt>
                <c:pt idx="8627">
                  <c:v>281504</c:v>
                </c:pt>
                <c:pt idx="8628">
                  <c:v>281600</c:v>
                </c:pt>
                <c:pt idx="8629">
                  <c:v>281696</c:v>
                </c:pt>
                <c:pt idx="8630">
                  <c:v>281760</c:v>
                </c:pt>
                <c:pt idx="8631">
                  <c:v>281856</c:v>
                </c:pt>
                <c:pt idx="8632">
                  <c:v>281920</c:v>
                </c:pt>
                <c:pt idx="8633">
                  <c:v>282016</c:v>
                </c:pt>
                <c:pt idx="8634">
                  <c:v>282080</c:v>
                </c:pt>
                <c:pt idx="8635">
                  <c:v>282176</c:v>
                </c:pt>
                <c:pt idx="8636">
                  <c:v>282240</c:v>
                </c:pt>
                <c:pt idx="8637">
                  <c:v>282336</c:v>
                </c:pt>
                <c:pt idx="8638">
                  <c:v>282400</c:v>
                </c:pt>
                <c:pt idx="8639">
                  <c:v>282496</c:v>
                </c:pt>
                <c:pt idx="8640">
                  <c:v>282600</c:v>
                </c:pt>
                <c:pt idx="8641">
                  <c:v>282664</c:v>
                </c:pt>
                <c:pt idx="8642">
                  <c:v>282760</c:v>
                </c:pt>
                <c:pt idx="8643">
                  <c:v>282824</c:v>
                </c:pt>
                <c:pt idx="8644">
                  <c:v>282920</c:v>
                </c:pt>
                <c:pt idx="8645">
                  <c:v>282920</c:v>
                </c:pt>
                <c:pt idx="8646">
                  <c:v>282920</c:v>
                </c:pt>
                <c:pt idx="8647">
                  <c:v>282920</c:v>
                </c:pt>
                <c:pt idx="8648">
                  <c:v>282920</c:v>
                </c:pt>
                <c:pt idx="8649">
                  <c:v>282920</c:v>
                </c:pt>
                <c:pt idx="8650">
                  <c:v>282920</c:v>
                </c:pt>
                <c:pt idx="8651">
                  <c:v>282920</c:v>
                </c:pt>
                <c:pt idx="8652">
                  <c:v>282920</c:v>
                </c:pt>
                <c:pt idx="8653">
                  <c:v>282920</c:v>
                </c:pt>
                <c:pt idx="8654">
                  <c:v>282920</c:v>
                </c:pt>
                <c:pt idx="8655">
                  <c:v>282920</c:v>
                </c:pt>
                <c:pt idx="8656">
                  <c:v>282920</c:v>
                </c:pt>
                <c:pt idx="8657">
                  <c:v>282920</c:v>
                </c:pt>
                <c:pt idx="8658">
                  <c:v>282920</c:v>
                </c:pt>
                <c:pt idx="8659">
                  <c:v>282920</c:v>
                </c:pt>
                <c:pt idx="8660">
                  <c:v>282920</c:v>
                </c:pt>
                <c:pt idx="8661">
                  <c:v>282920</c:v>
                </c:pt>
                <c:pt idx="8662">
                  <c:v>282920</c:v>
                </c:pt>
                <c:pt idx="8663">
                  <c:v>282920</c:v>
                </c:pt>
                <c:pt idx="8664">
                  <c:v>282920</c:v>
                </c:pt>
                <c:pt idx="8665">
                  <c:v>282920</c:v>
                </c:pt>
                <c:pt idx="8666">
                  <c:v>282920</c:v>
                </c:pt>
                <c:pt idx="8667">
                  <c:v>282952</c:v>
                </c:pt>
                <c:pt idx="8668">
                  <c:v>283048</c:v>
                </c:pt>
                <c:pt idx="8669">
                  <c:v>283112</c:v>
                </c:pt>
                <c:pt idx="8670">
                  <c:v>283176</c:v>
                </c:pt>
                <c:pt idx="8671">
                  <c:v>283272</c:v>
                </c:pt>
                <c:pt idx="8672">
                  <c:v>283368</c:v>
                </c:pt>
                <c:pt idx="8673">
                  <c:v>283432</c:v>
                </c:pt>
                <c:pt idx="8674">
                  <c:v>283528</c:v>
                </c:pt>
                <c:pt idx="8675">
                  <c:v>283592</c:v>
                </c:pt>
                <c:pt idx="8676">
                  <c:v>283656</c:v>
                </c:pt>
                <c:pt idx="8677">
                  <c:v>283720</c:v>
                </c:pt>
                <c:pt idx="8678">
                  <c:v>283816</c:v>
                </c:pt>
                <c:pt idx="8679">
                  <c:v>283912</c:v>
                </c:pt>
                <c:pt idx="8680">
                  <c:v>283976</c:v>
                </c:pt>
                <c:pt idx="8681">
                  <c:v>284072</c:v>
                </c:pt>
                <c:pt idx="8682">
                  <c:v>284136</c:v>
                </c:pt>
                <c:pt idx="8683">
                  <c:v>284232</c:v>
                </c:pt>
                <c:pt idx="8684">
                  <c:v>284296</c:v>
                </c:pt>
                <c:pt idx="8685">
                  <c:v>284392</c:v>
                </c:pt>
                <c:pt idx="8686">
                  <c:v>284488</c:v>
                </c:pt>
                <c:pt idx="8687">
                  <c:v>284552</c:v>
                </c:pt>
                <c:pt idx="8688">
                  <c:v>284648</c:v>
                </c:pt>
                <c:pt idx="8689">
                  <c:v>284712</c:v>
                </c:pt>
                <c:pt idx="8690">
                  <c:v>284808</c:v>
                </c:pt>
                <c:pt idx="8691">
                  <c:v>284872</c:v>
                </c:pt>
                <c:pt idx="8692">
                  <c:v>284968</c:v>
                </c:pt>
                <c:pt idx="8693">
                  <c:v>285032</c:v>
                </c:pt>
                <c:pt idx="8694">
                  <c:v>285128</c:v>
                </c:pt>
                <c:pt idx="8695">
                  <c:v>285192</c:v>
                </c:pt>
                <c:pt idx="8696">
                  <c:v>285288</c:v>
                </c:pt>
                <c:pt idx="8697">
                  <c:v>285384</c:v>
                </c:pt>
                <c:pt idx="8698">
                  <c:v>285448</c:v>
                </c:pt>
                <c:pt idx="8699">
                  <c:v>285544</c:v>
                </c:pt>
                <c:pt idx="8700">
                  <c:v>285608</c:v>
                </c:pt>
                <c:pt idx="8701">
                  <c:v>285704</c:v>
                </c:pt>
                <c:pt idx="8702">
                  <c:v>285800</c:v>
                </c:pt>
                <c:pt idx="8703">
                  <c:v>285864</c:v>
                </c:pt>
                <c:pt idx="8704">
                  <c:v>285928</c:v>
                </c:pt>
                <c:pt idx="8705">
                  <c:v>286024</c:v>
                </c:pt>
                <c:pt idx="8706">
                  <c:v>286120</c:v>
                </c:pt>
                <c:pt idx="8707">
                  <c:v>286184</c:v>
                </c:pt>
                <c:pt idx="8708">
                  <c:v>286280</c:v>
                </c:pt>
                <c:pt idx="8709">
                  <c:v>286344</c:v>
                </c:pt>
                <c:pt idx="8710">
                  <c:v>286440</c:v>
                </c:pt>
                <c:pt idx="8711">
                  <c:v>286504</c:v>
                </c:pt>
                <c:pt idx="8712">
                  <c:v>286600</c:v>
                </c:pt>
                <c:pt idx="8713">
                  <c:v>286696</c:v>
                </c:pt>
                <c:pt idx="8714">
                  <c:v>286760</c:v>
                </c:pt>
                <c:pt idx="8715">
                  <c:v>286856</c:v>
                </c:pt>
                <c:pt idx="8716">
                  <c:v>286920</c:v>
                </c:pt>
                <c:pt idx="8717">
                  <c:v>287016</c:v>
                </c:pt>
                <c:pt idx="8718">
                  <c:v>287080</c:v>
                </c:pt>
                <c:pt idx="8719">
                  <c:v>287176</c:v>
                </c:pt>
                <c:pt idx="8720">
                  <c:v>287240</c:v>
                </c:pt>
                <c:pt idx="8721">
                  <c:v>287336</c:v>
                </c:pt>
                <c:pt idx="8722">
                  <c:v>287432</c:v>
                </c:pt>
                <c:pt idx="8723">
                  <c:v>287496</c:v>
                </c:pt>
                <c:pt idx="8724">
                  <c:v>287592</c:v>
                </c:pt>
                <c:pt idx="8725">
                  <c:v>287656</c:v>
                </c:pt>
                <c:pt idx="8726">
                  <c:v>287752</c:v>
                </c:pt>
                <c:pt idx="8727">
                  <c:v>287816</c:v>
                </c:pt>
                <c:pt idx="8728">
                  <c:v>287912</c:v>
                </c:pt>
                <c:pt idx="8729">
                  <c:v>287976</c:v>
                </c:pt>
                <c:pt idx="8730">
                  <c:v>288072</c:v>
                </c:pt>
                <c:pt idx="8731">
                  <c:v>288136</c:v>
                </c:pt>
                <c:pt idx="8732">
                  <c:v>288232</c:v>
                </c:pt>
                <c:pt idx="8733">
                  <c:v>288328</c:v>
                </c:pt>
                <c:pt idx="8734">
                  <c:v>288392</c:v>
                </c:pt>
                <c:pt idx="8735">
                  <c:v>288488</c:v>
                </c:pt>
                <c:pt idx="8736">
                  <c:v>288552</c:v>
                </c:pt>
                <c:pt idx="8737">
                  <c:v>288648</c:v>
                </c:pt>
                <c:pt idx="8738">
                  <c:v>288712</c:v>
                </c:pt>
                <c:pt idx="8739">
                  <c:v>288808</c:v>
                </c:pt>
                <c:pt idx="8740">
                  <c:v>288872</c:v>
                </c:pt>
                <c:pt idx="8741">
                  <c:v>288968</c:v>
                </c:pt>
                <c:pt idx="8742">
                  <c:v>289032</c:v>
                </c:pt>
                <c:pt idx="8743">
                  <c:v>289128</c:v>
                </c:pt>
                <c:pt idx="8744">
                  <c:v>289224</c:v>
                </c:pt>
                <c:pt idx="8745">
                  <c:v>289288</c:v>
                </c:pt>
                <c:pt idx="8746">
                  <c:v>289384</c:v>
                </c:pt>
                <c:pt idx="8747">
                  <c:v>289448</c:v>
                </c:pt>
                <c:pt idx="8748">
                  <c:v>289544</c:v>
                </c:pt>
                <c:pt idx="8749">
                  <c:v>289608</c:v>
                </c:pt>
                <c:pt idx="8750">
                  <c:v>289704</c:v>
                </c:pt>
                <c:pt idx="8751">
                  <c:v>289768</c:v>
                </c:pt>
                <c:pt idx="8752">
                  <c:v>289864</c:v>
                </c:pt>
                <c:pt idx="8753">
                  <c:v>289928</c:v>
                </c:pt>
                <c:pt idx="8754">
                  <c:v>290024</c:v>
                </c:pt>
                <c:pt idx="8755">
                  <c:v>290088</c:v>
                </c:pt>
                <c:pt idx="8756">
                  <c:v>290184</c:v>
                </c:pt>
                <c:pt idx="8757">
                  <c:v>290248</c:v>
                </c:pt>
                <c:pt idx="8758">
                  <c:v>290344</c:v>
                </c:pt>
                <c:pt idx="8759">
                  <c:v>290440</c:v>
                </c:pt>
                <c:pt idx="8760">
                  <c:v>290504</c:v>
                </c:pt>
                <c:pt idx="8761">
                  <c:v>290600</c:v>
                </c:pt>
                <c:pt idx="8762">
                  <c:v>290664</c:v>
                </c:pt>
                <c:pt idx="8763">
                  <c:v>290760</c:v>
                </c:pt>
                <c:pt idx="8764">
                  <c:v>290824</c:v>
                </c:pt>
                <c:pt idx="8765">
                  <c:v>290920</c:v>
                </c:pt>
                <c:pt idx="8766">
                  <c:v>290984</c:v>
                </c:pt>
                <c:pt idx="8767">
                  <c:v>291080</c:v>
                </c:pt>
                <c:pt idx="8768">
                  <c:v>291176</c:v>
                </c:pt>
                <c:pt idx="8769">
                  <c:v>291240</c:v>
                </c:pt>
                <c:pt idx="8770">
                  <c:v>291336</c:v>
                </c:pt>
                <c:pt idx="8771">
                  <c:v>291400</c:v>
                </c:pt>
                <c:pt idx="8772">
                  <c:v>291496</c:v>
                </c:pt>
                <c:pt idx="8773">
                  <c:v>291560</c:v>
                </c:pt>
                <c:pt idx="8774">
                  <c:v>291656</c:v>
                </c:pt>
                <c:pt idx="8775">
                  <c:v>291720</c:v>
                </c:pt>
                <c:pt idx="8776">
                  <c:v>291816</c:v>
                </c:pt>
                <c:pt idx="8777">
                  <c:v>279072</c:v>
                </c:pt>
                <c:pt idx="8778">
                  <c:v>279168</c:v>
                </c:pt>
                <c:pt idx="8779">
                  <c:v>279200</c:v>
                </c:pt>
                <c:pt idx="8780">
                  <c:v>279296</c:v>
                </c:pt>
                <c:pt idx="8781">
                  <c:v>279360</c:v>
                </c:pt>
                <c:pt idx="8782">
                  <c:v>279456</c:v>
                </c:pt>
                <c:pt idx="8783">
                  <c:v>279520</c:v>
                </c:pt>
                <c:pt idx="8784">
                  <c:v>279616</c:v>
                </c:pt>
                <c:pt idx="8785">
                  <c:v>279680</c:v>
                </c:pt>
                <c:pt idx="8786">
                  <c:v>279776</c:v>
                </c:pt>
                <c:pt idx="8787">
                  <c:v>279840</c:v>
                </c:pt>
                <c:pt idx="8788">
                  <c:v>279936</c:v>
                </c:pt>
                <c:pt idx="8789">
                  <c:v>280000</c:v>
                </c:pt>
                <c:pt idx="8790">
                  <c:v>280096</c:v>
                </c:pt>
                <c:pt idx="8791">
                  <c:v>280160</c:v>
                </c:pt>
                <c:pt idx="8792">
                  <c:v>280256</c:v>
                </c:pt>
                <c:pt idx="8793">
                  <c:v>280352</c:v>
                </c:pt>
                <c:pt idx="8794">
                  <c:v>280416</c:v>
                </c:pt>
                <c:pt idx="8795">
                  <c:v>280512</c:v>
                </c:pt>
                <c:pt idx="8796">
                  <c:v>280608</c:v>
                </c:pt>
                <c:pt idx="8797">
                  <c:v>280672</c:v>
                </c:pt>
                <c:pt idx="8798">
                  <c:v>280736</c:v>
                </c:pt>
                <c:pt idx="8799">
                  <c:v>280832</c:v>
                </c:pt>
                <c:pt idx="8800">
                  <c:v>280928</c:v>
                </c:pt>
                <c:pt idx="8801">
                  <c:v>280992</c:v>
                </c:pt>
                <c:pt idx="8802">
                  <c:v>281088</c:v>
                </c:pt>
                <c:pt idx="8803">
                  <c:v>281152</c:v>
                </c:pt>
                <c:pt idx="8804">
                  <c:v>281248</c:v>
                </c:pt>
                <c:pt idx="8805">
                  <c:v>281312</c:v>
                </c:pt>
                <c:pt idx="8806">
                  <c:v>281408</c:v>
                </c:pt>
                <c:pt idx="8807">
                  <c:v>281504</c:v>
                </c:pt>
                <c:pt idx="8808">
                  <c:v>281568</c:v>
                </c:pt>
                <c:pt idx="8809">
                  <c:v>281632</c:v>
                </c:pt>
                <c:pt idx="8810">
                  <c:v>281728</c:v>
                </c:pt>
                <c:pt idx="8811">
                  <c:v>281824</c:v>
                </c:pt>
                <c:pt idx="8812">
                  <c:v>281888</c:v>
                </c:pt>
                <c:pt idx="8813">
                  <c:v>281984</c:v>
                </c:pt>
                <c:pt idx="8814">
                  <c:v>282048</c:v>
                </c:pt>
                <c:pt idx="8815">
                  <c:v>282144</c:v>
                </c:pt>
                <c:pt idx="8816">
                  <c:v>282208</c:v>
                </c:pt>
                <c:pt idx="8817">
                  <c:v>282304</c:v>
                </c:pt>
                <c:pt idx="8818">
                  <c:v>282400</c:v>
                </c:pt>
                <c:pt idx="8819">
                  <c:v>282464</c:v>
                </c:pt>
                <c:pt idx="8820">
                  <c:v>282528</c:v>
                </c:pt>
                <c:pt idx="8821">
                  <c:v>282632</c:v>
                </c:pt>
                <c:pt idx="8822">
                  <c:v>282728</c:v>
                </c:pt>
                <c:pt idx="8823">
                  <c:v>282792</c:v>
                </c:pt>
                <c:pt idx="8824">
                  <c:v>282888</c:v>
                </c:pt>
                <c:pt idx="8825">
                  <c:v>282952</c:v>
                </c:pt>
                <c:pt idx="8826">
                  <c:v>283048</c:v>
                </c:pt>
                <c:pt idx="8827">
                  <c:v>283112</c:v>
                </c:pt>
                <c:pt idx="8828">
                  <c:v>283208</c:v>
                </c:pt>
                <c:pt idx="8829">
                  <c:v>283304</c:v>
                </c:pt>
                <c:pt idx="8830">
                  <c:v>283368</c:v>
                </c:pt>
                <c:pt idx="8831">
                  <c:v>283432</c:v>
                </c:pt>
                <c:pt idx="8832">
                  <c:v>283496</c:v>
                </c:pt>
                <c:pt idx="8833">
                  <c:v>283496</c:v>
                </c:pt>
                <c:pt idx="8834">
                  <c:v>283496</c:v>
                </c:pt>
                <c:pt idx="8835">
                  <c:v>283496</c:v>
                </c:pt>
                <c:pt idx="8836">
                  <c:v>283496</c:v>
                </c:pt>
                <c:pt idx="8837">
                  <c:v>283496</c:v>
                </c:pt>
                <c:pt idx="8838">
                  <c:v>283496</c:v>
                </c:pt>
                <c:pt idx="8839">
                  <c:v>283496</c:v>
                </c:pt>
                <c:pt idx="8840">
                  <c:v>283496</c:v>
                </c:pt>
                <c:pt idx="8841">
                  <c:v>283496</c:v>
                </c:pt>
                <c:pt idx="8842">
                  <c:v>283496</c:v>
                </c:pt>
                <c:pt idx="8843">
                  <c:v>283496</c:v>
                </c:pt>
                <c:pt idx="8844">
                  <c:v>283496</c:v>
                </c:pt>
                <c:pt idx="8845">
                  <c:v>283496</c:v>
                </c:pt>
                <c:pt idx="8846">
                  <c:v>283496</c:v>
                </c:pt>
                <c:pt idx="8847">
                  <c:v>283496</c:v>
                </c:pt>
                <c:pt idx="8848">
                  <c:v>283496</c:v>
                </c:pt>
                <c:pt idx="8849">
                  <c:v>283496</c:v>
                </c:pt>
                <c:pt idx="8850">
                  <c:v>283496</c:v>
                </c:pt>
                <c:pt idx="8851">
                  <c:v>283496</c:v>
                </c:pt>
                <c:pt idx="8852">
                  <c:v>283496</c:v>
                </c:pt>
                <c:pt idx="8853">
                  <c:v>283496</c:v>
                </c:pt>
                <c:pt idx="8854">
                  <c:v>283496</c:v>
                </c:pt>
                <c:pt idx="8855">
                  <c:v>283496</c:v>
                </c:pt>
                <c:pt idx="8856">
                  <c:v>283496</c:v>
                </c:pt>
                <c:pt idx="8857">
                  <c:v>283496</c:v>
                </c:pt>
                <c:pt idx="8858">
                  <c:v>283496</c:v>
                </c:pt>
                <c:pt idx="8859">
                  <c:v>283496</c:v>
                </c:pt>
                <c:pt idx="8860">
                  <c:v>283496</c:v>
                </c:pt>
                <c:pt idx="8861">
                  <c:v>283496</c:v>
                </c:pt>
                <c:pt idx="8862">
                  <c:v>283496</c:v>
                </c:pt>
                <c:pt idx="8863">
                  <c:v>283496</c:v>
                </c:pt>
                <c:pt idx="8864">
                  <c:v>283496</c:v>
                </c:pt>
                <c:pt idx="8865">
                  <c:v>283496</c:v>
                </c:pt>
                <c:pt idx="8866">
                  <c:v>283496</c:v>
                </c:pt>
                <c:pt idx="8867">
                  <c:v>283496</c:v>
                </c:pt>
                <c:pt idx="8868">
                  <c:v>283496</c:v>
                </c:pt>
                <c:pt idx="8869">
                  <c:v>283496</c:v>
                </c:pt>
                <c:pt idx="8870">
                  <c:v>283496</c:v>
                </c:pt>
                <c:pt idx="8871">
                  <c:v>283496</c:v>
                </c:pt>
                <c:pt idx="8872">
                  <c:v>283496</c:v>
                </c:pt>
                <c:pt idx="8873">
                  <c:v>283496</c:v>
                </c:pt>
                <c:pt idx="8874">
                  <c:v>283496</c:v>
                </c:pt>
                <c:pt idx="8875">
                  <c:v>283560</c:v>
                </c:pt>
                <c:pt idx="8876">
                  <c:v>283656</c:v>
                </c:pt>
                <c:pt idx="8877">
                  <c:v>283720</c:v>
                </c:pt>
                <c:pt idx="8878">
                  <c:v>283816</c:v>
                </c:pt>
                <c:pt idx="8879">
                  <c:v>283880</c:v>
                </c:pt>
                <c:pt idx="8880">
                  <c:v>283944</c:v>
                </c:pt>
                <c:pt idx="8881">
                  <c:v>284008</c:v>
                </c:pt>
                <c:pt idx="8882">
                  <c:v>284104</c:v>
                </c:pt>
                <c:pt idx="8883">
                  <c:v>284200</c:v>
                </c:pt>
                <c:pt idx="8884">
                  <c:v>284264</c:v>
                </c:pt>
                <c:pt idx="8885">
                  <c:v>284360</c:v>
                </c:pt>
                <c:pt idx="8886">
                  <c:v>284424</c:v>
                </c:pt>
                <c:pt idx="8887">
                  <c:v>284520</c:v>
                </c:pt>
                <c:pt idx="8888">
                  <c:v>284616</c:v>
                </c:pt>
                <c:pt idx="8889">
                  <c:v>284680</c:v>
                </c:pt>
                <c:pt idx="8890">
                  <c:v>284744</c:v>
                </c:pt>
                <c:pt idx="8891">
                  <c:v>284840</c:v>
                </c:pt>
                <c:pt idx="8892">
                  <c:v>284904</c:v>
                </c:pt>
                <c:pt idx="8893">
                  <c:v>285000</c:v>
                </c:pt>
                <c:pt idx="8894">
                  <c:v>285096</c:v>
                </c:pt>
                <c:pt idx="8895">
                  <c:v>285160</c:v>
                </c:pt>
                <c:pt idx="8896">
                  <c:v>285256</c:v>
                </c:pt>
                <c:pt idx="8897">
                  <c:v>285320</c:v>
                </c:pt>
                <c:pt idx="8898">
                  <c:v>285416</c:v>
                </c:pt>
                <c:pt idx="8899">
                  <c:v>285480</c:v>
                </c:pt>
                <c:pt idx="8900">
                  <c:v>285576</c:v>
                </c:pt>
                <c:pt idx="8901">
                  <c:v>285640</c:v>
                </c:pt>
                <c:pt idx="8902">
                  <c:v>285736</c:v>
                </c:pt>
                <c:pt idx="8903">
                  <c:v>285800</c:v>
                </c:pt>
                <c:pt idx="8904">
                  <c:v>285896</c:v>
                </c:pt>
                <c:pt idx="8905">
                  <c:v>285992</c:v>
                </c:pt>
                <c:pt idx="8906">
                  <c:v>286056</c:v>
                </c:pt>
                <c:pt idx="8907">
                  <c:v>286152</c:v>
                </c:pt>
                <c:pt idx="8908">
                  <c:v>286216</c:v>
                </c:pt>
                <c:pt idx="8909">
                  <c:v>286312</c:v>
                </c:pt>
                <c:pt idx="8910">
                  <c:v>286376</c:v>
                </c:pt>
                <c:pt idx="8911">
                  <c:v>286472</c:v>
                </c:pt>
                <c:pt idx="8912">
                  <c:v>286536</c:v>
                </c:pt>
                <c:pt idx="8913">
                  <c:v>286632</c:v>
                </c:pt>
                <c:pt idx="8914">
                  <c:v>286696</c:v>
                </c:pt>
                <c:pt idx="8915">
                  <c:v>286792</c:v>
                </c:pt>
                <c:pt idx="8916">
                  <c:v>286888</c:v>
                </c:pt>
                <c:pt idx="8917">
                  <c:v>286952</c:v>
                </c:pt>
                <c:pt idx="8918">
                  <c:v>287048</c:v>
                </c:pt>
                <c:pt idx="8919">
                  <c:v>287112</c:v>
                </c:pt>
                <c:pt idx="8920">
                  <c:v>287208</c:v>
                </c:pt>
                <c:pt idx="8921">
                  <c:v>287272</c:v>
                </c:pt>
                <c:pt idx="8922">
                  <c:v>287368</c:v>
                </c:pt>
                <c:pt idx="8923">
                  <c:v>287432</c:v>
                </c:pt>
                <c:pt idx="8924">
                  <c:v>287528</c:v>
                </c:pt>
                <c:pt idx="8925">
                  <c:v>287592</c:v>
                </c:pt>
                <c:pt idx="8926">
                  <c:v>287688</c:v>
                </c:pt>
                <c:pt idx="8927">
                  <c:v>287784</c:v>
                </c:pt>
                <c:pt idx="8928">
                  <c:v>287848</c:v>
                </c:pt>
                <c:pt idx="8929">
                  <c:v>287944</c:v>
                </c:pt>
                <c:pt idx="8930">
                  <c:v>288008</c:v>
                </c:pt>
                <c:pt idx="8931">
                  <c:v>288104</c:v>
                </c:pt>
                <c:pt idx="8932">
                  <c:v>288168</c:v>
                </c:pt>
                <c:pt idx="8933">
                  <c:v>288264</c:v>
                </c:pt>
                <c:pt idx="8934">
                  <c:v>288328</c:v>
                </c:pt>
                <c:pt idx="8935">
                  <c:v>288424</c:v>
                </c:pt>
                <c:pt idx="8936">
                  <c:v>288488</c:v>
                </c:pt>
                <c:pt idx="8937">
                  <c:v>288584</c:v>
                </c:pt>
                <c:pt idx="8938">
                  <c:v>288680</c:v>
                </c:pt>
                <c:pt idx="8939">
                  <c:v>288744</c:v>
                </c:pt>
                <c:pt idx="8940">
                  <c:v>288840</c:v>
                </c:pt>
                <c:pt idx="8941">
                  <c:v>288904</c:v>
                </c:pt>
                <c:pt idx="8942">
                  <c:v>289000</c:v>
                </c:pt>
                <c:pt idx="8943">
                  <c:v>289096</c:v>
                </c:pt>
                <c:pt idx="8944">
                  <c:v>289160</c:v>
                </c:pt>
                <c:pt idx="8945">
                  <c:v>289256</c:v>
                </c:pt>
                <c:pt idx="8946">
                  <c:v>289320</c:v>
                </c:pt>
                <c:pt idx="8947">
                  <c:v>289416</c:v>
                </c:pt>
                <c:pt idx="8948">
                  <c:v>289480</c:v>
                </c:pt>
                <c:pt idx="8949">
                  <c:v>289576</c:v>
                </c:pt>
                <c:pt idx="8950">
                  <c:v>289640</c:v>
                </c:pt>
                <c:pt idx="8951">
                  <c:v>289736</c:v>
                </c:pt>
                <c:pt idx="8952">
                  <c:v>289800</c:v>
                </c:pt>
                <c:pt idx="8953">
                  <c:v>289896</c:v>
                </c:pt>
                <c:pt idx="8954">
                  <c:v>289960</c:v>
                </c:pt>
                <c:pt idx="8955">
                  <c:v>290056</c:v>
                </c:pt>
                <c:pt idx="8956">
                  <c:v>290120</c:v>
                </c:pt>
                <c:pt idx="8957">
                  <c:v>290216</c:v>
                </c:pt>
                <c:pt idx="8958">
                  <c:v>290280</c:v>
                </c:pt>
                <c:pt idx="8959">
                  <c:v>290376</c:v>
                </c:pt>
                <c:pt idx="8960">
                  <c:v>290440</c:v>
                </c:pt>
                <c:pt idx="8961">
                  <c:v>290536</c:v>
                </c:pt>
                <c:pt idx="8962">
                  <c:v>290632</c:v>
                </c:pt>
                <c:pt idx="8963">
                  <c:v>290696</c:v>
                </c:pt>
                <c:pt idx="8964">
                  <c:v>290792</c:v>
                </c:pt>
                <c:pt idx="8965">
                  <c:v>290856</c:v>
                </c:pt>
                <c:pt idx="8966">
                  <c:v>290952</c:v>
                </c:pt>
                <c:pt idx="8967">
                  <c:v>291016</c:v>
                </c:pt>
                <c:pt idx="8968">
                  <c:v>291112</c:v>
                </c:pt>
                <c:pt idx="8969">
                  <c:v>291176</c:v>
                </c:pt>
                <c:pt idx="8970">
                  <c:v>291272</c:v>
                </c:pt>
                <c:pt idx="8971">
                  <c:v>291368</c:v>
                </c:pt>
                <c:pt idx="8972">
                  <c:v>291432</c:v>
                </c:pt>
                <c:pt idx="8973">
                  <c:v>291528</c:v>
                </c:pt>
                <c:pt idx="8974">
                  <c:v>291592</c:v>
                </c:pt>
                <c:pt idx="8975">
                  <c:v>291688</c:v>
                </c:pt>
                <c:pt idx="8976">
                  <c:v>291752</c:v>
                </c:pt>
                <c:pt idx="8977">
                  <c:v>290504</c:v>
                </c:pt>
                <c:pt idx="8978">
                  <c:v>279104</c:v>
                </c:pt>
                <c:pt idx="8979">
                  <c:v>279200</c:v>
                </c:pt>
                <c:pt idx="8980">
                  <c:v>279264</c:v>
                </c:pt>
                <c:pt idx="8981">
                  <c:v>279360</c:v>
                </c:pt>
                <c:pt idx="8982">
                  <c:v>279424</c:v>
                </c:pt>
                <c:pt idx="8983">
                  <c:v>279488</c:v>
                </c:pt>
                <c:pt idx="8984">
                  <c:v>279552</c:v>
                </c:pt>
                <c:pt idx="8985">
                  <c:v>279648</c:v>
                </c:pt>
                <c:pt idx="8986">
                  <c:v>279712</c:v>
                </c:pt>
                <c:pt idx="8987">
                  <c:v>279808</c:v>
                </c:pt>
                <c:pt idx="8988">
                  <c:v>279904</c:v>
                </c:pt>
                <c:pt idx="8989">
                  <c:v>279968</c:v>
                </c:pt>
                <c:pt idx="8990">
                  <c:v>280064</c:v>
                </c:pt>
                <c:pt idx="8991">
                  <c:v>280128</c:v>
                </c:pt>
                <c:pt idx="8992">
                  <c:v>280224</c:v>
                </c:pt>
                <c:pt idx="8993">
                  <c:v>280288</c:v>
                </c:pt>
                <c:pt idx="8994">
                  <c:v>280384</c:v>
                </c:pt>
                <c:pt idx="8995">
                  <c:v>280448</c:v>
                </c:pt>
                <c:pt idx="8996">
                  <c:v>280544</c:v>
                </c:pt>
                <c:pt idx="8997">
                  <c:v>280608</c:v>
                </c:pt>
                <c:pt idx="8998">
                  <c:v>280704</c:v>
                </c:pt>
                <c:pt idx="8999">
                  <c:v>280800</c:v>
                </c:pt>
                <c:pt idx="9000">
                  <c:v>280864</c:v>
                </c:pt>
                <c:pt idx="9001">
                  <c:v>280960</c:v>
                </c:pt>
                <c:pt idx="9002">
                  <c:v>281024</c:v>
                </c:pt>
                <c:pt idx="9003">
                  <c:v>281120</c:v>
                </c:pt>
                <c:pt idx="9004">
                  <c:v>281184</c:v>
                </c:pt>
                <c:pt idx="9005">
                  <c:v>281280</c:v>
                </c:pt>
                <c:pt idx="9006">
                  <c:v>281344</c:v>
                </c:pt>
                <c:pt idx="9007">
                  <c:v>281440</c:v>
                </c:pt>
                <c:pt idx="9008">
                  <c:v>281504</c:v>
                </c:pt>
                <c:pt idx="9009">
                  <c:v>281600</c:v>
                </c:pt>
                <c:pt idx="9010">
                  <c:v>281696</c:v>
                </c:pt>
                <c:pt idx="9011">
                  <c:v>281760</c:v>
                </c:pt>
                <c:pt idx="9012">
                  <c:v>281856</c:v>
                </c:pt>
                <c:pt idx="9013">
                  <c:v>281920</c:v>
                </c:pt>
                <c:pt idx="9014">
                  <c:v>282016</c:v>
                </c:pt>
                <c:pt idx="9015">
                  <c:v>282080</c:v>
                </c:pt>
                <c:pt idx="9016">
                  <c:v>282176</c:v>
                </c:pt>
                <c:pt idx="9017">
                  <c:v>282240</c:v>
                </c:pt>
                <c:pt idx="9018">
                  <c:v>282336</c:v>
                </c:pt>
                <c:pt idx="9019">
                  <c:v>282400</c:v>
                </c:pt>
                <c:pt idx="9020">
                  <c:v>282496</c:v>
                </c:pt>
                <c:pt idx="9021">
                  <c:v>282600</c:v>
                </c:pt>
                <c:pt idx="9022">
                  <c:v>282664</c:v>
                </c:pt>
                <c:pt idx="9023">
                  <c:v>282760</c:v>
                </c:pt>
                <c:pt idx="9024">
                  <c:v>282824</c:v>
                </c:pt>
                <c:pt idx="9025">
                  <c:v>282920</c:v>
                </c:pt>
                <c:pt idx="9026">
                  <c:v>282984</c:v>
                </c:pt>
                <c:pt idx="9027">
                  <c:v>283080</c:v>
                </c:pt>
                <c:pt idx="9028">
                  <c:v>283144</c:v>
                </c:pt>
                <c:pt idx="9029">
                  <c:v>283240</c:v>
                </c:pt>
                <c:pt idx="9030">
                  <c:v>283304</c:v>
                </c:pt>
                <c:pt idx="9031">
                  <c:v>283400</c:v>
                </c:pt>
                <c:pt idx="9032">
                  <c:v>283496</c:v>
                </c:pt>
                <c:pt idx="9033">
                  <c:v>283560</c:v>
                </c:pt>
                <c:pt idx="9034">
                  <c:v>283656</c:v>
                </c:pt>
                <c:pt idx="9035">
                  <c:v>283720</c:v>
                </c:pt>
                <c:pt idx="9036">
                  <c:v>283816</c:v>
                </c:pt>
                <c:pt idx="9037">
                  <c:v>283912</c:v>
                </c:pt>
                <c:pt idx="9038">
                  <c:v>283976</c:v>
                </c:pt>
                <c:pt idx="9039">
                  <c:v>284040</c:v>
                </c:pt>
                <c:pt idx="9040">
                  <c:v>284136</c:v>
                </c:pt>
                <c:pt idx="9041">
                  <c:v>284200</c:v>
                </c:pt>
                <c:pt idx="9042">
                  <c:v>284296</c:v>
                </c:pt>
                <c:pt idx="9043">
                  <c:v>284392</c:v>
                </c:pt>
                <c:pt idx="9044">
                  <c:v>284456</c:v>
                </c:pt>
                <c:pt idx="9045">
                  <c:v>284552</c:v>
                </c:pt>
                <c:pt idx="9046">
                  <c:v>284616</c:v>
                </c:pt>
                <c:pt idx="9047">
                  <c:v>284712</c:v>
                </c:pt>
                <c:pt idx="9048">
                  <c:v>284808</c:v>
                </c:pt>
                <c:pt idx="9049">
                  <c:v>284872</c:v>
                </c:pt>
                <c:pt idx="9050">
                  <c:v>284936</c:v>
                </c:pt>
                <c:pt idx="9051">
                  <c:v>285032</c:v>
                </c:pt>
                <c:pt idx="9052">
                  <c:v>285128</c:v>
                </c:pt>
                <c:pt idx="9053">
                  <c:v>285192</c:v>
                </c:pt>
                <c:pt idx="9054">
                  <c:v>285288</c:v>
                </c:pt>
                <c:pt idx="9055">
                  <c:v>285352</c:v>
                </c:pt>
                <c:pt idx="9056">
                  <c:v>285448</c:v>
                </c:pt>
                <c:pt idx="9057">
                  <c:v>285512</c:v>
                </c:pt>
                <c:pt idx="9058">
                  <c:v>285608</c:v>
                </c:pt>
                <c:pt idx="9059">
                  <c:v>285672</c:v>
                </c:pt>
                <c:pt idx="9060">
                  <c:v>285768</c:v>
                </c:pt>
                <c:pt idx="9061">
                  <c:v>285832</c:v>
                </c:pt>
                <c:pt idx="9062">
                  <c:v>285928</c:v>
                </c:pt>
                <c:pt idx="9063">
                  <c:v>285992</c:v>
                </c:pt>
                <c:pt idx="9064">
                  <c:v>286088</c:v>
                </c:pt>
                <c:pt idx="9065">
                  <c:v>286152</c:v>
                </c:pt>
                <c:pt idx="9066">
                  <c:v>286248</c:v>
                </c:pt>
                <c:pt idx="9067">
                  <c:v>286344</c:v>
                </c:pt>
                <c:pt idx="9068">
                  <c:v>286408</c:v>
                </c:pt>
                <c:pt idx="9069">
                  <c:v>286504</c:v>
                </c:pt>
                <c:pt idx="9070">
                  <c:v>286568</c:v>
                </c:pt>
                <c:pt idx="9071">
                  <c:v>286664</c:v>
                </c:pt>
                <c:pt idx="9072">
                  <c:v>286728</c:v>
                </c:pt>
                <c:pt idx="9073">
                  <c:v>286824</c:v>
                </c:pt>
                <c:pt idx="9074">
                  <c:v>286888</c:v>
                </c:pt>
                <c:pt idx="9075">
                  <c:v>286984</c:v>
                </c:pt>
                <c:pt idx="9076">
                  <c:v>287080</c:v>
                </c:pt>
                <c:pt idx="9077">
                  <c:v>287144</c:v>
                </c:pt>
                <c:pt idx="9078">
                  <c:v>287240</c:v>
                </c:pt>
                <c:pt idx="9079">
                  <c:v>287304</c:v>
                </c:pt>
                <c:pt idx="9080">
                  <c:v>287400</c:v>
                </c:pt>
                <c:pt idx="9081">
                  <c:v>287464</c:v>
                </c:pt>
                <c:pt idx="9082">
                  <c:v>287560</c:v>
                </c:pt>
                <c:pt idx="9083">
                  <c:v>287624</c:v>
                </c:pt>
                <c:pt idx="9084">
                  <c:v>287688</c:v>
                </c:pt>
                <c:pt idx="9085">
                  <c:v>287752</c:v>
                </c:pt>
                <c:pt idx="9086">
                  <c:v>287848</c:v>
                </c:pt>
                <c:pt idx="9087">
                  <c:v>287944</c:v>
                </c:pt>
                <c:pt idx="9088">
                  <c:v>288008</c:v>
                </c:pt>
                <c:pt idx="9089">
                  <c:v>288104</c:v>
                </c:pt>
                <c:pt idx="9090">
                  <c:v>288168</c:v>
                </c:pt>
                <c:pt idx="9091">
                  <c:v>288264</c:v>
                </c:pt>
                <c:pt idx="9092">
                  <c:v>288360</c:v>
                </c:pt>
                <c:pt idx="9093">
                  <c:v>288424</c:v>
                </c:pt>
                <c:pt idx="9094">
                  <c:v>288520</c:v>
                </c:pt>
                <c:pt idx="9095">
                  <c:v>288584</c:v>
                </c:pt>
                <c:pt idx="9096">
                  <c:v>288680</c:v>
                </c:pt>
                <c:pt idx="9097">
                  <c:v>288744</c:v>
                </c:pt>
                <c:pt idx="9098">
                  <c:v>288840</c:v>
                </c:pt>
                <c:pt idx="9099">
                  <c:v>288904</c:v>
                </c:pt>
                <c:pt idx="9100">
                  <c:v>289000</c:v>
                </c:pt>
                <c:pt idx="9101">
                  <c:v>289064</c:v>
                </c:pt>
                <c:pt idx="9102">
                  <c:v>289160</c:v>
                </c:pt>
                <c:pt idx="9103">
                  <c:v>289256</c:v>
                </c:pt>
                <c:pt idx="9104">
                  <c:v>289320</c:v>
                </c:pt>
                <c:pt idx="9105">
                  <c:v>289416</c:v>
                </c:pt>
                <c:pt idx="9106">
                  <c:v>289480</c:v>
                </c:pt>
                <c:pt idx="9107">
                  <c:v>289576</c:v>
                </c:pt>
                <c:pt idx="9108">
                  <c:v>289640</c:v>
                </c:pt>
                <c:pt idx="9109">
                  <c:v>289736</c:v>
                </c:pt>
                <c:pt idx="9110">
                  <c:v>289800</c:v>
                </c:pt>
                <c:pt idx="9111">
                  <c:v>289896</c:v>
                </c:pt>
                <c:pt idx="9112">
                  <c:v>289960</c:v>
                </c:pt>
                <c:pt idx="9113">
                  <c:v>290056</c:v>
                </c:pt>
                <c:pt idx="9114">
                  <c:v>290152</c:v>
                </c:pt>
                <c:pt idx="9115">
                  <c:v>290216</c:v>
                </c:pt>
                <c:pt idx="9116">
                  <c:v>290312</c:v>
                </c:pt>
                <c:pt idx="9117">
                  <c:v>290376</c:v>
                </c:pt>
                <c:pt idx="9118">
                  <c:v>290472</c:v>
                </c:pt>
                <c:pt idx="9119">
                  <c:v>290536</c:v>
                </c:pt>
                <c:pt idx="9120">
                  <c:v>290632</c:v>
                </c:pt>
                <c:pt idx="9121">
                  <c:v>290696</c:v>
                </c:pt>
                <c:pt idx="9122">
                  <c:v>290792</c:v>
                </c:pt>
                <c:pt idx="9123">
                  <c:v>290856</c:v>
                </c:pt>
                <c:pt idx="9124">
                  <c:v>290952</c:v>
                </c:pt>
                <c:pt idx="9125">
                  <c:v>291048</c:v>
                </c:pt>
                <c:pt idx="9126">
                  <c:v>291112</c:v>
                </c:pt>
                <c:pt idx="9127">
                  <c:v>291208</c:v>
                </c:pt>
                <c:pt idx="9128">
                  <c:v>291272</c:v>
                </c:pt>
                <c:pt idx="9129">
                  <c:v>291368</c:v>
                </c:pt>
                <c:pt idx="9130">
                  <c:v>291464</c:v>
                </c:pt>
                <c:pt idx="9131">
                  <c:v>291560</c:v>
                </c:pt>
                <c:pt idx="9132">
                  <c:v>291624</c:v>
                </c:pt>
                <c:pt idx="9133">
                  <c:v>291720</c:v>
                </c:pt>
                <c:pt idx="9134">
                  <c:v>291816</c:v>
                </c:pt>
                <c:pt idx="9135">
                  <c:v>279072</c:v>
                </c:pt>
                <c:pt idx="9136">
                  <c:v>279168</c:v>
                </c:pt>
                <c:pt idx="9137">
                  <c:v>279264</c:v>
                </c:pt>
                <c:pt idx="9138">
                  <c:v>279360</c:v>
                </c:pt>
                <c:pt idx="9139">
                  <c:v>279456</c:v>
                </c:pt>
                <c:pt idx="9140">
                  <c:v>279552</c:v>
                </c:pt>
                <c:pt idx="9141">
                  <c:v>279648</c:v>
                </c:pt>
                <c:pt idx="9142">
                  <c:v>279712</c:v>
                </c:pt>
                <c:pt idx="9143">
                  <c:v>279808</c:v>
                </c:pt>
                <c:pt idx="9144">
                  <c:v>279904</c:v>
                </c:pt>
                <c:pt idx="9145">
                  <c:v>280000</c:v>
                </c:pt>
                <c:pt idx="9146">
                  <c:v>280096</c:v>
                </c:pt>
                <c:pt idx="9147">
                  <c:v>280192</c:v>
                </c:pt>
                <c:pt idx="9148">
                  <c:v>280288</c:v>
                </c:pt>
                <c:pt idx="9149">
                  <c:v>280384</c:v>
                </c:pt>
                <c:pt idx="9150">
                  <c:v>280480</c:v>
                </c:pt>
                <c:pt idx="9151">
                  <c:v>280576</c:v>
                </c:pt>
                <c:pt idx="9152">
                  <c:v>280672</c:v>
                </c:pt>
                <c:pt idx="9153">
                  <c:v>280736</c:v>
                </c:pt>
                <c:pt idx="9154">
                  <c:v>280832</c:v>
                </c:pt>
                <c:pt idx="9155">
                  <c:v>280928</c:v>
                </c:pt>
                <c:pt idx="9156">
                  <c:v>281024</c:v>
                </c:pt>
                <c:pt idx="9157">
                  <c:v>281120</c:v>
                </c:pt>
                <c:pt idx="9158">
                  <c:v>281216</c:v>
                </c:pt>
                <c:pt idx="9159">
                  <c:v>281312</c:v>
                </c:pt>
                <c:pt idx="9160">
                  <c:v>281376</c:v>
                </c:pt>
                <c:pt idx="9161">
                  <c:v>281472</c:v>
                </c:pt>
                <c:pt idx="9162">
                  <c:v>281568</c:v>
                </c:pt>
                <c:pt idx="9163">
                  <c:v>281664</c:v>
                </c:pt>
                <c:pt idx="9164">
                  <c:v>281760</c:v>
                </c:pt>
                <c:pt idx="9165">
                  <c:v>281824</c:v>
                </c:pt>
                <c:pt idx="9166">
                  <c:v>281920</c:v>
                </c:pt>
                <c:pt idx="9167">
                  <c:v>282016</c:v>
                </c:pt>
                <c:pt idx="9168">
                  <c:v>282112</c:v>
                </c:pt>
                <c:pt idx="9169">
                  <c:v>282208</c:v>
                </c:pt>
                <c:pt idx="9170">
                  <c:v>282304</c:v>
                </c:pt>
                <c:pt idx="9171">
                  <c:v>282400</c:v>
                </c:pt>
                <c:pt idx="9172">
                  <c:v>282496</c:v>
                </c:pt>
                <c:pt idx="9173">
                  <c:v>282600</c:v>
                </c:pt>
                <c:pt idx="9174">
                  <c:v>282696</c:v>
                </c:pt>
                <c:pt idx="9175">
                  <c:v>282760</c:v>
                </c:pt>
                <c:pt idx="9176">
                  <c:v>282856</c:v>
                </c:pt>
                <c:pt idx="9177">
                  <c:v>282952</c:v>
                </c:pt>
                <c:pt idx="9178">
                  <c:v>283048</c:v>
                </c:pt>
                <c:pt idx="9179">
                  <c:v>283144</c:v>
                </c:pt>
                <c:pt idx="9180">
                  <c:v>283240</c:v>
                </c:pt>
                <c:pt idx="9181">
                  <c:v>283336</c:v>
                </c:pt>
                <c:pt idx="9182">
                  <c:v>283400</c:v>
                </c:pt>
                <c:pt idx="9183">
                  <c:v>283496</c:v>
                </c:pt>
                <c:pt idx="9184">
                  <c:v>283592</c:v>
                </c:pt>
                <c:pt idx="9185">
                  <c:v>283688</c:v>
                </c:pt>
                <c:pt idx="9186">
                  <c:v>283784</c:v>
                </c:pt>
                <c:pt idx="9187">
                  <c:v>283848</c:v>
                </c:pt>
                <c:pt idx="9188">
                  <c:v>283944</c:v>
                </c:pt>
                <c:pt idx="9189">
                  <c:v>284008</c:v>
                </c:pt>
                <c:pt idx="9190">
                  <c:v>284104</c:v>
                </c:pt>
                <c:pt idx="9191">
                  <c:v>284200</c:v>
                </c:pt>
                <c:pt idx="9192">
                  <c:v>284296</c:v>
                </c:pt>
                <c:pt idx="9193">
                  <c:v>284392</c:v>
                </c:pt>
                <c:pt idx="9194">
                  <c:v>284488</c:v>
                </c:pt>
                <c:pt idx="9195">
                  <c:v>284584</c:v>
                </c:pt>
                <c:pt idx="9196">
                  <c:v>284680</c:v>
                </c:pt>
                <c:pt idx="9197">
                  <c:v>284776</c:v>
                </c:pt>
                <c:pt idx="9198">
                  <c:v>284840</c:v>
                </c:pt>
                <c:pt idx="9199">
                  <c:v>284936</c:v>
                </c:pt>
                <c:pt idx="9200">
                  <c:v>285032</c:v>
                </c:pt>
                <c:pt idx="9201">
                  <c:v>285128</c:v>
                </c:pt>
                <c:pt idx="9202">
                  <c:v>285224</c:v>
                </c:pt>
                <c:pt idx="9203">
                  <c:v>285320</c:v>
                </c:pt>
                <c:pt idx="9204">
                  <c:v>285416</c:v>
                </c:pt>
                <c:pt idx="9205">
                  <c:v>285480</c:v>
                </c:pt>
                <c:pt idx="9206">
                  <c:v>285608</c:v>
                </c:pt>
                <c:pt idx="9207">
                  <c:v>285704</c:v>
                </c:pt>
                <c:pt idx="9208">
                  <c:v>285800</c:v>
                </c:pt>
                <c:pt idx="9209">
                  <c:v>285864</c:v>
                </c:pt>
                <c:pt idx="9210">
                  <c:v>285960</c:v>
                </c:pt>
                <c:pt idx="9211">
                  <c:v>286056</c:v>
                </c:pt>
                <c:pt idx="9212">
                  <c:v>286152</c:v>
                </c:pt>
                <c:pt idx="9213">
                  <c:v>286248</c:v>
                </c:pt>
                <c:pt idx="9214">
                  <c:v>286344</c:v>
                </c:pt>
                <c:pt idx="9215">
                  <c:v>286408</c:v>
                </c:pt>
                <c:pt idx="9216">
                  <c:v>286504</c:v>
                </c:pt>
                <c:pt idx="9217">
                  <c:v>286568</c:v>
                </c:pt>
                <c:pt idx="9218">
                  <c:v>286568</c:v>
                </c:pt>
                <c:pt idx="9219">
                  <c:v>286568</c:v>
                </c:pt>
                <c:pt idx="9220">
                  <c:v>286568</c:v>
                </c:pt>
                <c:pt idx="9221">
                  <c:v>286568</c:v>
                </c:pt>
                <c:pt idx="9222">
                  <c:v>286568</c:v>
                </c:pt>
                <c:pt idx="9223">
                  <c:v>286568</c:v>
                </c:pt>
                <c:pt idx="9224">
                  <c:v>286568</c:v>
                </c:pt>
                <c:pt idx="9225">
                  <c:v>286568</c:v>
                </c:pt>
                <c:pt idx="9226">
                  <c:v>286568</c:v>
                </c:pt>
                <c:pt idx="9227">
                  <c:v>286568</c:v>
                </c:pt>
                <c:pt idx="9228">
                  <c:v>286568</c:v>
                </c:pt>
                <c:pt idx="9229">
                  <c:v>286568</c:v>
                </c:pt>
                <c:pt idx="9230">
                  <c:v>286568</c:v>
                </c:pt>
                <c:pt idx="9231">
                  <c:v>286568</c:v>
                </c:pt>
                <c:pt idx="9232">
                  <c:v>286568</c:v>
                </c:pt>
                <c:pt idx="9233">
                  <c:v>286568</c:v>
                </c:pt>
                <c:pt idx="9234">
                  <c:v>286568</c:v>
                </c:pt>
                <c:pt idx="9235">
                  <c:v>286568</c:v>
                </c:pt>
                <c:pt idx="9236">
                  <c:v>286568</c:v>
                </c:pt>
                <c:pt idx="9237">
                  <c:v>286568</c:v>
                </c:pt>
                <c:pt idx="9238">
                  <c:v>286568</c:v>
                </c:pt>
                <c:pt idx="9239">
                  <c:v>286568</c:v>
                </c:pt>
                <c:pt idx="9240">
                  <c:v>286568</c:v>
                </c:pt>
                <c:pt idx="9241">
                  <c:v>286568</c:v>
                </c:pt>
                <c:pt idx="9242">
                  <c:v>286568</c:v>
                </c:pt>
                <c:pt idx="9243">
                  <c:v>286568</c:v>
                </c:pt>
                <c:pt idx="9244">
                  <c:v>286568</c:v>
                </c:pt>
                <c:pt idx="9245">
                  <c:v>286568</c:v>
                </c:pt>
                <c:pt idx="9246">
                  <c:v>286568</c:v>
                </c:pt>
                <c:pt idx="9247">
                  <c:v>286568</c:v>
                </c:pt>
                <c:pt idx="9248">
                  <c:v>286568</c:v>
                </c:pt>
                <c:pt idx="9249">
                  <c:v>286568</c:v>
                </c:pt>
                <c:pt idx="9250">
                  <c:v>286568</c:v>
                </c:pt>
                <c:pt idx="9251">
                  <c:v>286568</c:v>
                </c:pt>
                <c:pt idx="9252">
                  <c:v>286568</c:v>
                </c:pt>
                <c:pt idx="9253">
                  <c:v>286568</c:v>
                </c:pt>
                <c:pt idx="9254">
                  <c:v>286568</c:v>
                </c:pt>
                <c:pt idx="9255">
                  <c:v>286568</c:v>
                </c:pt>
                <c:pt idx="9256">
                  <c:v>286568</c:v>
                </c:pt>
                <c:pt idx="9257">
                  <c:v>286568</c:v>
                </c:pt>
                <c:pt idx="9258">
                  <c:v>286568</c:v>
                </c:pt>
                <c:pt idx="9259">
                  <c:v>286568</c:v>
                </c:pt>
                <c:pt idx="9260">
                  <c:v>286568</c:v>
                </c:pt>
                <c:pt idx="9261">
                  <c:v>286568</c:v>
                </c:pt>
                <c:pt idx="9262">
                  <c:v>286568</c:v>
                </c:pt>
                <c:pt idx="9263">
                  <c:v>286568</c:v>
                </c:pt>
                <c:pt idx="9264">
                  <c:v>286568</c:v>
                </c:pt>
                <c:pt idx="9265">
                  <c:v>286568</c:v>
                </c:pt>
                <c:pt idx="9266">
                  <c:v>286568</c:v>
                </c:pt>
                <c:pt idx="9267">
                  <c:v>286568</c:v>
                </c:pt>
                <c:pt idx="9268">
                  <c:v>286568</c:v>
                </c:pt>
                <c:pt idx="9269">
                  <c:v>286568</c:v>
                </c:pt>
                <c:pt idx="9270">
                  <c:v>286568</c:v>
                </c:pt>
                <c:pt idx="9271">
                  <c:v>286568</c:v>
                </c:pt>
                <c:pt idx="9272">
                  <c:v>286568</c:v>
                </c:pt>
                <c:pt idx="9273">
                  <c:v>286568</c:v>
                </c:pt>
                <c:pt idx="9274">
                  <c:v>286568</c:v>
                </c:pt>
                <c:pt idx="9275">
                  <c:v>286568</c:v>
                </c:pt>
                <c:pt idx="9276">
                  <c:v>286568</c:v>
                </c:pt>
                <c:pt idx="9277">
                  <c:v>286568</c:v>
                </c:pt>
                <c:pt idx="9278">
                  <c:v>286568</c:v>
                </c:pt>
                <c:pt idx="9279">
                  <c:v>286568</c:v>
                </c:pt>
                <c:pt idx="9280">
                  <c:v>286568</c:v>
                </c:pt>
                <c:pt idx="9281">
                  <c:v>286568</c:v>
                </c:pt>
                <c:pt idx="9282">
                  <c:v>286568</c:v>
                </c:pt>
                <c:pt idx="9283">
                  <c:v>286568</c:v>
                </c:pt>
                <c:pt idx="9284">
                  <c:v>286568</c:v>
                </c:pt>
                <c:pt idx="9285">
                  <c:v>286568</c:v>
                </c:pt>
                <c:pt idx="9286">
                  <c:v>286568</c:v>
                </c:pt>
                <c:pt idx="9287">
                  <c:v>286568</c:v>
                </c:pt>
                <c:pt idx="9288">
                  <c:v>286568</c:v>
                </c:pt>
                <c:pt idx="9289">
                  <c:v>286568</c:v>
                </c:pt>
                <c:pt idx="9290">
                  <c:v>286568</c:v>
                </c:pt>
                <c:pt idx="9291">
                  <c:v>286568</c:v>
                </c:pt>
                <c:pt idx="9292">
                  <c:v>286568</c:v>
                </c:pt>
                <c:pt idx="9293">
                  <c:v>286568</c:v>
                </c:pt>
                <c:pt idx="9294">
                  <c:v>286568</c:v>
                </c:pt>
                <c:pt idx="9295">
                  <c:v>286568</c:v>
                </c:pt>
                <c:pt idx="9296">
                  <c:v>286568</c:v>
                </c:pt>
                <c:pt idx="9297">
                  <c:v>286568</c:v>
                </c:pt>
                <c:pt idx="9298">
                  <c:v>286568</c:v>
                </c:pt>
                <c:pt idx="9299">
                  <c:v>286568</c:v>
                </c:pt>
                <c:pt idx="9300">
                  <c:v>286568</c:v>
                </c:pt>
                <c:pt idx="9301">
                  <c:v>286568</c:v>
                </c:pt>
                <c:pt idx="9302">
                  <c:v>286568</c:v>
                </c:pt>
                <c:pt idx="9303">
                  <c:v>286568</c:v>
                </c:pt>
                <c:pt idx="9304">
                  <c:v>286568</c:v>
                </c:pt>
                <c:pt idx="9305">
                  <c:v>286568</c:v>
                </c:pt>
                <c:pt idx="9306">
                  <c:v>286568</c:v>
                </c:pt>
                <c:pt idx="9307">
                  <c:v>286568</c:v>
                </c:pt>
                <c:pt idx="9308">
                  <c:v>286568</c:v>
                </c:pt>
                <c:pt idx="9309">
                  <c:v>286568</c:v>
                </c:pt>
                <c:pt idx="9310">
                  <c:v>286568</c:v>
                </c:pt>
                <c:pt idx="9311">
                  <c:v>286568</c:v>
                </c:pt>
                <c:pt idx="9312">
                  <c:v>286568</c:v>
                </c:pt>
                <c:pt idx="9313">
                  <c:v>286568</c:v>
                </c:pt>
                <c:pt idx="9314">
                  <c:v>286568</c:v>
                </c:pt>
                <c:pt idx="9315">
                  <c:v>286568</c:v>
                </c:pt>
                <c:pt idx="9316">
                  <c:v>286568</c:v>
                </c:pt>
                <c:pt idx="9317">
                  <c:v>286568</c:v>
                </c:pt>
                <c:pt idx="9318">
                  <c:v>286568</c:v>
                </c:pt>
                <c:pt idx="9319">
                  <c:v>286568</c:v>
                </c:pt>
                <c:pt idx="9320">
                  <c:v>286568</c:v>
                </c:pt>
                <c:pt idx="9321">
                  <c:v>286568</c:v>
                </c:pt>
                <c:pt idx="9322">
                  <c:v>286568</c:v>
                </c:pt>
                <c:pt idx="9323">
                  <c:v>286568</c:v>
                </c:pt>
                <c:pt idx="9324">
                  <c:v>286568</c:v>
                </c:pt>
                <c:pt idx="9325">
                  <c:v>286568</c:v>
                </c:pt>
                <c:pt idx="9326">
                  <c:v>286568</c:v>
                </c:pt>
                <c:pt idx="9327">
                  <c:v>286568</c:v>
                </c:pt>
                <c:pt idx="9328">
                  <c:v>286568</c:v>
                </c:pt>
                <c:pt idx="9329">
                  <c:v>286568</c:v>
                </c:pt>
                <c:pt idx="9330">
                  <c:v>286568</c:v>
                </c:pt>
                <c:pt idx="9331">
                  <c:v>286568</c:v>
                </c:pt>
                <c:pt idx="9332">
                  <c:v>286568</c:v>
                </c:pt>
                <c:pt idx="9333">
                  <c:v>286568</c:v>
                </c:pt>
                <c:pt idx="9334">
                  <c:v>286568</c:v>
                </c:pt>
                <c:pt idx="9335">
                  <c:v>286568</c:v>
                </c:pt>
                <c:pt idx="9336">
                  <c:v>286568</c:v>
                </c:pt>
                <c:pt idx="9337">
                  <c:v>286568</c:v>
                </c:pt>
                <c:pt idx="9338">
                  <c:v>286568</c:v>
                </c:pt>
                <c:pt idx="9339">
                  <c:v>286568</c:v>
                </c:pt>
                <c:pt idx="9340">
                  <c:v>286568</c:v>
                </c:pt>
                <c:pt idx="9341">
                  <c:v>286568</c:v>
                </c:pt>
                <c:pt idx="9342">
                  <c:v>286568</c:v>
                </c:pt>
                <c:pt idx="9343">
                  <c:v>286568</c:v>
                </c:pt>
                <c:pt idx="9344">
                  <c:v>286568</c:v>
                </c:pt>
                <c:pt idx="9345">
                  <c:v>286568</c:v>
                </c:pt>
                <c:pt idx="9346">
                  <c:v>286568</c:v>
                </c:pt>
                <c:pt idx="9347">
                  <c:v>286568</c:v>
                </c:pt>
                <c:pt idx="9348">
                  <c:v>286568</c:v>
                </c:pt>
                <c:pt idx="9349">
                  <c:v>286568</c:v>
                </c:pt>
                <c:pt idx="9350">
                  <c:v>286568</c:v>
                </c:pt>
                <c:pt idx="9351">
                  <c:v>286568</c:v>
                </c:pt>
                <c:pt idx="9352">
                  <c:v>286568</c:v>
                </c:pt>
                <c:pt idx="9353">
                  <c:v>286568</c:v>
                </c:pt>
                <c:pt idx="9354">
                  <c:v>286568</c:v>
                </c:pt>
                <c:pt idx="9355">
                  <c:v>286568</c:v>
                </c:pt>
                <c:pt idx="9356">
                  <c:v>286568</c:v>
                </c:pt>
                <c:pt idx="9357">
                  <c:v>286568</c:v>
                </c:pt>
                <c:pt idx="9358">
                  <c:v>286568</c:v>
                </c:pt>
                <c:pt idx="9359">
                  <c:v>286568</c:v>
                </c:pt>
                <c:pt idx="9360">
                  <c:v>286568</c:v>
                </c:pt>
                <c:pt idx="9361">
                  <c:v>286568</c:v>
                </c:pt>
                <c:pt idx="9362">
                  <c:v>286568</c:v>
                </c:pt>
                <c:pt idx="9363">
                  <c:v>286568</c:v>
                </c:pt>
                <c:pt idx="9364">
                  <c:v>286568</c:v>
                </c:pt>
                <c:pt idx="9365">
                  <c:v>286568</c:v>
                </c:pt>
                <c:pt idx="9366">
                  <c:v>286568</c:v>
                </c:pt>
                <c:pt idx="9367">
                  <c:v>286568</c:v>
                </c:pt>
                <c:pt idx="9368">
                  <c:v>286568</c:v>
                </c:pt>
                <c:pt idx="9369">
                  <c:v>286568</c:v>
                </c:pt>
                <c:pt idx="9370">
                  <c:v>286568</c:v>
                </c:pt>
                <c:pt idx="9371">
                  <c:v>286568</c:v>
                </c:pt>
                <c:pt idx="9372">
                  <c:v>286568</c:v>
                </c:pt>
                <c:pt idx="9373">
                  <c:v>286568</c:v>
                </c:pt>
                <c:pt idx="9374">
                  <c:v>286568</c:v>
                </c:pt>
                <c:pt idx="9375">
                  <c:v>286568</c:v>
                </c:pt>
                <c:pt idx="9376">
                  <c:v>286568</c:v>
                </c:pt>
                <c:pt idx="9377">
                  <c:v>286568</c:v>
                </c:pt>
                <c:pt idx="9378">
                  <c:v>286568</c:v>
                </c:pt>
                <c:pt idx="9379">
                  <c:v>286568</c:v>
                </c:pt>
                <c:pt idx="9380">
                  <c:v>286568</c:v>
                </c:pt>
                <c:pt idx="9381">
                  <c:v>286568</c:v>
                </c:pt>
                <c:pt idx="9382">
                  <c:v>286568</c:v>
                </c:pt>
                <c:pt idx="9383">
                  <c:v>286568</c:v>
                </c:pt>
                <c:pt idx="9384">
                  <c:v>286568</c:v>
                </c:pt>
                <c:pt idx="9385">
                  <c:v>286568</c:v>
                </c:pt>
                <c:pt idx="9386">
                  <c:v>286568</c:v>
                </c:pt>
                <c:pt idx="9387">
                  <c:v>286568</c:v>
                </c:pt>
                <c:pt idx="9388">
                  <c:v>286568</c:v>
                </c:pt>
                <c:pt idx="9389">
                  <c:v>286568</c:v>
                </c:pt>
                <c:pt idx="9390">
                  <c:v>286568</c:v>
                </c:pt>
                <c:pt idx="9391">
                  <c:v>286568</c:v>
                </c:pt>
                <c:pt idx="9392">
                  <c:v>286568</c:v>
                </c:pt>
                <c:pt idx="9393">
                  <c:v>286568</c:v>
                </c:pt>
                <c:pt idx="9394">
                  <c:v>286568</c:v>
                </c:pt>
                <c:pt idx="9395">
                  <c:v>286568</c:v>
                </c:pt>
                <c:pt idx="9396">
                  <c:v>286568</c:v>
                </c:pt>
                <c:pt idx="9397">
                  <c:v>286568</c:v>
                </c:pt>
                <c:pt idx="9398">
                  <c:v>286568</c:v>
                </c:pt>
                <c:pt idx="9399">
                  <c:v>286568</c:v>
                </c:pt>
                <c:pt idx="9400">
                  <c:v>286568</c:v>
                </c:pt>
                <c:pt idx="9401">
                  <c:v>286568</c:v>
                </c:pt>
                <c:pt idx="9402">
                  <c:v>286568</c:v>
                </c:pt>
                <c:pt idx="9403">
                  <c:v>286568</c:v>
                </c:pt>
                <c:pt idx="9404">
                  <c:v>286568</c:v>
                </c:pt>
                <c:pt idx="9405">
                  <c:v>286568</c:v>
                </c:pt>
                <c:pt idx="9406">
                  <c:v>286568</c:v>
                </c:pt>
                <c:pt idx="9407">
                  <c:v>286568</c:v>
                </c:pt>
                <c:pt idx="9408">
                  <c:v>286568</c:v>
                </c:pt>
                <c:pt idx="9409">
                  <c:v>286568</c:v>
                </c:pt>
                <c:pt idx="9410">
                  <c:v>286568</c:v>
                </c:pt>
                <c:pt idx="9411">
                  <c:v>286568</c:v>
                </c:pt>
                <c:pt idx="9412">
                  <c:v>286568</c:v>
                </c:pt>
                <c:pt idx="9413">
                  <c:v>286568</c:v>
                </c:pt>
                <c:pt idx="9414">
                  <c:v>286568</c:v>
                </c:pt>
                <c:pt idx="9415">
                  <c:v>286568</c:v>
                </c:pt>
                <c:pt idx="9416">
                  <c:v>286568</c:v>
                </c:pt>
                <c:pt idx="9417">
                  <c:v>286568</c:v>
                </c:pt>
                <c:pt idx="9418">
                  <c:v>286568</c:v>
                </c:pt>
                <c:pt idx="9419">
                  <c:v>286568</c:v>
                </c:pt>
                <c:pt idx="9420">
                  <c:v>286568</c:v>
                </c:pt>
                <c:pt idx="9421">
                  <c:v>286568</c:v>
                </c:pt>
                <c:pt idx="9422">
                  <c:v>286568</c:v>
                </c:pt>
                <c:pt idx="9423">
                  <c:v>286568</c:v>
                </c:pt>
                <c:pt idx="9424">
                  <c:v>286568</c:v>
                </c:pt>
                <c:pt idx="9425">
                  <c:v>286568</c:v>
                </c:pt>
                <c:pt idx="9426">
                  <c:v>286568</c:v>
                </c:pt>
                <c:pt idx="9427">
                  <c:v>286568</c:v>
                </c:pt>
                <c:pt idx="9428">
                  <c:v>286568</c:v>
                </c:pt>
                <c:pt idx="9429">
                  <c:v>286568</c:v>
                </c:pt>
                <c:pt idx="9430">
                  <c:v>286568</c:v>
                </c:pt>
                <c:pt idx="9431">
                  <c:v>286568</c:v>
                </c:pt>
                <c:pt idx="9432">
                  <c:v>286568</c:v>
                </c:pt>
                <c:pt idx="9433">
                  <c:v>286568</c:v>
                </c:pt>
                <c:pt idx="9434">
                  <c:v>286568</c:v>
                </c:pt>
                <c:pt idx="9435">
                  <c:v>286568</c:v>
                </c:pt>
                <c:pt idx="9436">
                  <c:v>286568</c:v>
                </c:pt>
                <c:pt idx="9437">
                  <c:v>286568</c:v>
                </c:pt>
                <c:pt idx="9438">
                  <c:v>286568</c:v>
                </c:pt>
                <c:pt idx="9439">
                  <c:v>286568</c:v>
                </c:pt>
                <c:pt idx="9440">
                  <c:v>286568</c:v>
                </c:pt>
                <c:pt idx="9441">
                  <c:v>286568</c:v>
                </c:pt>
                <c:pt idx="9442">
                  <c:v>286568</c:v>
                </c:pt>
                <c:pt idx="9443">
                  <c:v>286568</c:v>
                </c:pt>
                <c:pt idx="9444">
                  <c:v>286568</c:v>
                </c:pt>
                <c:pt idx="9445">
                  <c:v>286568</c:v>
                </c:pt>
                <c:pt idx="9446">
                  <c:v>286568</c:v>
                </c:pt>
                <c:pt idx="9447">
                  <c:v>286568</c:v>
                </c:pt>
                <c:pt idx="9448">
                  <c:v>286568</c:v>
                </c:pt>
                <c:pt idx="9449">
                  <c:v>286568</c:v>
                </c:pt>
                <c:pt idx="9450">
                  <c:v>286568</c:v>
                </c:pt>
                <c:pt idx="9451">
                  <c:v>286568</c:v>
                </c:pt>
                <c:pt idx="9452">
                  <c:v>286568</c:v>
                </c:pt>
                <c:pt idx="9453">
                  <c:v>286568</c:v>
                </c:pt>
                <c:pt idx="9454">
                  <c:v>286568</c:v>
                </c:pt>
                <c:pt idx="9455">
                  <c:v>286568</c:v>
                </c:pt>
                <c:pt idx="9456">
                  <c:v>286568</c:v>
                </c:pt>
                <c:pt idx="9457">
                  <c:v>286568</c:v>
                </c:pt>
                <c:pt idx="9458">
                  <c:v>286568</c:v>
                </c:pt>
                <c:pt idx="9459">
                  <c:v>286568</c:v>
                </c:pt>
                <c:pt idx="9460">
                  <c:v>286568</c:v>
                </c:pt>
                <c:pt idx="9461">
                  <c:v>286568</c:v>
                </c:pt>
                <c:pt idx="9462">
                  <c:v>286568</c:v>
                </c:pt>
                <c:pt idx="9463">
                  <c:v>286568</c:v>
                </c:pt>
                <c:pt idx="9464">
                  <c:v>286568</c:v>
                </c:pt>
                <c:pt idx="9465">
                  <c:v>286568</c:v>
                </c:pt>
                <c:pt idx="9466">
                  <c:v>286568</c:v>
                </c:pt>
                <c:pt idx="9467">
                  <c:v>286568</c:v>
                </c:pt>
                <c:pt idx="9468">
                  <c:v>286568</c:v>
                </c:pt>
                <c:pt idx="9469">
                  <c:v>286568</c:v>
                </c:pt>
                <c:pt idx="9470">
                  <c:v>286568</c:v>
                </c:pt>
                <c:pt idx="9471">
                  <c:v>286568</c:v>
                </c:pt>
                <c:pt idx="9472">
                  <c:v>286568</c:v>
                </c:pt>
                <c:pt idx="9473">
                  <c:v>286568</c:v>
                </c:pt>
                <c:pt idx="9474">
                  <c:v>286568</c:v>
                </c:pt>
                <c:pt idx="9475">
                  <c:v>286568</c:v>
                </c:pt>
                <c:pt idx="9476">
                  <c:v>286568</c:v>
                </c:pt>
                <c:pt idx="9477">
                  <c:v>286568</c:v>
                </c:pt>
                <c:pt idx="9478">
                  <c:v>286568</c:v>
                </c:pt>
                <c:pt idx="9479">
                  <c:v>286568</c:v>
                </c:pt>
                <c:pt idx="9480">
                  <c:v>286568</c:v>
                </c:pt>
                <c:pt idx="9481">
                  <c:v>286568</c:v>
                </c:pt>
                <c:pt idx="9482">
                  <c:v>286568</c:v>
                </c:pt>
                <c:pt idx="9483">
                  <c:v>286568</c:v>
                </c:pt>
                <c:pt idx="9484">
                  <c:v>286568</c:v>
                </c:pt>
                <c:pt idx="9485">
                  <c:v>286568</c:v>
                </c:pt>
                <c:pt idx="9486">
                  <c:v>286568</c:v>
                </c:pt>
                <c:pt idx="9487">
                  <c:v>286568</c:v>
                </c:pt>
                <c:pt idx="9488">
                  <c:v>286568</c:v>
                </c:pt>
                <c:pt idx="9489">
                  <c:v>286568</c:v>
                </c:pt>
                <c:pt idx="9490">
                  <c:v>286568</c:v>
                </c:pt>
                <c:pt idx="9491">
                  <c:v>286568</c:v>
                </c:pt>
                <c:pt idx="9492">
                  <c:v>286568</c:v>
                </c:pt>
                <c:pt idx="9493">
                  <c:v>286568</c:v>
                </c:pt>
                <c:pt idx="9494">
                  <c:v>286568</c:v>
                </c:pt>
                <c:pt idx="9495">
                  <c:v>286568</c:v>
                </c:pt>
                <c:pt idx="9496">
                  <c:v>286568</c:v>
                </c:pt>
                <c:pt idx="9497">
                  <c:v>286568</c:v>
                </c:pt>
                <c:pt idx="9498">
                  <c:v>286568</c:v>
                </c:pt>
                <c:pt idx="9499">
                  <c:v>286568</c:v>
                </c:pt>
                <c:pt idx="9500">
                  <c:v>286568</c:v>
                </c:pt>
                <c:pt idx="9501">
                  <c:v>286568</c:v>
                </c:pt>
                <c:pt idx="9502">
                  <c:v>286568</c:v>
                </c:pt>
                <c:pt idx="9503">
                  <c:v>286568</c:v>
                </c:pt>
                <c:pt idx="9504">
                  <c:v>286568</c:v>
                </c:pt>
                <c:pt idx="9505">
                  <c:v>286568</c:v>
                </c:pt>
                <c:pt idx="9506">
                  <c:v>286568</c:v>
                </c:pt>
                <c:pt idx="9507">
                  <c:v>286568</c:v>
                </c:pt>
                <c:pt idx="9508">
                  <c:v>286568</c:v>
                </c:pt>
                <c:pt idx="9509">
                  <c:v>286568</c:v>
                </c:pt>
                <c:pt idx="9510">
                  <c:v>286568</c:v>
                </c:pt>
                <c:pt idx="9511">
                  <c:v>286568</c:v>
                </c:pt>
                <c:pt idx="9512">
                  <c:v>286568</c:v>
                </c:pt>
                <c:pt idx="9513">
                  <c:v>286568</c:v>
                </c:pt>
                <c:pt idx="9514">
                  <c:v>286568</c:v>
                </c:pt>
                <c:pt idx="9515">
                  <c:v>286568</c:v>
                </c:pt>
                <c:pt idx="9516">
                  <c:v>286568</c:v>
                </c:pt>
                <c:pt idx="9517">
                  <c:v>286568</c:v>
                </c:pt>
                <c:pt idx="9518">
                  <c:v>286568</c:v>
                </c:pt>
                <c:pt idx="9519">
                  <c:v>286568</c:v>
                </c:pt>
                <c:pt idx="9520">
                  <c:v>286568</c:v>
                </c:pt>
                <c:pt idx="9521">
                  <c:v>286568</c:v>
                </c:pt>
                <c:pt idx="9522">
                  <c:v>286568</c:v>
                </c:pt>
                <c:pt idx="9523">
                  <c:v>286568</c:v>
                </c:pt>
                <c:pt idx="9524">
                  <c:v>286568</c:v>
                </c:pt>
                <c:pt idx="9525">
                  <c:v>286568</c:v>
                </c:pt>
                <c:pt idx="9526">
                  <c:v>286568</c:v>
                </c:pt>
                <c:pt idx="9527">
                  <c:v>286568</c:v>
                </c:pt>
                <c:pt idx="9528">
                  <c:v>286568</c:v>
                </c:pt>
                <c:pt idx="9529">
                  <c:v>286568</c:v>
                </c:pt>
                <c:pt idx="9530">
                  <c:v>286568</c:v>
                </c:pt>
                <c:pt idx="9531">
                  <c:v>286568</c:v>
                </c:pt>
                <c:pt idx="9532">
                  <c:v>286568</c:v>
                </c:pt>
                <c:pt idx="9533">
                  <c:v>286568</c:v>
                </c:pt>
                <c:pt idx="9534">
                  <c:v>286568</c:v>
                </c:pt>
                <c:pt idx="9535">
                  <c:v>286568</c:v>
                </c:pt>
                <c:pt idx="9536">
                  <c:v>286568</c:v>
                </c:pt>
                <c:pt idx="9537">
                  <c:v>286568</c:v>
                </c:pt>
                <c:pt idx="9538">
                  <c:v>286568</c:v>
                </c:pt>
                <c:pt idx="9539">
                  <c:v>286568</c:v>
                </c:pt>
                <c:pt idx="9540">
                  <c:v>286568</c:v>
                </c:pt>
                <c:pt idx="9541">
                  <c:v>286568</c:v>
                </c:pt>
                <c:pt idx="9542">
                  <c:v>286568</c:v>
                </c:pt>
                <c:pt idx="9543">
                  <c:v>286568</c:v>
                </c:pt>
                <c:pt idx="9544">
                  <c:v>286568</c:v>
                </c:pt>
                <c:pt idx="9545">
                  <c:v>286568</c:v>
                </c:pt>
                <c:pt idx="9546">
                  <c:v>286568</c:v>
                </c:pt>
                <c:pt idx="9547">
                  <c:v>286568</c:v>
                </c:pt>
                <c:pt idx="9548">
                  <c:v>286568</c:v>
                </c:pt>
                <c:pt idx="9549">
                  <c:v>286568</c:v>
                </c:pt>
                <c:pt idx="9550">
                  <c:v>286568</c:v>
                </c:pt>
                <c:pt idx="9551">
                  <c:v>286568</c:v>
                </c:pt>
                <c:pt idx="9552">
                  <c:v>286568</c:v>
                </c:pt>
                <c:pt idx="9553">
                  <c:v>286568</c:v>
                </c:pt>
                <c:pt idx="9554">
                  <c:v>286568</c:v>
                </c:pt>
                <c:pt idx="9555">
                  <c:v>286568</c:v>
                </c:pt>
                <c:pt idx="9556">
                  <c:v>286568</c:v>
                </c:pt>
                <c:pt idx="9557">
                  <c:v>286568</c:v>
                </c:pt>
                <c:pt idx="9558">
                  <c:v>286568</c:v>
                </c:pt>
                <c:pt idx="9559">
                  <c:v>286568</c:v>
                </c:pt>
                <c:pt idx="9560">
                  <c:v>286568</c:v>
                </c:pt>
                <c:pt idx="9561">
                  <c:v>286568</c:v>
                </c:pt>
                <c:pt idx="9562">
                  <c:v>286568</c:v>
                </c:pt>
                <c:pt idx="9563">
                  <c:v>286568</c:v>
                </c:pt>
                <c:pt idx="9564">
                  <c:v>286568</c:v>
                </c:pt>
                <c:pt idx="9565">
                  <c:v>286568</c:v>
                </c:pt>
                <c:pt idx="9566">
                  <c:v>286568</c:v>
                </c:pt>
                <c:pt idx="9567">
                  <c:v>286568</c:v>
                </c:pt>
                <c:pt idx="9568">
                  <c:v>286568</c:v>
                </c:pt>
                <c:pt idx="9569">
                  <c:v>286568</c:v>
                </c:pt>
                <c:pt idx="9570">
                  <c:v>286568</c:v>
                </c:pt>
                <c:pt idx="9571">
                  <c:v>286568</c:v>
                </c:pt>
                <c:pt idx="9572">
                  <c:v>286568</c:v>
                </c:pt>
                <c:pt idx="9573">
                  <c:v>286568</c:v>
                </c:pt>
                <c:pt idx="9574">
                  <c:v>286568</c:v>
                </c:pt>
                <c:pt idx="9575">
                  <c:v>286568</c:v>
                </c:pt>
                <c:pt idx="9576">
                  <c:v>286568</c:v>
                </c:pt>
                <c:pt idx="9577">
                  <c:v>286568</c:v>
                </c:pt>
                <c:pt idx="9578">
                  <c:v>286568</c:v>
                </c:pt>
                <c:pt idx="9579">
                  <c:v>286568</c:v>
                </c:pt>
                <c:pt idx="9580">
                  <c:v>286568</c:v>
                </c:pt>
                <c:pt idx="9581">
                  <c:v>286568</c:v>
                </c:pt>
                <c:pt idx="9582">
                  <c:v>286568</c:v>
                </c:pt>
                <c:pt idx="9583">
                  <c:v>286568</c:v>
                </c:pt>
                <c:pt idx="9584">
                  <c:v>286568</c:v>
                </c:pt>
                <c:pt idx="9585">
                  <c:v>286568</c:v>
                </c:pt>
                <c:pt idx="9586">
                  <c:v>286568</c:v>
                </c:pt>
                <c:pt idx="9587">
                  <c:v>286568</c:v>
                </c:pt>
                <c:pt idx="9588">
                  <c:v>286568</c:v>
                </c:pt>
                <c:pt idx="9589">
                  <c:v>286568</c:v>
                </c:pt>
                <c:pt idx="9590">
                  <c:v>286568</c:v>
                </c:pt>
                <c:pt idx="9591">
                  <c:v>286568</c:v>
                </c:pt>
                <c:pt idx="9592">
                  <c:v>286568</c:v>
                </c:pt>
                <c:pt idx="9593">
                  <c:v>286568</c:v>
                </c:pt>
                <c:pt idx="9594">
                  <c:v>286568</c:v>
                </c:pt>
                <c:pt idx="9595">
                  <c:v>286568</c:v>
                </c:pt>
                <c:pt idx="9596">
                  <c:v>286568</c:v>
                </c:pt>
                <c:pt idx="9597">
                  <c:v>286568</c:v>
                </c:pt>
                <c:pt idx="9598">
                  <c:v>286568</c:v>
                </c:pt>
                <c:pt idx="9599">
                  <c:v>286568</c:v>
                </c:pt>
                <c:pt idx="9600">
                  <c:v>286568</c:v>
                </c:pt>
                <c:pt idx="9601">
                  <c:v>286568</c:v>
                </c:pt>
                <c:pt idx="9602">
                  <c:v>286568</c:v>
                </c:pt>
                <c:pt idx="9603">
                  <c:v>286568</c:v>
                </c:pt>
                <c:pt idx="9604">
                  <c:v>286568</c:v>
                </c:pt>
                <c:pt idx="9605">
                  <c:v>286568</c:v>
                </c:pt>
                <c:pt idx="9606">
                  <c:v>286568</c:v>
                </c:pt>
                <c:pt idx="9607">
                  <c:v>286568</c:v>
                </c:pt>
                <c:pt idx="9608">
                  <c:v>286568</c:v>
                </c:pt>
                <c:pt idx="9609">
                  <c:v>286568</c:v>
                </c:pt>
                <c:pt idx="9610">
                  <c:v>286568</c:v>
                </c:pt>
                <c:pt idx="9611">
                  <c:v>286568</c:v>
                </c:pt>
                <c:pt idx="9612">
                  <c:v>286568</c:v>
                </c:pt>
                <c:pt idx="9613">
                  <c:v>286568</c:v>
                </c:pt>
                <c:pt idx="9614">
                  <c:v>286568</c:v>
                </c:pt>
                <c:pt idx="9615">
                  <c:v>286568</c:v>
                </c:pt>
                <c:pt idx="9616">
                  <c:v>286568</c:v>
                </c:pt>
                <c:pt idx="9617">
                  <c:v>286568</c:v>
                </c:pt>
                <c:pt idx="9618">
                  <c:v>286568</c:v>
                </c:pt>
                <c:pt idx="9619">
                  <c:v>286568</c:v>
                </c:pt>
                <c:pt idx="9620">
                  <c:v>286568</c:v>
                </c:pt>
                <c:pt idx="9621">
                  <c:v>286568</c:v>
                </c:pt>
                <c:pt idx="9622">
                  <c:v>286568</c:v>
                </c:pt>
                <c:pt idx="9623">
                  <c:v>286568</c:v>
                </c:pt>
                <c:pt idx="9624">
                  <c:v>286568</c:v>
                </c:pt>
                <c:pt idx="9625">
                  <c:v>286568</c:v>
                </c:pt>
                <c:pt idx="9626">
                  <c:v>286568</c:v>
                </c:pt>
                <c:pt idx="9627">
                  <c:v>286568</c:v>
                </c:pt>
                <c:pt idx="9628">
                  <c:v>286568</c:v>
                </c:pt>
                <c:pt idx="9629">
                  <c:v>286568</c:v>
                </c:pt>
                <c:pt idx="9630">
                  <c:v>286568</c:v>
                </c:pt>
                <c:pt idx="9631">
                  <c:v>286568</c:v>
                </c:pt>
                <c:pt idx="9632">
                  <c:v>286568</c:v>
                </c:pt>
                <c:pt idx="9633">
                  <c:v>286568</c:v>
                </c:pt>
                <c:pt idx="9634">
                  <c:v>286568</c:v>
                </c:pt>
                <c:pt idx="9635">
                  <c:v>286568</c:v>
                </c:pt>
                <c:pt idx="9636">
                  <c:v>286568</c:v>
                </c:pt>
                <c:pt idx="9637">
                  <c:v>286568</c:v>
                </c:pt>
                <c:pt idx="9638">
                  <c:v>286568</c:v>
                </c:pt>
                <c:pt idx="9639">
                  <c:v>286568</c:v>
                </c:pt>
                <c:pt idx="9640">
                  <c:v>286568</c:v>
                </c:pt>
                <c:pt idx="9641">
                  <c:v>286568</c:v>
                </c:pt>
                <c:pt idx="9642">
                  <c:v>286568</c:v>
                </c:pt>
                <c:pt idx="9643">
                  <c:v>286568</c:v>
                </c:pt>
                <c:pt idx="9644">
                  <c:v>286568</c:v>
                </c:pt>
                <c:pt idx="9645">
                  <c:v>286568</c:v>
                </c:pt>
                <c:pt idx="9646">
                  <c:v>286568</c:v>
                </c:pt>
                <c:pt idx="9647">
                  <c:v>286568</c:v>
                </c:pt>
                <c:pt idx="9648">
                  <c:v>286568</c:v>
                </c:pt>
                <c:pt idx="9649">
                  <c:v>286568</c:v>
                </c:pt>
                <c:pt idx="9650">
                  <c:v>286568</c:v>
                </c:pt>
                <c:pt idx="9651">
                  <c:v>286568</c:v>
                </c:pt>
                <c:pt idx="9652">
                  <c:v>286568</c:v>
                </c:pt>
                <c:pt idx="9653">
                  <c:v>286568</c:v>
                </c:pt>
                <c:pt idx="9654">
                  <c:v>286568</c:v>
                </c:pt>
                <c:pt idx="9655">
                  <c:v>286568</c:v>
                </c:pt>
                <c:pt idx="9656">
                  <c:v>286568</c:v>
                </c:pt>
                <c:pt idx="9657">
                  <c:v>286568</c:v>
                </c:pt>
                <c:pt idx="9658">
                  <c:v>286568</c:v>
                </c:pt>
                <c:pt idx="9659">
                  <c:v>286568</c:v>
                </c:pt>
                <c:pt idx="9660">
                  <c:v>286568</c:v>
                </c:pt>
                <c:pt idx="9661">
                  <c:v>286568</c:v>
                </c:pt>
                <c:pt idx="9662">
                  <c:v>286568</c:v>
                </c:pt>
                <c:pt idx="9663">
                  <c:v>286568</c:v>
                </c:pt>
                <c:pt idx="9664">
                  <c:v>286568</c:v>
                </c:pt>
                <c:pt idx="9665">
                  <c:v>286568</c:v>
                </c:pt>
                <c:pt idx="9666">
                  <c:v>286568</c:v>
                </c:pt>
                <c:pt idx="9667">
                  <c:v>286568</c:v>
                </c:pt>
                <c:pt idx="9668">
                  <c:v>286568</c:v>
                </c:pt>
                <c:pt idx="9669">
                  <c:v>286568</c:v>
                </c:pt>
                <c:pt idx="9670">
                  <c:v>286568</c:v>
                </c:pt>
                <c:pt idx="9671">
                  <c:v>286568</c:v>
                </c:pt>
                <c:pt idx="9672">
                  <c:v>286568</c:v>
                </c:pt>
                <c:pt idx="9673">
                  <c:v>286568</c:v>
                </c:pt>
                <c:pt idx="9674">
                  <c:v>286568</c:v>
                </c:pt>
                <c:pt idx="9675">
                  <c:v>286568</c:v>
                </c:pt>
                <c:pt idx="9676">
                  <c:v>286568</c:v>
                </c:pt>
                <c:pt idx="9677">
                  <c:v>286568</c:v>
                </c:pt>
                <c:pt idx="9678">
                  <c:v>286568</c:v>
                </c:pt>
                <c:pt idx="9679">
                  <c:v>286568</c:v>
                </c:pt>
                <c:pt idx="9680">
                  <c:v>286568</c:v>
                </c:pt>
                <c:pt idx="9681">
                  <c:v>286568</c:v>
                </c:pt>
                <c:pt idx="9682">
                  <c:v>286568</c:v>
                </c:pt>
                <c:pt idx="9683">
                  <c:v>286568</c:v>
                </c:pt>
                <c:pt idx="9684">
                  <c:v>286568</c:v>
                </c:pt>
                <c:pt idx="9685">
                  <c:v>286568</c:v>
                </c:pt>
                <c:pt idx="9686">
                  <c:v>286568</c:v>
                </c:pt>
                <c:pt idx="9687">
                  <c:v>286568</c:v>
                </c:pt>
                <c:pt idx="9688">
                  <c:v>286568</c:v>
                </c:pt>
                <c:pt idx="9689">
                  <c:v>286568</c:v>
                </c:pt>
                <c:pt idx="9690">
                  <c:v>286568</c:v>
                </c:pt>
                <c:pt idx="9691">
                  <c:v>286568</c:v>
                </c:pt>
                <c:pt idx="9692">
                  <c:v>286568</c:v>
                </c:pt>
                <c:pt idx="9693">
                  <c:v>286568</c:v>
                </c:pt>
                <c:pt idx="9694">
                  <c:v>286568</c:v>
                </c:pt>
                <c:pt idx="9695">
                  <c:v>286568</c:v>
                </c:pt>
                <c:pt idx="9696">
                  <c:v>286568</c:v>
                </c:pt>
                <c:pt idx="9697">
                  <c:v>286568</c:v>
                </c:pt>
                <c:pt idx="9698">
                  <c:v>286568</c:v>
                </c:pt>
                <c:pt idx="9699">
                  <c:v>286568</c:v>
                </c:pt>
                <c:pt idx="9700">
                  <c:v>286568</c:v>
                </c:pt>
                <c:pt idx="9701">
                  <c:v>286568</c:v>
                </c:pt>
                <c:pt idx="9702">
                  <c:v>286568</c:v>
                </c:pt>
                <c:pt idx="9703">
                  <c:v>286568</c:v>
                </c:pt>
                <c:pt idx="9704">
                  <c:v>286568</c:v>
                </c:pt>
                <c:pt idx="9705">
                  <c:v>286568</c:v>
                </c:pt>
                <c:pt idx="9706">
                  <c:v>286568</c:v>
                </c:pt>
                <c:pt idx="9707">
                  <c:v>286568</c:v>
                </c:pt>
                <c:pt idx="9708">
                  <c:v>286568</c:v>
                </c:pt>
                <c:pt idx="9709">
                  <c:v>286568</c:v>
                </c:pt>
                <c:pt idx="9710">
                  <c:v>286568</c:v>
                </c:pt>
                <c:pt idx="9711">
                  <c:v>286568</c:v>
                </c:pt>
                <c:pt idx="9712">
                  <c:v>286568</c:v>
                </c:pt>
                <c:pt idx="9713">
                  <c:v>286568</c:v>
                </c:pt>
                <c:pt idx="9714">
                  <c:v>286568</c:v>
                </c:pt>
                <c:pt idx="9715">
                  <c:v>286568</c:v>
                </c:pt>
                <c:pt idx="9716">
                  <c:v>286568</c:v>
                </c:pt>
                <c:pt idx="9717">
                  <c:v>286568</c:v>
                </c:pt>
                <c:pt idx="9718">
                  <c:v>286568</c:v>
                </c:pt>
                <c:pt idx="9719">
                  <c:v>286568</c:v>
                </c:pt>
                <c:pt idx="9720">
                  <c:v>286568</c:v>
                </c:pt>
                <c:pt idx="9721">
                  <c:v>286568</c:v>
                </c:pt>
                <c:pt idx="9722">
                  <c:v>286568</c:v>
                </c:pt>
                <c:pt idx="9723">
                  <c:v>286568</c:v>
                </c:pt>
                <c:pt idx="9724">
                  <c:v>286568</c:v>
                </c:pt>
                <c:pt idx="9725">
                  <c:v>286568</c:v>
                </c:pt>
                <c:pt idx="9726">
                  <c:v>286568</c:v>
                </c:pt>
                <c:pt idx="9727">
                  <c:v>286568</c:v>
                </c:pt>
                <c:pt idx="9728">
                  <c:v>286568</c:v>
                </c:pt>
                <c:pt idx="9729">
                  <c:v>286568</c:v>
                </c:pt>
                <c:pt idx="9730">
                  <c:v>286568</c:v>
                </c:pt>
                <c:pt idx="9731">
                  <c:v>286568</c:v>
                </c:pt>
                <c:pt idx="9732">
                  <c:v>286568</c:v>
                </c:pt>
                <c:pt idx="9733">
                  <c:v>286568</c:v>
                </c:pt>
                <c:pt idx="9734">
                  <c:v>286568</c:v>
                </c:pt>
                <c:pt idx="9735">
                  <c:v>286568</c:v>
                </c:pt>
                <c:pt idx="9736">
                  <c:v>286568</c:v>
                </c:pt>
                <c:pt idx="9737">
                  <c:v>286568</c:v>
                </c:pt>
                <c:pt idx="9738">
                  <c:v>286568</c:v>
                </c:pt>
                <c:pt idx="9739">
                  <c:v>286568</c:v>
                </c:pt>
                <c:pt idx="9740">
                  <c:v>286568</c:v>
                </c:pt>
                <c:pt idx="9741">
                  <c:v>286568</c:v>
                </c:pt>
                <c:pt idx="9742">
                  <c:v>286568</c:v>
                </c:pt>
                <c:pt idx="9743">
                  <c:v>286568</c:v>
                </c:pt>
                <c:pt idx="9744">
                  <c:v>286568</c:v>
                </c:pt>
                <c:pt idx="9745">
                  <c:v>286568</c:v>
                </c:pt>
                <c:pt idx="9746">
                  <c:v>286568</c:v>
                </c:pt>
                <c:pt idx="9747">
                  <c:v>286568</c:v>
                </c:pt>
                <c:pt idx="9748">
                  <c:v>286568</c:v>
                </c:pt>
                <c:pt idx="9749">
                  <c:v>286568</c:v>
                </c:pt>
                <c:pt idx="9750">
                  <c:v>286568</c:v>
                </c:pt>
                <c:pt idx="9751">
                  <c:v>286568</c:v>
                </c:pt>
                <c:pt idx="9752">
                  <c:v>286568</c:v>
                </c:pt>
                <c:pt idx="9753">
                  <c:v>286568</c:v>
                </c:pt>
                <c:pt idx="9754">
                  <c:v>286568</c:v>
                </c:pt>
                <c:pt idx="9755">
                  <c:v>286568</c:v>
                </c:pt>
                <c:pt idx="9756">
                  <c:v>286568</c:v>
                </c:pt>
                <c:pt idx="9757">
                  <c:v>286568</c:v>
                </c:pt>
                <c:pt idx="9758">
                  <c:v>286568</c:v>
                </c:pt>
                <c:pt idx="9759">
                  <c:v>286568</c:v>
                </c:pt>
                <c:pt idx="9760">
                  <c:v>286568</c:v>
                </c:pt>
                <c:pt idx="9761">
                  <c:v>286568</c:v>
                </c:pt>
                <c:pt idx="9762">
                  <c:v>286568</c:v>
                </c:pt>
                <c:pt idx="9763">
                  <c:v>286568</c:v>
                </c:pt>
                <c:pt idx="9764">
                  <c:v>286568</c:v>
                </c:pt>
                <c:pt idx="9765">
                  <c:v>286568</c:v>
                </c:pt>
                <c:pt idx="9766">
                  <c:v>286568</c:v>
                </c:pt>
                <c:pt idx="9767">
                  <c:v>286568</c:v>
                </c:pt>
                <c:pt idx="9768">
                  <c:v>286568</c:v>
                </c:pt>
                <c:pt idx="9769">
                  <c:v>286568</c:v>
                </c:pt>
                <c:pt idx="9770">
                  <c:v>286568</c:v>
                </c:pt>
                <c:pt idx="9771">
                  <c:v>286568</c:v>
                </c:pt>
                <c:pt idx="9772">
                  <c:v>286568</c:v>
                </c:pt>
                <c:pt idx="9773">
                  <c:v>286568</c:v>
                </c:pt>
                <c:pt idx="9774">
                  <c:v>286568</c:v>
                </c:pt>
                <c:pt idx="9775">
                  <c:v>286568</c:v>
                </c:pt>
                <c:pt idx="9776">
                  <c:v>286568</c:v>
                </c:pt>
                <c:pt idx="9777">
                  <c:v>286568</c:v>
                </c:pt>
                <c:pt idx="9778">
                  <c:v>286568</c:v>
                </c:pt>
                <c:pt idx="9779">
                  <c:v>286568</c:v>
                </c:pt>
                <c:pt idx="9780">
                  <c:v>286568</c:v>
                </c:pt>
                <c:pt idx="9781">
                  <c:v>286568</c:v>
                </c:pt>
                <c:pt idx="9782">
                  <c:v>286568</c:v>
                </c:pt>
                <c:pt idx="9783">
                  <c:v>286568</c:v>
                </c:pt>
                <c:pt idx="9784">
                  <c:v>286568</c:v>
                </c:pt>
                <c:pt idx="9785">
                  <c:v>286568</c:v>
                </c:pt>
                <c:pt idx="9786">
                  <c:v>286568</c:v>
                </c:pt>
                <c:pt idx="9787">
                  <c:v>286568</c:v>
                </c:pt>
                <c:pt idx="9788">
                  <c:v>286568</c:v>
                </c:pt>
                <c:pt idx="9789">
                  <c:v>286568</c:v>
                </c:pt>
                <c:pt idx="9790">
                  <c:v>286568</c:v>
                </c:pt>
                <c:pt idx="9791">
                  <c:v>286568</c:v>
                </c:pt>
                <c:pt idx="9792">
                  <c:v>286568</c:v>
                </c:pt>
                <c:pt idx="9793">
                  <c:v>286568</c:v>
                </c:pt>
                <c:pt idx="9794">
                  <c:v>286568</c:v>
                </c:pt>
                <c:pt idx="9795">
                  <c:v>286568</c:v>
                </c:pt>
                <c:pt idx="9796">
                  <c:v>286568</c:v>
                </c:pt>
                <c:pt idx="9797">
                  <c:v>286568</c:v>
                </c:pt>
                <c:pt idx="9798">
                  <c:v>286568</c:v>
                </c:pt>
                <c:pt idx="9799">
                  <c:v>286568</c:v>
                </c:pt>
                <c:pt idx="9800">
                  <c:v>286568</c:v>
                </c:pt>
                <c:pt idx="9801">
                  <c:v>286568</c:v>
                </c:pt>
                <c:pt idx="9802">
                  <c:v>286568</c:v>
                </c:pt>
                <c:pt idx="9803">
                  <c:v>286568</c:v>
                </c:pt>
                <c:pt idx="9804">
                  <c:v>286568</c:v>
                </c:pt>
                <c:pt idx="9805">
                  <c:v>286568</c:v>
                </c:pt>
                <c:pt idx="9806">
                  <c:v>286568</c:v>
                </c:pt>
                <c:pt idx="9807">
                  <c:v>286568</c:v>
                </c:pt>
                <c:pt idx="9808">
                  <c:v>286568</c:v>
                </c:pt>
                <c:pt idx="9809">
                  <c:v>286568</c:v>
                </c:pt>
                <c:pt idx="9810">
                  <c:v>286568</c:v>
                </c:pt>
                <c:pt idx="9811">
                  <c:v>286568</c:v>
                </c:pt>
                <c:pt idx="9812">
                  <c:v>286568</c:v>
                </c:pt>
                <c:pt idx="9813">
                  <c:v>286568</c:v>
                </c:pt>
                <c:pt idx="9814">
                  <c:v>286568</c:v>
                </c:pt>
                <c:pt idx="9815">
                  <c:v>286568</c:v>
                </c:pt>
                <c:pt idx="9816">
                  <c:v>286568</c:v>
                </c:pt>
                <c:pt idx="9817">
                  <c:v>286568</c:v>
                </c:pt>
                <c:pt idx="9818">
                  <c:v>286568</c:v>
                </c:pt>
                <c:pt idx="9819">
                  <c:v>286568</c:v>
                </c:pt>
                <c:pt idx="9820">
                  <c:v>286568</c:v>
                </c:pt>
                <c:pt idx="9821">
                  <c:v>286568</c:v>
                </c:pt>
                <c:pt idx="9822">
                  <c:v>286568</c:v>
                </c:pt>
                <c:pt idx="9823">
                  <c:v>286568</c:v>
                </c:pt>
                <c:pt idx="9824">
                  <c:v>286568</c:v>
                </c:pt>
                <c:pt idx="9825">
                  <c:v>286568</c:v>
                </c:pt>
                <c:pt idx="9826">
                  <c:v>286568</c:v>
                </c:pt>
                <c:pt idx="9827">
                  <c:v>286568</c:v>
                </c:pt>
                <c:pt idx="9828">
                  <c:v>286568</c:v>
                </c:pt>
                <c:pt idx="9829">
                  <c:v>286568</c:v>
                </c:pt>
                <c:pt idx="9830">
                  <c:v>286568</c:v>
                </c:pt>
                <c:pt idx="9831">
                  <c:v>286568</c:v>
                </c:pt>
                <c:pt idx="9832">
                  <c:v>286568</c:v>
                </c:pt>
                <c:pt idx="9833">
                  <c:v>286568</c:v>
                </c:pt>
                <c:pt idx="9834">
                  <c:v>286568</c:v>
                </c:pt>
                <c:pt idx="9835">
                  <c:v>286568</c:v>
                </c:pt>
                <c:pt idx="9836">
                  <c:v>286568</c:v>
                </c:pt>
                <c:pt idx="9837">
                  <c:v>286568</c:v>
                </c:pt>
                <c:pt idx="9838">
                  <c:v>286568</c:v>
                </c:pt>
                <c:pt idx="9839">
                  <c:v>286568</c:v>
                </c:pt>
                <c:pt idx="9840">
                  <c:v>286568</c:v>
                </c:pt>
                <c:pt idx="9841">
                  <c:v>286568</c:v>
                </c:pt>
                <c:pt idx="9842">
                  <c:v>286568</c:v>
                </c:pt>
                <c:pt idx="9843">
                  <c:v>286568</c:v>
                </c:pt>
                <c:pt idx="9844">
                  <c:v>286568</c:v>
                </c:pt>
                <c:pt idx="9845">
                  <c:v>286568</c:v>
                </c:pt>
                <c:pt idx="9846">
                  <c:v>286568</c:v>
                </c:pt>
                <c:pt idx="9847">
                  <c:v>286568</c:v>
                </c:pt>
                <c:pt idx="9848">
                  <c:v>286568</c:v>
                </c:pt>
                <c:pt idx="9849">
                  <c:v>286568</c:v>
                </c:pt>
                <c:pt idx="9850">
                  <c:v>286568</c:v>
                </c:pt>
                <c:pt idx="9851">
                  <c:v>286568</c:v>
                </c:pt>
                <c:pt idx="9852">
                  <c:v>286568</c:v>
                </c:pt>
                <c:pt idx="9853">
                  <c:v>286568</c:v>
                </c:pt>
                <c:pt idx="9854">
                  <c:v>286568</c:v>
                </c:pt>
                <c:pt idx="9855">
                  <c:v>286568</c:v>
                </c:pt>
                <c:pt idx="9856">
                  <c:v>286568</c:v>
                </c:pt>
                <c:pt idx="9857">
                  <c:v>286568</c:v>
                </c:pt>
                <c:pt idx="9858">
                  <c:v>286568</c:v>
                </c:pt>
                <c:pt idx="9859">
                  <c:v>286568</c:v>
                </c:pt>
                <c:pt idx="9860">
                  <c:v>286568</c:v>
                </c:pt>
                <c:pt idx="9861">
                  <c:v>286568</c:v>
                </c:pt>
                <c:pt idx="9862">
                  <c:v>286568</c:v>
                </c:pt>
                <c:pt idx="9863">
                  <c:v>286568</c:v>
                </c:pt>
                <c:pt idx="9864">
                  <c:v>286568</c:v>
                </c:pt>
                <c:pt idx="9865">
                  <c:v>286568</c:v>
                </c:pt>
                <c:pt idx="9866">
                  <c:v>286568</c:v>
                </c:pt>
                <c:pt idx="9867">
                  <c:v>286568</c:v>
                </c:pt>
                <c:pt idx="9868">
                  <c:v>286568</c:v>
                </c:pt>
                <c:pt idx="9869">
                  <c:v>286568</c:v>
                </c:pt>
                <c:pt idx="9870">
                  <c:v>286568</c:v>
                </c:pt>
                <c:pt idx="9871">
                  <c:v>286568</c:v>
                </c:pt>
                <c:pt idx="9872">
                  <c:v>286568</c:v>
                </c:pt>
                <c:pt idx="9873">
                  <c:v>286568</c:v>
                </c:pt>
                <c:pt idx="9874">
                  <c:v>286568</c:v>
                </c:pt>
                <c:pt idx="9875">
                  <c:v>286568</c:v>
                </c:pt>
                <c:pt idx="9876">
                  <c:v>286568</c:v>
                </c:pt>
                <c:pt idx="9877">
                  <c:v>286568</c:v>
                </c:pt>
                <c:pt idx="9878">
                  <c:v>286568</c:v>
                </c:pt>
                <c:pt idx="9879">
                  <c:v>286568</c:v>
                </c:pt>
                <c:pt idx="9880">
                  <c:v>286568</c:v>
                </c:pt>
                <c:pt idx="9881">
                  <c:v>286568</c:v>
                </c:pt>
                <c:pt idx="9882">
                  <c:v>286568</c:v>
                </c:pt>
                <c:pt idx="9883">
                  <c:v>286568</c:v>
                </c:pt>
                <c:pt idx="9884">
                  <c:v>286568</c:v>
                </c:pt>
                <c:pt idx="9885">
                  <c:v>286568</c:v>
                </c:pt>
                <c:pt idx="9886">
                  <c:v>286568</c:v>
                </c:pt>
                <c:pt idx="9887">
                  <c:v>286568</c:v>
                </c:pt>
                <c:pt idx="9888">
                  <c:v>286568</c:v>
                </c:pt>
                <c:pt idx="9889">
                  <c:v>286568</c:v>
                </c:pt>
                <c:pt idx="9890">
                  <c:v>286568</c:v>
                </c:pt>
                <c:pt idx="9891">
                  <c:v>286568</c:v>
                </c:pt>
                <c:pt idx="9892">
                  <c:v>286568</c:v>
                </c:pt>
                <c:pt idx="9893">
                  <c:v>286568</c:v>
                </c:pt>
                <c:pt idx="9894">
                  <c:v>286568</c:v>
                </c:pt>
                <c:pt idx="9895">
                  <c:v>286568</c:v>
                </c:pt>
                <c:pt idx="9896">
                  <c:v>286568</c:v>
                </c:pt>
                <c:pt idx="9897">
                  <c:v>286568</c:v>
                </c:pt>
                <c:pt idx="9898">
                  <c:v>286568</c:v>
                </c:pt>
                <c:pt idx="9899">
                  <c:v>286568</c:v>
                </c:pt>
                <c:pt idx="9900">
                  <c:v>286568</c:v>
                </c:pt>
                <c:pt idx="9901">
                  <c:v>286568</c:v>
                </c:pt>
                <c:pt idx="9902">
                  <c:v>286568</c:v>
                </c:pt>
                <c:pt idx="9903">
                  <c:v>286568</c:v>
                </c:pt>
                <c:pt idx="9904">
                  <c:v>286568</c:v>
                </c:pt>
                <c:pt idx="9905">
                  <c:v>286568</c:v>
                </c:pt>
                <c:pt idx="9906">
                  <c:v>286568</c:v>
                </c:pt>
                <c:pt idx="9907">
                  <c:v>286568</c:v>
                </c:pt>
                <c:pt idx="9908">
                  <c:v>286568</c:v>
                </c:pt>
                <c:pt idx="9909">
                  <c:v>286568</c:v>
                </c:pt>
                <c:pt idx="9910">
                  <c:v>286568</c:v>
                </c:pt>
                <c:pt idx="9911">
                  <c:v>286568</c:v>
                </c:pt>
                <c:pt idx="9912">
                  <c:v>286568</c:v>
                </c:pt>
                <c:pt idx="9913">
                  <c:v>286568</c:v>
                </c:pt>
                <c:pt idx="9914">
                  <c:v>286568</c:v>
                </c:pt>
                <c:pt idx="9915">
                  <c:v>286568</c:v>
                </c:pt>
                <c:pt idx="9916">
                  <c:v>286568</c:v>
                </c:pt>
                <c:pt idx="9917">
                  <c:v>286568</c:v>
                </c:pt>
                <c:pt idx="9918">
                  <c:v>286568</c:v>
                </c:pt>
                <c:pt idx="9919">
                  <c:v>286568</c:v>
                </c:pt>
                <c:pt idx="9920">
                  <c:v>286568</c:v>
                </c:pt>
                <c:pt idx="9921">
                  <c:v>286568</c:v>
                </c:pt>
                <c:pt idx="9922">
                  <c:v>286568</c:v>
                </c:pt>
                <c:pt idx="9923">
                  <c:v>286568</c:v>
                </c:pt>
                <c:pt idx="9924">
                  <c:v>286568</c:v>
                </c:pt>
                <c:pt idx="9925">
                  <c:v>286568</c:v>
                </c:pt>
                <c:pt idx="9926">
                  <c:v>286568</c:v>
                </c:pt>
                <c:pt idx="9927">
                  <c:v>286568</c:v>
                </c:pt>
                <c:pt idx="9928">
                  <c:v>286568</c:v>
                </c:pt>
                <c:pt idx="9929">
                  <c:v>286568</c:v>
                </c:pt>
                <c:pt idx="9930">
                  <c:v>286568</c:v>
                </c:pt>
                <c:pt idx="9931">
                  <c:v>286568</c:v>
                </c:pt>
                <c:pt idx="9932">
                  <c:v>286568</c:v>
                </c:pt>
                <c:pt idx="9933">
                  <c:v>286568</c:v>
                </c:pt>
                <c:pt idx="9934">
                  <c:v>286568</c:v>
                </c:pt>
                <c:pt idx="9935">
                  <c:v>286568</c:v>
                </c:pt>
                <c:pt idx="9936">
                  <c:v>286568</c:v>
                </c:pt>
                <c:pt idx="9937">
                  <c:v>286568</c:v>
                </c:pt>
                <c:pt idx="9938">
                  <c:v>286568</c:v>
                </c:pt>
                <c:pt idx="9939">
                  <c:v>286568</c:v>
                </c:pt>
                <c:pt idx="9940">
                  <c:v>286568</c:v>
                </c:pt>
                <c:pt idx="9941">
                  <c:v>286568</c:v>
                </c:pt>
                <c:pt idx="9942">
                  <c:v>286568</c:v>
                </c:pt>
                <c:pt idx="9943">
                  <c:v>286568</c:v>
                </c:pt>
                <c:pt idx="9944">
                  <c:v>286568</c:v>
                </c:pt>
                <c:pt idx="9945">
                  <c:v>286568</c:v>
                </c:pt>
                <c:pt idx="9946">
                  <c:v>286568</c:v>
                </c:pt>
                <c:pt idx="9947">
                  <c:v>286568</c:v>
                </c:pt>
                <c:pt idx="9948">
                  <c:v>286568</c:v>
                </c:pt>
                <c:pt idx="9949">
                  <c:v>286568</c:v>
                </c:pt>
                <c:pt idx="9950">
                  <c:v>286568</c:v>
                </c:pt>
                <c:pt idx="9951">
                  <c:v>286568</c:v>
                </c:pt>
                <c:pt idx="9952">
                  <c:v>286568</c:v>
                </c:pt>
                <c:pt idx="9953">
                  <c:v>286568</c:v>
                </c:pt>
                <c:pt idx="9954">
                  <c:v>286568</c:v>
                </c:pt>
                <c:pt idx="9955">
                  <c:v>286568</c:v>
                </c:pt>
                <c:pt idx="9956">
                  <c:v>286568</c:v>
                </c:pt>
                <c:pt idx="9957">
                  <c:v>286568</c:v>
                </c:pt>
                <c:pt idx="9958">
                  <c:v>286568</c:v>
                </c:pt>
                <c:pt idx="9959">
                  <c:v>286568</c:v>
                </c:pt>
                <c:pt idx="9960">
                  <c:v>286568</c:v>
                </c:pt>
                <c:pt idx="9961">
                  <c:v>286568</c:v>
                </c:pt>
                <c:pt idx="9962">
                  <c:v>286568</c:v>
                </c:pt>
                <c:pt idx="9963">
                  <c:v>286568</c:v>
                </c:pt>
                <c:pt idx="9964">
                  <c:v>286568</c:v>
                </c:pt>
                <c:pt idx="9965">
                  <c:v>286568</c:v>
                </c:pt>
                <c:pt idx="9966">
                  <c:v>286568</c:v>
                </c:pt>
                <c:pt idx="9967">
                  <c:v>286568</c:v>
                </c:pt>
                <c:pt idx="9968">
                  <c:v>286568</c:v>
                </c:pt>
                <c:pt idx="9969">
                  <c:v>286568</c:v>
                </c:pt>
                <c:pt idx="9970">
                  <c:v>286568</c:v>
                </c:pt>
                <c:pt idx="9971">
                  <c:v>286568</c:v>
                </c:pt>
                <c:pt idx="9972">
                  <c:v>286568</c:v>
                </c:pt>
                <c:pt idx="9973">
                  <c:v>286568</c:v>
                </c:pt>
                <c:pt idx="9974">
                  <c:v>286568</c:v>
                </c:pt>
                <c:pt idx="9975">
                  <c:v>286568</c:v>
                </c:pt>
                <c:pt idx="9976">
                  <c:v>286568</c:v>
                </c:pt>
                <c:pt idx="9977">
                  <c:v>286568</c:v>
                </c:pt>
                <c:pt idx="9978">
                  <c:v>286568</c:v>
                </c:pt>
                <c:pt idx="9979">
                  <c:v>286568</c:v>
                </c:pt>
                <c:pt idx="9980">
                  <c:v>286568</c:v>
                </c:pt>
                <c:pt idx="9981">
                  <c:v>286568</c:v>
                </c:pt>
                <c:pt idx="9982">
                  <c:v>286568</c:v>
                </c:pt>
                <c:pt idx="9983">
                  <c:v>286568</c:v>
                </c:pt>
                <c:pt idx="9984">
                  <c:v>286568</c:v>
                </c:pt>
                <c:pt idx="9985">
                  <c:v>286568</c:v>
                </c:pt>
                <c:pt idx="9986">
                  <c:v>286568</c:v>
                </c:pt>
                <c:pt idx="9987">
                  <c:v>286568</c:v>
                </c:pt>
                <c:pt idx="9988">
                  <c:v>286568</c:v>
                </c:pt>
                <c:pt idx="9989">
                  <c:v>286568</c:v>
                </c:pt>
                <c:pt idx="9990">
                  <c:v>286568</c:v>
                </c:pt>
                <c:pt idx="9991">
                  <c:v>286568</c:v>
                </c:pt>
                <c:pt idx="9992">
                  <c:v>286568</c:v>
                </c:pt>
                <c:pt idx="9993">
                  <c:v>286568</c:v>
                </c:pt>
                <c:pt idx="9994">
                  <c:v>286568</c:v>
                </c:pt>
                <c:pt idx="9995">
                  <c:v>286568</c:v>
                </c:pt>
                <c:pt idx="9996">
                  <c:v>286568</c:v>
                </c:pt>
                <c:pt idx="9997">
                  <c:v>286568</c:v>
                </c:pt>
                <c:pt idx="9998">
                  <c:v>286568</c:v>
                </c:pt>
                <c:pt idx="9999">
                  <c:v>286568</c:v>
                </c:pt>
                <c:pt idx="10000">
                  <c:v>286568</c:v>
                </c:pt>
                <c:pt idx="10001">
                  <c:v>286568</c:v>
                </c:pt>
                <c:pt idx="10002">
                  <c:v>286568</c:v>
                </c:pt>
                <c:pt idx="10003">
                  <c:v>286568</c:v>
                </c:pt>
                <c:pt idx="10004">
                  <c:v>286568</c:v>
                </c:pt>
                <c:pt idx="10005">
                  <c:v>286568</c:v>
                </c:pt>
                <c:pt idx="10006">
                  <c:v>286568</c:v>
                </c:pt>
                <c:pt idx="10007">
                  <c:v>286568</c:v>
                </c:pt>
                <c:pt idx="10008">
                  <c:v>286568</c:v>
                </c:pt>
                <c:pt idx="10009">
                  <c:v>286568</c:v>
                </c:pt>
                <c:pt idx="10010">
                  <c:v>286568</c:v>
                </c:pt>
                <c:pt idx="10011">
                  <c:v>286568</c:v>
                </c:pt>
                <c:pt idx="10012">
                  <c:v>286568</c:v>
                </c:pt>
                <c:pt idx="10013">
                  <c:v>286568</c:v>
                </c:pt>
                <c:pt idx="10014">
                  <c:v>286568</c:v>
                </c:pt>
                <c:pt idx="10015">
                  <c:v>286568</c:v>
                </c:pt>
                <c:pt idx="10016">
                  <c:v>286568</c:v>
                </c:pt>
                <c:pt idx="10017">
                  <c:v>286568</c:v>
                </c:pt>
                <c:pt idx="10018">
                  <c:v>286568</c:v>
                </c:pt>
                <c:pt idx="10019">
                  <c:v>286568</c:v>
                </c:pt>
                <c:pt idx="10020">
                  <c:v>286568</c:v>
                </c:pt>
                <c:pt idx="10021">
                  <c:v>286568</c:v>
                </c:pt>
                <c:pt idx="10022">
                  <c:v>286568</c:v>
                </c:pt>
                <c:pt idx="10023">
                  <c:v>286568</c:v>
                </c:pt>
                <c:pt idx="10024">
                  <c:v>286568</c:v>
                </c:pt>
                <c:pt idx="10025">
                  <c:v>286568</c:v>
                </c:pt>
                <c:pt idx="10026">
                  <c:v>286568</c:v>
                </c:pt>
                <c:pt idx="10027">
                  <c:v>286568</c:v>
                </c:pt>
                <c:pt idx="10028">
                  <c:v>286568</c:v>
                </c:pt>
                <c:pt idx="10029">
                  <c:v>286568</c:v>
                </c:pt>
                <c:pt idx="10030">
                  <c:v>286568</c:v>
                </c:pt>
                <c:pt idx="10031">
                  <c:v>286568</c:v>
                </c:pt>
                <c:pt idx="10032">
                  <c:v>286568</c:v>
                </c:pt>
                <c:pt idx="10033">
                  <c:v>286568</c:v>
                </c:pt>
                <c:pt idx="10034">
                  <c:v>286568</c:v>
                </c:pt>
                <c:pt idx="10035">
                  <c:v>286568</c:v>
                </c:pt>
                <c:pt idx="10036">
                  <c:v>286568</c:v>
                </c:pt>
                <c:pt idx="10037">
                  <c:v>286568</c:v>
                </c:pt>
                <c:pt idx="10038">
                  <c:v>286568</c:v>
                </c:pt>
                <c:pt idx="10039">
                  <c:v>286568</c:v>
                </c:pt>
                <c:pt idx="10040">
                  <c:v>286568</c:v>
                </c:pt>
                <c:pt idx="10041">
                  <c:v>286568</c:v>
                </c:pt>
                <c:pt idx="10042">
                  <c:v>286568</c:v>
                </c:pt>
                <c:pt idx="10043">
                  <c:v>286568</c:v>
                </c:pt>
                <c:pt idx="10044">
                  <c:v>286568</c:v>
                </c:pt>
                <c:pt idx="10045">
                  <c:v>286568</c:v>
                </c:pt>
                <c:pt idx="10046">
                  <c:v>286568</c:v>
                </c:pt>
                <c:pt idx="10047">
                  <c:v>286568</c:v>
                </c:pt>
                <c:pt idx="10048">
                  <c:v>286568</c:v>
                </c:pt>
                <c:pt idx="10049">
                  <c:v>286568</c:v>
                </c:pt>
                <c:pt idx="10050">
                  <c:v>286568</c:v>
                </c:pt>
                <c:pt idx="10051">
                  <c:v>286568</c:v>
                </c:pt>
                <c:pt idx="10052">
                  <c:v>286568</c:v>
                </c:pt>
                <c:pt idx="10053">
                  <c:v>286568</c:v>
                </c:pt>
                <c:pt idx="10054">
                  <c:v>286568</c:v>
                </c:pt>
                <c:pt idx="10055">
                  <c:v>286568</c:v>
                </c:pt>
                <c:pt idx="10056">
                  <c:v>286568</c:v>
                </c:pt>
                <c:pt idx="10057">
                  <c:v>286568</c:v>
                </c:pt>
                <c:pt idx="10058">
                  <c:v>286568</c:v>
                </c:pt>
                <c:pt idx="10059">
                  <c:v>286568</c:v>
                </c:pt>
                <c:pt idx="10060">
                  <c:v>286568</c:v>
                </c:pt>
                <c:pt idx="10061">
                  <c:v>286568</c:v>
                </c:pt>
                <c:pt idx="10062">
                  <c:v>286568</c:v>
                </c:pt>
                <c:pt idx="10063">
                  <c:v>286568</c:v>
                </c:pt>
                <c:pt idx="10064">
                  <c:v>286568</c:v>
                </c:pt>
                <c:pt idx="10065">
                  <c:v>286568</c:v>
                </c:pt>
                <c:pt idx="10066">
                  <c:v>286568</c:v>
                </c:pt>
                <c:pt idx="10067">
                  <c:v>286568</c:v>
                </c:pt>
                <c:pt idx="10068">
                  <c:v>286568</c:v>
                </c:pt>
                <c:pt idx="10069">
                  <c:v>286568</c:v>
                </c:pt>
                <c:pt idx="10070">
                  <c:v>286568</c:v>
                </c:pt>
                <c:pt idx="10071">
                  <c:v>286568</c:v>
                </c:pt>
                <c:pt idx="10072">
                  <c:v>286568</c:v>
                </c:pt>
                <c:pt idx="10073">
                  <c:v>286568</c:v>
                </c:pt>
                <c:pt idx="10074">
                  <c:v>286568</c:v>
                </c:pt>
                <c:pt idx="10075">
                  <c:v>286568</c:v>
                </c:pt>
                <c:pt idx="10076">
                  <c:v>286568</c:v>
                </c:pt>
                <c:pt idx="10077">
                  <c:v>286568</c:v>
                </c:pt>
                <c:pt idx="10078">
                  <c:v>286568</c:v>
                </c:pt>
                <c:pt idx="10079">
                  <c:v>286568</c:v>
                </c:pt>
                <c:pt idx="10080">
                  <c:v>286568</c:v>
                </c:pt>
                <c:pt idx="10081">
                  <c:v>286568</c:v>
                </c:pt>
                <c:pt idx="10082">
                  <c:v>286568</c:v>
                </c:pt>
                <c:pt idx="10083">
                  <c:v>286568</c:v>
                </c:pt>
                <c:pt idx="10084">
                  <c:v>286568</c:v>
                </c:pt>
                <c:pt idx="10085">
                  <c:v>286568</c:v>
                </c:pt>
                <c:pt idx="10086">
                  <c:v>286568</c:v>
                </c:pt>
                <c:pt idx="10087">
                  <c:v>286568</c:v>
                </c:pt>
                <c:pt idx="10088">
                  <c:v>286568</c:v>
                </c:pt>
                <c:pt idx="10089">
                  <c:v>286568</c:v>
                </c:pt>
                <c:pt idx="10090">
                  <c:v>286568</c:v>
                </c:pt>
                <c:pt idx="10091">
                  <c:v>286568</c:v>
                </c:pt>
                <c:pt idx="10092">
                  <c:v>286568</c:v>
                </c:pt>
                <c:pt idx="10093">
                  <c:v>286568</c:v>
                </c:pt>
                <c:pt idx="10094">
                  <c:v>286568</c:v>
                </c:pt>
                <c:pt idx="10095">
                  <c:v>286568</c:v>
                </c:pt>
                <c:pt idx="10096">
                  <c:v>286568</c:v>
                </c:pt>
                <c:pt idx="10097">
                  <c:v>286568</c:v>
                </c:pt>
                <c:pt idx="10098">
                  <c:v>286568</c:v>
                </c:pt>
                <c:pt idx="10099">
                  <c:v>286568</c:v>
                </c:pt>
                <c:pt idx="10100">
                  <c:v>286568</c:v>
                </c:pt>
                <c:pt idx="10101">
                  <c:v>286568</c:v>
                </c:pt>
                <c:pt idx="10102">
                  <c:v>286568</c:v>
                </c:pt>
                <c:pt idx="10103">
                  <c:v>286568</c:v>
                </c:pt>
                <c:pt idx="10104">
                  <c:v>286568</c:v>
                </c:pt>
                <c:pt idx="10105">
                  <c:v>286568</c:v>
                </c:pt>
                <c:pt idx="10106">
                  <c:v>286568</c:v>
                </c:pt>
                <c:pt idx="10107">
                  <c:v>286568</c:v>
                </c:pt>
                <c:pt idx="10108">
                  <c:v>286568</c:v>
                </c:pt>
                <c:pt idx="10109">
                  <c:v>286568</c:v>
                </c:pt>
                <c:pt idx="10110">
                  <c:v>286568</c:v>
                </c:pt>
                <c:pt idx="10111">
                  <c:v>286568</c:v>
                </c:pt>
                <c:pt idx="10112">
                  <c:v>286568</c:v>
                </c:pt>
                <c:pt idx="10113">
                  <c:v>286568</c:v>
                </c:pt>
                <c:pt idx="10114">
                  <c:v>286568</c:v>
                </c:pt>
                <c:pt idx="10115">
                  <c:v>286568</c:v>
                </c:pt>
                <c:pt idx="10116">
                  <c:v>286568</c:v>
                </c:pt>
                <c:pt idx="10117">
                  <c:v>286568</c:v>
                </c:pt>
                <c:pt idx="10118">
                  <c:v>286568</c:v>
                </c:pt>
                <c:pt idx="10119">
                  <c:v>286568</c:v>
                </c:pt>
                <c:pt idx="10120">
                  <c:v>286568</c:v>
                </c:pt>
                <c:pt idx="10121">
                  <c:v>286568</c:v>
                </c:pt>
                <c:pt idx="10122">
                  <c:v>286568</c:v>
                </c:pt>
                <c:pt idx="10123">
                  <c:v>286568</c:v>
                </c:pt>
                <c:pt idx="10124">
                  <c:v>286568</c:v>
                </c:pt>
                <c:pt idx="10125">
                  <c:v>286568</c:v>
                </c:pt>
                <c:pt idx="10126">
                  <c:v>286568</c:v>
                </c:pt>
                <c:pt idx="10127">
                  <c:v>286568</c:v>
                </c:pt>
                <c:pt idx="10128">
                  <c:v>286568</c:v>
                </c:pt>
                <c:pt idx="10129">
                  <c:v>286568</c:v>
                </c:pt>
                <c:pt idx="10130">
                  <c:v>286568</c:v>
                </c:pt>
                <c:pt idx="10131">
                  <c:v>286568</c:v>
                </c:pt>
                <c:pt idx="10132">
                  <c:v>286568</c:v>
                </c:pt>
                <c:pt idx="10133">
                  <c:v>286568</c:v>
                </c:pt>
                <c:pt idx="10134">
                  <c:v>286568</c:v>
                </c:pt>
                <c:pt idx="10135">
                  <c:v>286568</c:v>
                </c:pt>
                <c:pt idx="10136">
                  <c:v>286568</c:v>
                </c:pt>
                <c:pt idx="10137">
                  <c:v>286568</c:v>
                </c:pt>
                <c:pt idx="10138">
                  <c:v>286568</c:v>
                </c:pt>
                <c:pt idx="10139">
                  <c:v>286568</c:v>
                </c:pt>
                <c:pt idx="10140">
                  <c:v>286568</c:v>
                </c:pt>
                <c:pt idx="10141">
                  <c:v>286568</c:v>
                </c:pt>
                <c:pt idx="10142">
                  <c:v>286568</c:v>
                </c:pt>
                <c:pt idx="10143">
                  <c:v>286568</c:v>
                </c:pt>
                <c:pt idx="10144">
                  <c:v>286568</c:v>
                </c:pt>
                <c:pt idx="10145">
                  <c:v>286568</c:v>
                </c:pt>
                <c:pt idx="10146">
                  <c:v>286568</c:v>
                </c:pt>
                <c:pt idx="10147">
                  <c:v>286568</c:v>
                </c:pt>
                <c:pt idx="10148">
                  <c:v>286568</c:v>
                </c:pt>
                <c:pt idx="10149">
                  <c:v>286568</c:v>
                </c:pt>
                <c:pt idx="10150">
                  <c:v>286568</c:v>
                </c:pt>
                <c:pt idx="10151">
                  <c:v>286568</c:v>
                </c:pt>
                <c:pt idx="10152">
                  <c:v>286568</c:v>
                </c:pt>
                <c:pt idx="10153">
                  <c:v>286568</c:v>
                </c:pt>
                <c:pt idx="10154">
                  <c:v>286568</c:v>
                </c:pt>
                <c:pt idx="10155">
                  <c:v>286568</c:v>
                </c:pt>
                <c:pt idx="10156">
                  <c:v>286568</c:v>
                </c:pt>
                <c:pt idx="10157">
                  <c:v>286568</c:v>
                </c:pt>
                <c:pt idx="10158">
                  <c:v>286568</c:v>
                </c:pt>
                <c:pt idx="10159">
                  <c:v>286568</c:v>
                </c:pt>
                <c:pt idx="10160">
                  <c:v>286568</c:v>
                </c:pt>
                <c:pt idx="10161">
                  <c:v>286568</c:v>
                </c:pt>
                <c:pt idx="10162">
                  <c:v>286568</c:v>
                </c:pt>
                <c:pt idx="10163">
                  <c:v>286568</c:v>
                </c:pt>
                <c:pt idx="10164">
                  <c:v>286568</c:v>
                </c:pt>
                <c:pt idx="10165">
                  <c:v>286568</c:v>
                </c:pt>
                <c:pt idx="10166">
                  <c:v>286568</c:v>
                </c:pt>
                <c:pt idx="10167">
                  <c:v>286568</c:v>
                </c:pt>
                <c:pt idx="10168">
                  <c:v>286568</c:v>
                </c:pt>
                <c:pt idx="10169">
                  <c:v>286568</c:v>
                </c:pt>
                <c:pt idx="10170">
                  <c:v>286568</c:v>
                </c:pt>
                <c:pt idx="10171">
                  <c:v>286568</c:v>
                </c:pt>
                <c:pt idx="10172">
                  <c:v>286568</c:v>
                </c:pt>
                <c:pt idx="10173">
                  <c:v>286568</c:v>
                </c:pt>
                <c:pt idx="10174">
                  <c:v>286568</c:v>
                </c:pt>
                <c:pt idx="10175">
                  <c:v>286568</c:v>
                </c:pt>
                <c:pt idx="10176">
                  <c:v>286568</c:v>
                </c:pt>
                <c:pt idx="10177">
                  <c:v>286568</c:v>
                </c:pt>
                <c:pt idx="10178">
                  <c:v>286568</c:v>
                </c:pt>
                <c:pt idx="10179">
                  <c:v>286568</c:v>
                </c:pt>
                <c:pt idx="10180">
                  <c:v>286568</c:v>
                </c:pt>
                <c:pt idx="10181">
                  <c:v>286568</c:v>
                </c:pt>
                <c:pt idx="10182">
                  <c:v>286568</c:v>
                </c:pt>
                <c:pt idx="10183">
                  <c:v>286568</c:v>
                </c:pt>
                <c:pt idx="10184">
                  <c:v>286568</c:v>
                </c:pt>
                <c:pt idx="10185">
                  <c:v>286568</c:v>
                </c:pt>
                <c:pt idx="10186">
                  <c:v>286568</c:v>
                </c:pt>
                <c:pt idx="10187">
                  <c:v>286568</c:v>
                </c:pt>
                <c:pt idx="10188">
                  <c:v>286568</c:v>
                </c:pt>
                <c:pt idx="10189">
                  <c:v>286568</c:v>
                </c:pt>
                <c:pt idx="10190">
                  <c:v>286568</c:v>
                </c:pt>
                <c:pt idx="10191">
                  <c:v>286568</c:v>
                </c:pt>
                <c:pt idx="10192">
                  <c:v>286568</c:v>
                </c:pt>
                <c:pt idx="10193">
                  <c:v>286568</c:v>
                </c:pt>
                <c:pt idx="10194">
                  <c:v>286568</c:v>
                </c:pt>
                <c:pt idx="10195">
                  <c:v>286568</c:v>
                </c:pt>
                <c:pt idx="10196">
                  <c:v>286568</c:v>
                </c:pt>
                <c:pt idx="10197">
                  <c:v>286568</c:v>
                </c:pt>
                <c:pt idx="10198">
                  <c:v>286568</c:v>
                </c:pt>
                <c:pt idx="10199">
                  <c:v>286568</c:v>
                </c:pt>
                <c:pt idx="10200">
                  <c:v>286568</c:v>
                </c:pt>
                <c:pt idx="10201">
                  <c:v>286568</c:v>
                </c:pt>
                <c:pt idx="10202">
                  <c:v>286568</c:v>
                </c:pt>
                <c:pt idx="10203">
                  <c:v>286568</c:v>
                </c:pt>
                <c:pt idx="10204">
                  <c:v>286568</c:v>
                </c:pt>
                <c:pt idx="10205">
                  <c:v>286568</c:v>
                </c:pt>
                <c:pt idx="10206">
                  <c:v>286568</c:v>
                </c:pt>
                <c:pt idx="10207">
                  <c:v>286568</c:v>
                </c:pt>
                <c:pt idx="10208">
                  <c:v>286568</c:v>
                </c:pt>
                <c:pt idx="10209">
                  <c:v>286568</c:v>
                </c:pt>
                <c:pt idx="10210">
                  <c:v>286568</c:v>
                </c:pt>
                <c:pt idx="10211">
                  <c:v>286568</c:v>
                </c:pt>
                <c:pt idx="10212">
                  <c:v>286568</c:v>
                </c:pt>
                <c:pt idx="10213">
                  <c:v>286568</c:v>
                </c:pt>
                <c:pt idx="10214">
                  <c:v>286568</c:v>
                </c:pt>
                <c:pt idx="10215">
                  <c:v>286568</c:v>
                </c:pt>
                <c:pt idx="10216">
                  <c:v>286568</c:v>
                </c:pt>
                <c:pt idx="10217">
                  <c:v>286568</c:v>
                </c:pt>
                <c:pt idx="10218">
                  <c:v>286568</c:v>
                </c:pt>
                <c:pt idx="10219">
                  <c:v>286568</c:v>
                </c:pt>
                <c:pt idx="10220">
                  <c:v>286568</c:v>
                </c:pt>
                <c:pt idx="10221">
                  <c:v>286568</c:v>
                </c:pt>
                <c:pt idx="10222">
                  <c:v>286568</c:v>
                </c:pt>
                <c:pt idx="10223">
                  <c:v>286568</c:v>
                </c:pt>
                <c:pt idx="10224">
                  <c:v>286568</c:v>
                </c:pt>
                <c:pt idx="10225">
                  <c:v>286568</c:v>
                </c:pt>
                <c:pt idx="10226">
                  <c:v>286568</c:v>
                </c:pt>
                <c:pt idx="10227">
                  <c:v>286568</c:v>
                </c:pt>
                <c:pt idx="10228">
                  <c:v>286568</c:v>
                </c:pt>
                <c:pt idx="10229">
                  <c:v>286568</c:v>
                </c:pt>
                <c:pt idx="10230">
                  <c:v>286568</c:v>
                </c:pt>
                <c:pt idx="10231">
                  <c:v>286568</c:v>
                </c:pt>
                <c:pt idx="10232">
                  <c:v>286568</c:v>
                </c:pt>
                <c:pt idx="10233">
                  <c:v>286568</c:v>
                </c:pt>
                <c:pt idx="10234">
                  <c:v>286568</c:v>
                </c:pt>
                <c:pt idx="10235">
                  <c:v>286568</c:v>
                </c:pt>
                <c:pt idx="10236">
                  <c:v>286568</c:v>
                </c:pt>
                <c:pt idx="10237">
                  <c:v>286568</c:v>
                </c:pt>
                <c:pt idx="10238">
                  <c:v>286568</c:v>
                </c:pt>
                <c:pt idx="10239">
                  <c:v>286568</c:v>
                </c:pt>
                <c:pt idx="10240">
                  <c:v>286568</c:v>
                </c:pt>
                <c:pt idx="10241">
                  <c:v>286568</c:v>
                </c:pt>
                <c:pt idx="10242">
                  <c:v>286568</c:v>
                </c:pt>
                <c:pt idx="10243">
                  <c:v>286568</c:v>
                </c:pt>
                <c:pt idx="10244">
                  <c:v>286568</c:v>
                </c:pt>
                <c:pt idx="10245">
                  <c:v>286568</c:v>
                </c:pt>
                <c:pt idx="10246">
                  <c:v>286568</c:v>
                </c:pt>
                <c:pt idx="10247">
                  <c:v>286568</c:v>
                </c:pt>
                <c:pt idx="10248">
                  <c:v>286568</c:v>
                </c:pt>
                <c:pt idx="10249">
                  <c:v>286568</c:v>
                </c:pt>
                <c:pt idx="10250">
                  <c:v>286568</c:v>
                </c:pt>
                <c:pt idx="10251">
                  <c:v>286568</c:v>
                </c:pt>
                <c:pt idx="10252">
                  <c:v>286568</c:v>
                </c:pt>
                <c:pt idx="10253">
                  <c:v>286568</c:v>
                </c:pt>
                <c:pt idx="10254">
                  <c:v>286568</c:v>
                </c:pt>
                <c:pt idx="10255">
                  <c:v>286568</c:v>
                </c:pt>
                <c:pt idx="10256">
                  <c:v>286568</c:v>
                </c:pt>
                <c:pt idx="10257">
                  <c:v>286568</c:v>
                </c:pt>
                <c:pt idx="10258">
                  <c:v>286568</c:v>
                </c:pt>
                <c:pt idx="10259">
                  <c:v>286568</c:v>
                </c:pt>
                <c:pt idx="10260">
                  <c:v>286568</c:v>
                </c:pt>
                <c:pt idx="10261">
                  <c:v>286568</c:v>
                </c:pt>
                <c:pt idx="10262">
                  <c:v>286568</c:v>
                </c:pt>
                <c:pt idx="10263">
                  <c:v>286568</c:v>
                </c:pt>
                <c:pt idx="10264">
                  <c:v>286568</c:v>
                </c:pt>
                <c:pt idx="10265">
                  <c:v>286568</c:v>
                </c:pt>
                <c:pt idx="10266">
                  <c:v>286568</c:v>
                </c:pt>
                <c:pt idx="10267">
                  <c:v>286568</c:v>
                </c:pt>
                <c:pt idx="10268">
                  <c:v>286568</c:v>
                </c:pt>
                <c:pt idx="10269">
                  <c:v>286568</c:v>
                </c:pt>
                <c:pt idx="10270">
                  <c:v>286568</c:v>
                </c:pt>
                <c:pt idx="10271">
                  <c:v>286568</c:v>
                </c:pt>
                <c:pt idx="10272">
                  <c:v>286568</c:v>
                </c:pt>
                <c:pt idx="10273">
                  <c:v>286568</c:v>
                </c:pt>
                <c:pt idx="10274">
                  <c:v>286568</c:v>
                </c:pt>
                <c:pt idx="10275">
                  <c:v>286568</c:v>
                </c:pt>
                <c:pt idx="10276">
                  <c:v>286568</c:v>
                </c:pt>
                <c:pt idx="10277">
                  <c:v>286568</c:v>
                </c:pt>
                <c:pt idx="10278">
                  <c:v>286568</c:v>
                </c:pt>
                <c:pt idx="10279">
                  <c:v>286568</c:v>
                </c:pt>
                <c:pt idx="10280">
                  <c:v>286568</c:v>
                </c:pt>
                <c:pt idx="10281">
                  <c:v>286568</c:v>
                </c:pt>
                <c:pt idx="10282">
                  <c:v>286568</c:v>
                </c:pt>
                <c:pt idx="10283">
                  <c:v>286568</c:v>
                </c:pt>
                <c:pt idx="10284">
                  <c:v>286568</c:v>
                </c:pt>
                <c:pt idx="10285">
                  <c:v>286568</c:v>
                </c:pt>
                <c:pt idx="10286">
                  <c:v>286568</c:v>
                </c:pt>
                <c:pt idx="10287">
                  <c:v>286568</c:v>
                </c:pt>
                <c:pt idx="10288">
                  <c:v>286568</c:v>
                </c:pt>
                <c:pt idx="10289">
                  <c:v>286568</c:v>
                </c:pt>
                <c:pt idx="10290">
                  <c:v>286568</c:v>
                </c:pt>
                <c:pt idx="10291">
                  <c:v>286568</c:v>
                </c:pt>
                <c:pt idx="10292">
                  <c:v>286568</c:v>
                </c:pt>
                <c:pt idx="10293">
                  <c:v>286568</c:v>
                </c:pt>
                <c:pt idx="10294">
                  <c:v>286568</c:v>
                </c:pt>
                <c:pt idx="10295">
                  <c:v>286568</c:v>
                </c:pt>
                <c:pt idx="10296">
                  <c:v>286568</c:v>
                </c:pt>
                <c:pt idx="10297">
                  <c:v>286568</c:v>
                </c:pt>
                <c:pt idx="10298">
                  <c:v>286568</c:v>
                </c:pt>
                <c:pt idx="10299">
                  <c:v>286568</c:v>
                </c:pt>
                <c:pt idx="10300">
                  <c:v>286568</c:v>
                </c:pt>
                <c:pt idx="10301">
                  <c:v>286568</c:v>
                </c:pt>
                <c:pt idx="10302">
                  <c:v>286568</c:v>
                </c:pt>
                <c:pt idx="10303">
                  <c:v>286568</c:v>
                </c:pt>
                <c:pt idx="10304">
                  <c:v>286568</c:v>
                </c:pt>
                <c:pt idx="10305">
                  <c:v>286568</c:v>
                </c:pt>
                <c:pt idx="10306">
                  <c:v>286568</c:v>
                </c:pt>
                <c:pt idx="10307">
                  <c:v>286568</c:v>
                </c:pt>
                <c:pt idx="10308">
                  <c:v>286568</c:v>
                </c:pt>
                <c:pt idx="10309">
                  <c:v>286568</c:v>
                </c:pt>
                <c:pt idx="10310">
                  <c:v>286568</c:v>
                </c:pt>
                <c:pt idx="10311">
                  <c:v>286568</c:v>
                </c:pt>
                <c:pt idx="10312">
                  <c:v>286568</c:v>
                </c:pt>
                <c:pt idx="10313">
                  <c:v>286568</c:v>
                </c:pt>
                <c:pt idx="10314">
                  <c:v>286568</c:v>
                </c:pt>
                <c:pt idx="10315">
                  <c:v>286568</c:v>
                </c:pt>
                <c:pt idx="10316">
                  <c:v>286568</c:v>
                </c:pt>
                <c:pt idx="10317">
                  <c:v>286568</c:v>
                </c:pt>
                <c:pt idx="10318">
                  <c:v>286568</c:v>
                </c:pt>
                <c:pt idx="10319">
                  <c:v>286568</c:v>
                </c:pt>
                <c:pt idx="10320">
                  <c:v>286568</c:v>
                </c:pt>
                <c:pt idx="10321">
                  <c:v>286568</c:v>
                </c:pt>
                <c:pt idx="10322">
                  <c:v>286568</c:v>
                </c:pt>
                <c:pt idx="10323">
                  <c:v>286568</c:v>
                </c:pt>
                <c:pt idx="10324">
                  <c:v>286568</c:v>
                </c:pt>
                <c:pt idx="10325">
                  <c:v>286568</c:v>
                </c:pt>
                <c:pt idx="10326">
                  <c:v>286568</c:v>
                </c:pt>
                <c:pt idx="10327">
                  <c:v>286568</c:v>
                </c:pt>
                <c:pt idx="10328">
                  <c:v>286568</c:v>
                </c:pt>
                <c:pt idx="10329">
                  <c:v>286568</c:v>
                </c:pt>
                <c:pt idx="10330">
                  <c:v>286568</c:v>
                </c:pt>
                <c:pt idx="10331">
                  <c:v>286568</c:v>
                </c:pt>
                <c:pt idx="10332">
                  <c:v>286568</c:v>
                </c:pt>
                <c:pt idx="10333">
                  <c:v>286568</c:v>
                </c:pt>
                <c:pt idx="10334">
                  <c:v>286568</c:v>
                </c:pt>
                <c:pt idx="10335">
                  <c:v>286568</c:v>
                </c:pt>
                <c:pt idx="10336">
                  <c:v>286568</c:v>
                </c:pt>
                <c:pt idx="10337">
                  <c:v>286568</c:v>
                </c:pt>
                <c:pt idx="10338">
                  <c:v>286568</c:v>
                </c:pt>
                <c:pt idx="10339">
                  <c:v>286568</c:v>
                </c:pt>
                <c:pt idx="10340">
                  <c:v>286568</c:v>
                </c:pt>
                <c:pt idx="10341">
                  <c:v>286568</c:v>
                </c:pt>
                <c:pt idx="10342">
                  <c:v>286568</c:v>
                </c:pt>
                <c:pt idx="10343">
                  <c:v>286568</c:v>
                </c:pt>
                <c:pt idx="10344">
                  <c:v>286568</c:v>
                </c:pt>
                <c:pt idx="10345">
                  <c:v>286568</c:v>
                </c:pt>
                <c:pt idx="10346">
                  <c:v>286568</c:v>
                </c:pt>
                <c:pt idx="10347">
                  <c:v>286568</c:v>
                </c:pt>
                <c:pt idx="10348">
                  <c:v>286568</c:v>
                </c:pt>
                <c:pt idx="10349">
                  <c:v>286568</c:v>
                </c:pt>
                <c:pt idx="10350">
                  <c:v>286568</c:v>
                </c:pt>
                <c:pt idx="10351">
                  <c:v>286568</c:v>
                </c:pt>
                <c:pt idx="10352">
                  <c:v>286568</c:v>
                </c:pt>
                <c:pt idx="10353">
                  <c:v>286568</c:v>
                </c:pt>
                <c:pt idx="10354">
                  <c:v>286568</c:v>
                </c:pt>
                <c:pt idx="10355">
                  <c:v>286568</c:v>
                </c:pt>
                <c:pt idx="10356">
                  <c:v>286568</c:v>
                </c:pt>
                <c:pt idx="10357">
                  <c:v>286568</c:v>
                </c:pt>
                <c:pt idx="10358">
                  <c:v>286568</c:v>
                </c:pt>
                <c:pt idx="10359">
                  <c:v>286568</c:v>
                </c:pt>
                <c:pt idx="10360">
                  <c:v>286568</c:v>
                </c:pt>
                <c:pt idx="10361">
                  <c:v>286568</c:v>
                </c:pt>
                <c:pt idx="10362">
                  <c:v>286568</c:v>
                </c:pt>
                <c:pt idx="10363">
                  <c:v>286568</c:v>
                </c:pt>
                <c:pt idx="10364">
                  <c:v>286568</c:v>
                </c:pt>
                <c:pt idx="10365">
                  <c:v>286632</c:v>
                </c:pt>
                <c:pt idx="10366">
                  <c:v>286728</c:v>
                </c:pt>
                <c:pt idx="10367">
                  <c:v>286824</c:v>
                </c:pt>
                <c:pt idx="10368">
                  <c:v>286888</c:v>
                </c:pt>
                <c:pt idx="10369">
                  <c:v>286984</c:v>
                </c:pt>
                <c:pt idx="10370">
                  <c:v>287048</c:v>
                </c:pt>
                <c:pt idx="10371">
                  <c:v>287112</c:v>
                </c:pt>
                <c:pt idx="10372">
                  <c:v>287208</c:v>
                </c:pt>
                <c:pt idx="10373">
                  <c:v>287304</c:v>
                </c:pt>
                <c:pt idx="10374">
                  <c:v>287368</c:v>
                </c:pt>
                <c:pt idx="10375">
                  <c:v>287464</c:v>
                </c:pt>
                <c:pt idx="10376">
                  <c:v>287528</c:v>
                </c:pt>
                <c:pt idx="10377">
                  <c:v>287624</c:v>
                </c:pt>
                <c:pt idx="10378">
                  <c:v>287720</c:v>
                </c:pt>
                <c:pt idx="10379">
                  <c:v>287784</c:v>
                </c:pt>
                <c:pt idx="10380">
                  <c:v>287880</c:v>
                </c:pt>
                <c:pt idx="10381">
                  <c:v>287944</c:v>
                </c:pt>
                <c:pt idx="10382">
                  <c:v>288008</c:v>
                </c:pt>
                <c:pt idx="10383">
                  <c:v>288104</c:v>
                </c:pt>
                <c:pt idx="10384">
                  <c:v>288200</c:v>
                </c:pt>
                <c:pt idx="10385">
                  <c:v>288264</c:v>
                </c:pt>
                <c:pt idx="10386">
                  <c:v>288328</c:v>
                </c:pt>
                <c:pt idx="10387">
                  <c:v>288424</c:v>
                </c:pt>
                <c:pt idx="10388">
                  <c:v>288520</c:v>
                </c:pt>
                <c:pt idx="10389">
                  <c:v>288584</c:v>
                </c:pt>
                <c:pt idx="10390">
                  <c:v>288680</c:v>
                </c:pt>
                <c:pt idx="10391">
                  <c:v>288744</c:v>
                </c:pt>
                <c:pt idx="10392">
                  <c:v>288840</c:v>
                </c:pt>
                <c:pt idx="10393">
                  <c:v>288904</c:v>
                </c:pt>
                <c:pt idx="10394">
                  <c:v>289000</c:v>
                </c:pt>
                <c:pt idx="10395">
                  <c:v>289096</c:v>
                </c:pt>
                <c:pt idx="10396">
                  <c:v>289160</c:v>
                </c:pt>
                <c:pt idx="10397">
                  <c:v>289256</c:v>
                </c:pt>
                <c:pt idx="10398">
                  <c:v>289320</c:v>
                </c:pt>
                <c:pt idx="10399">
                  <c:v>289416</c:v>
                </c:pt>
                <c:pt idx="10400">
                  <c:v>289480</c:v>
                </c:pt>
                <c:pt idx="10401">
                  <c:v>289576</c:v>
                </c:pt>
                <c:pt idx="10402">
                  <c:v>289672</c:v>
                </c:pt>
                <c:pt idx="10403">
                  <c:v>289736</c:v>
                </c:pt>
                <c:pt idx="10404">
                  <c:v>289800</c:v>
                </c:pt>
                <c:pt idx="10405">
                  <c:v>289896</c:v>
                </c:pt>
                <c:pt idx="10406">
                  <c:v>289992</c:v>
                </c:pt>
                <c:pt idx="10407">
                  <c:v>290056</c:v>
                </c:pt>
                <c:pt idx="10408">
                  <c:v>290152</c:v>
                </c:pt>
                <c:pt idx="10409">
                  <c:v>290216</c:v>
                </c:pt>
                <c:pt idx="10410">
                  <c:v>290280</c:v>
                </c:pt>
                <c:pt idx="10411">
                  <c:v>290376</c:v>
                </c:pt>
                <c:pt idx="10412">
                  <c:v>290440</c:v>
                </c:pt>
                <c:pt idx="10413">
                  <c:v>290536</c:v>
                </c:pt>
                <c:pt idx="10414">
                  <c:v>290600</c:v>
                </c:pt>
                <c:pt idx="10415">
                  <c:v>290696</c:v>
                </c:pt>
                <c:pt idx="10416">
                  <c:v>290760</c:v>
                </c:pt>
                <c:pt idx="10417">
                  <c:v>290856</c:v>
                </c:pt>
                <c:pt idx="10418">
                  <c:v>290952</c:v>
                </c:pt>
                <c:pt idx="10419">
                  <c:v>291016</c:v>
                </c:pt>
                <c:pt idx="10420">
                  <c:v>291112</c:v>
                </c:pt>
                <c:pt idx="10421">
                  <c:v>291176</c:v>
                </c:pt>
                <c:pt idx="10422">
                  <c:v>291272</c:v>
                </c:pt>
                <c:pt idx="10423">
                  <c:v>291336</c:v>
                </c:pt>
                <c:pt idx="10424">
                  <c:v>291432</c:v>
                </c:pt>
                <c:pt idx="10425">
                  <c:v>291528</c:v>
                </c:pt>
                <c:pt idx="10426">
                  <c:v>291592</c:v>
                </c:pt>
                <c:pt idx="10427">
                  <c:v>291688</c:v>
                </c:pt>
                <c:pt idx="10428">
                  <c:v>291752</c:v>
                </c:pt>
                <c:pt idx="10429">
                  <c:v>279904</c:v>
                </c:pt>
                <c:pt idx="10430">
                  <c:v>279136</c:v>
                </c:pt>
                <c:pt idx="10431">
                  <c:v>279200</c:v>
                </c:pt>
                <c:pt idx="10432">
                  <c:v>279296</c:v>
                </c:pt>
                <c:pt idx="10433">
                  <c:v>279392</c:v>
                </c:pt>
                <c:pt idx="10434">
                  <c:v>279456</c:v>
                </c:pt>
                <c:pt idx="10435">
                  <c:v>279552</c:v>
                </c:pt>
                <c:pt idx="10436">
                  <c:v>279616</c:v>
                </c:pt>
                <c:pt idx="10437">
                  <c:v>279712</c:v>
                </c:pt>
                <c:pt idx="10438">
                  <c:v>279776</c:v>
                </c:pt>
                <c:pt idx="10439">
                  <c:v>279872</c:v>
                </c:pt>
                <c:pt idx="10440">
                  <c:v>279936</c:v>
                </c:pt>
                <c:pt idx="10441">
                  <c:v>280032</c:v>
                </c:pt>
                <c:pt idx="10442">
                  <c:v>280096</c:v>
                </c:pt>
                <c:pt idx="10443">
                  <c:v>280192</c:v>
                </c:pt>
                <c:pt idx="10444">
                  <c:v>280288</c:v>
                </c:pt>
                <c:pt idx="10445">
                  <c:v>280352</c:v>
                </c:pt>
                <c:pt idx="10446">
                  <c:v>280448</c:v>
                </c:pt>
                <c:pt idx="10447">
                  <c:v>280512</c:v>
                </c:pt>
                <c:pt idx="10448">
                  <c:v>280608</c:v>
                </c:pt>
                <c:pt idx="10449">
                  <c:v>280672</c:v>
                </c:pt>
                <c:pt idx="10450">
                  <c:v>280768</c:v>
                </c:pt>
                <c:pt idx="10451">
                  <c:v>280832</c:v>
                </c:pt>
                <c:pt idx="10452">
                  <c:v>280928</c:v>
                </c:pt>
                <c:pt idx="10453">
                  <c:v>280992</c:v>
                </c:pt>
                <c:pt idx="10454">
                  <c:v>281088</c:v>
                </c:pt>
                <c:pt idx="10455">
                  <c:v>281152</c:v>
                </c:pt>
                <c:pt idx="10456">
                  <c:v>281248</c:v>
                </c:pt>
                <c:pt idx="10457">
                  <c:v>281344</c:v>
                </c:pt>
                <c:pt idx="10458">
                  <c:v>281408</c:v>
                </c:pt>
                <c:pt idx="10459">
                  <c:v>281472</c:v>
                </c:pt>
                <c:pt idx="10460">
                  <c:v>281568</c:v>
                </c:pt>
                <c:pt idx="10461">
                  <c:v>281664</c:v>
                </c:pt>
                <c:pt idx="10462">
                  <c:v>281728</c:v>
                </c:pt>
                <c:pt idx="10463">
                  <c:v>281824</c:v>
                </c:pt>
                <c:pt idx="10464">
                  <c:v>281888</c:v>
                </c:pt>
                <c:pt idx="10465">
                  <c:v>281984</c:v>
                </c:pt>
                <c:pt idx="10466">
                  <c:v>282048</c:v>
                </c:pt>
                <c:pt idx="10467">
                  <c:v>282144</c:v>
                </c:pt>
                <c:pt idx="10468">
                  <c:v>282240</c:v>
                </c:pt>
                <c:pt idx="10469">
                  <c:v>282304</c:v>
                </c:pt>
                <c:pt idx="10470">
                  <c:v>282400</c:v>
                </c:pt>
                <c:pt idx="10471">
                  <c:v>282464</c:v>
                </c:pt>
                <c:pt idx="10472">
                  <c:v>282560</c:v>
                </c:pt>
                <c:pt idx="10473">
                  <c:v>282632</c:v>
                </c:pt>
                <c:pt idx="10474">
                  <c:v>282728</c:v>
                </c:pt>
                <c:pt idx="10475">
                  <c:v>282792</c:v>
                </c:pt>
                <c:pt idx="10476">
                  <c:v>282888</c:v>
                </c:pt>
                <c:pt idx="10477">
                  <c:v>282984</c:v>
                </c:pt>
                <c:pt idx="10478">
                  <c:v>283048</c:v>
                </c:pt>
                <c:pt idx="10479">
                  <c:v>283144</c:v>
                </c:pt>
                <c:pt idx="10480">
                  <c:v>283208</c:v>
                </c:pt>
                <c:pt idx="10481">
                  <c:v>283304</c:v>
                </c:pt>
                <c:pt idx="10482">
                  <c:v>283368</c:v>
                </c:pt>
                <c:pt idx="10483">
                  <c:v>283464</c:v>
                </c:pt>
                <c:pt idx="10484">
                  <c:v>283528</c:v>
                </c:pt>
                <c:pt idx="10485">
                  <c:v>283624</c:v>
                </c:pt>
                <c:pt idx="10486">
                  <c:v>283688</c:v>
                </c:pt>
                <c:pt idx="10487">
                  <c:v>283752</c:v>
                </c:pt>
                <c:pt idx="10488">
                  <c:v>283848</c:v>
                </c:pt>
                <c:pt idx="10489">
                  <c:v>283944</c:v>
                </c:pt>
                <c:pt idx="10490">
                  <c:v>284008</c:v>
                </c:pt>
                <c:pt idx="10491">
                  <c:v>284104</c:v>
                </c:pt>
                <c:pt idx="10492">
                  <c:v>284168</c:v>
                </c:pt>
                <c:pt idx="10493">
                  <c:v>284264</c:v>
                </c:pt>
                <c:pt idx="10494">
                  <c:v>284360</c:v>
                </c:pt>
                <c:pt idx="10495">
                  <c:v>284424</c:v>
                </c:pt>
                <c:pt idx="10496">
                  <c:v>284488</c:v>
                </c:pt>
                <c:pt idx="10497">
                  <c:v>284584</c:v>
                </c:pt>
                <c:pt idx="10498">
                  <c:v>284648</c:v>
                </c:pt>
                <c:pt idx="10499">
                  <c:v>284744</c:v>
                </c:pt>
                <c:pt idx="10500">
                  <c:v>284840</c:v>
                </c:pt>
                <c:pt idx="10501">
                  <c:v>284904</c:v>
                </c:pt>
                <c:pt idx="10502">
                  <c:v>285000</c:v>
                </c:pt>
                <c:pt idx="10503">
                  <c:v>285064</c:v>
                </c:pt>
                <c:pt idx="10504">
                  <c:v>285160</c:v>
                </c:pt>
                <c:pt idx="10505">
                  <c:v>285256</c:v>
                </c:pt>
                <c:pt idx="10506">
                  <c:v>285320</c:v>
                </c:pt>
                <c:pt idx="10507">
                  <c:v>285416</c:v>
                </c:pt>
                <c:pt idx="10508">
                  <c:v>285480</c:v>
                </c:pt>
                <c:pt idx="10509">
                  <c:v>285576</c:v>
                </c:pt>
                <c:pt idx="10510">
                  <c:v>285640</c:v>
                </c:pt>
                <c:pt idx="10511">
                  <c:v>285736</c:v>
                </c:pt>
                <c:pt idx="10512">
                  <c:v>285832</c:v>
                </c:pt>
                <c:pt idx="10513">
                  <c:v>285864</c:v>
                </c:pt>
                <c:pt idx="10514">
                  <c:v>285928</c:v>
                </c:pt>
                <c:pt idx="10515">
                  <c:v>286024</c:v>
                </c:pt>
                <c:pt idx="10516">
                  <c:v>286120</c:v>
                </c:pt>
                <c:pt idx="10517">
                  <c:v>286184</c:v>
                </c:pt>
                <c:pt idx="10518">
                  <c:v>286280</c:v>
                </c:pt>
                <c:pt idx="10519">
                  <c:v>286344</c:v>
                </c:pt>
                <c:pt idx="10520">
                  <c:v>286440</c:v>
                </c:pt>
                <c:pt idx="10521">
                  <c:v>286504</c:v>
                </c:pt>
                <c:pt idx="10522">
                  <c:v>286600</c:v>
                </c:pt>
                <c:pt idx="10523">
                  <c:v>286696</c:v>
                </c:pt>
                <c:pt idx="10524">
                  <c:v>286760</c:v>
                </c:pt>
                <c:pt idx="10525">
                  <c:v>286824</c:v>
                </c:pt>
                <c:pt idx="10526">
                  <c:v>286920</c:v>
                </c:pt>
                <c:pt idx="10527">
                  <c:v>287016</c:v>
                </c:pt>
                <c:pt idx="10528">
                  <c:v>287080</c:v>
                </c:pt>
                <c:pt idx="10529">
                  <c:v>287176</c:v>
                </c:pt>
                <c:pt idx="10530">
                  <c:v>287240</c:v>
                </c:pt>
                <c:pt idx="10531">
                  <c:v>287336</c:v>
                </c:pt>
                <c:pt idx="10532">
                  <c:v>287400</c:v>
                </c:pt>
                <c:pt idx="10533">
                  <c:v>287496</c:v>
                </c:pt>
                <c:pt idx="10534">
                  <c:v>287592</c:v>
                </c:pt>
                <c:pt idx="10535">
                  <c:v>287656</c:v>
                </c:pt>
                <c:pt idx="10536">
                  <c:v>287752</c:v>
                </c:pt>
                <c:pt idx="10537">
                  <c:v>287816</c:v>
                </c:pt>
                <c:pt idx="10538">
                  <c:v>287912</c:v>
                </c:pt>
                <c:pt idx="10539">
                  <c:v>288008</c:v>
                </c:pt>
                <c:pt idx="10540">
                  <c:v>288072</c:v>
                </c:pt>
                <c:pt idx="10541">
                  <c:v>288168</c:v>
                </c:pt>
                <c:pt idx="10542">
                  <c:v>288232</c:v>
                </c:pt>
                <c:pt idx="10543">
                  <c:v>288328</c:v>
                </c:pt>
                <c:pt idx="10544">
                  <c:v>288392</c:v>
                </c:pt>
                <c:pt idx="10545">
                  <c:v>288488</c:v>
                </c:pt>
                <c:pt idx="10546">
                  <c:v>288552</c:v>
                </c:pt>
                <c:pt idx="10547">
                  <c:v>288648</c:v>
                </c:pt>
                <c:pt idx="10548">
                  <c:v>288712</c:v>
                </c:pt>
                <c:pt idx="10549">
                  <c:v>288808</c:v>
                </c:pt>
                <c:pt idx="10550">
                  <c:v>288904</c:v>
                </c:pt>
                <c:pt idx="10551">
                  <c:v>288968</c:v>
                </c:pt>
                <c:pt idx="10552">
                  <c:v>289064</c:v>
                </c:pt>
                <c:pt idx="10553">
                  <c:v>289128</c:v>
                </c:pt>
                <c:pt idx="10554">
                  <c:v>289224</c:v>
                </c:pt>
                <c:pt idx="10555">
                  <c:v>289288</c:v>
                </c:pt>
                <c:pt idx="10556">
                  <c:v>289384</c:v>
                </c:pt>
                <c:pt idx="10557">
                  <c:v>289448</c:v>
                </c:pt>
                <c:pt idx="10558">
                  <c:v>289544</c:v>
                </c:pt>
                <c:pt idx="10559">
                  <c:v>289640</c:v>
                </c:pt>
                <c:pt idx="10560">
                  <c:v>289704</c:v>
                </c:pt>
                <c:pt idx="10561">
                  <c:v>289800</c:v>
                </c:pt>
                <c:pt idx="10562">
                  <c:v>289864</c:v>
                </c:pt>
                <c:pt idx="10563">
                  <c:v>289960</c:v>
                </c:pt>
                <c:pt idx="10564">
                  <c:v>290024</c:v>
                </c:pt>
                <c:pt idx="10565">
                  <c:v>290120</c:v>
                </c:pt>
                <c:pt idx="10566">
                  <c:v>290184</c:v>
                </c:pt>
                <c:pt idx="10567">
                  <c:v>290280</c:v>
                </c:pt>
                <c:pt idx="10568">
                  <c:v>290344</c:v>
                </c:pt>
                <c:pt idx="10569">
                  <c:v>290440</c:v>
                </c:pt>
                <c:pt idx="10570">
                  <c:v>290504</c:v>
                </c:pt>
                <c:pt idx="10571">
                  <c:v>290600</c:v>
                </c:pt>
                <c:pt idx="10572">
                  <c:v>290696</c:v>
                </c:pt>
                <c:pt idx="10573">
                  <c:v>290760</c:v>
                </c:pt>
                <c:pt idx="10574">
                  <c:v>290856</c:v>
                </c:pt>
                <c:pt idx="10575">
                  <c:v>290920</c:v>
                </c:pt>
                <c:pt idx="10576">
                  <c:v>291016</c:v>
                </c:pt>
                <c:pt idx="10577">
                  <c:v>291080</c:v>
                </c:pt>
                <c:pt idx="10578">
                  <c:v>291176</c:v>
                </c:pt>
                <c:pt idx="10579">
                  <c:v>291240</c:v>
                </c:pt>
                <c:pt idx="10580">
                  <c:v>291336</c:v>
                </c:pt>
                <c:pt idx="10581">
                  <c:v>291432</c:v>
                </c:pt>
                <c:pt idx="10582">
                  <c:v>291496</c:v>
                </c:pt>
                <c:pt idx="10583">
                  <c:v>291592</c:v>
                </c:pt>
                <c:pt idx="10584">
                  <c:v>291656</c:v>
                </c:pt>
                <c:pt idx="10585">
                  <c:v>291752</c:v>
                </c:pt>
                <c:pt idx="10586">
                  <c:v>281440</c:v>
                </c:pt>
                <c:pt idx="10587">
                  <c:v>279104</c:v>
                </c:pt>
                <c:pt idx="10588">
                  <c:v>279168</c:v>
                </c:pt>
                <c:pt idx="10589">
                  <c:v>279264</c:v>
                </c:pt>
                <c:pt idx="10590">
                  <c:v>279328</c:v>
                </c:pt>
                <c:pt idx="10591">
                  <c:v>279424</c:v>
                </c:pt>
                <c:pt idx="10592">
                  <c:v>279520</c:v>
                </c:pt>
                <c:pt idx="10593">
                  <c:v>279584</c:v>
                </c:pt>
                <c:pt idx="10594">
                  <c:v>279680</c:v>
                </c:pt>
                <c:pt idx="10595">
                  <c:v>279744</c:v>
                </c:pt>
                <c:pt idx="10596">
                  <c:v>279840</c:v>
                </c:pt>
                <c:pt idx="10597">
                  <c:v>279904</c:v>
                </c:pt>
                <c:pt idx="10598">
                  <c:v>280000</c:v>
                </c:pt>
                <c:pt idx="10599">
                  <c:v>280064</c:v>
                </c:pt>
                <c:pt idx="10600">
                  <c:v>280160</c:v>
                </c:pt>
                <c:pt idx="10601">
                  <c:v>280256</c:v>
                </c:pt>
                <c:pt idx="10602">
                  <c:v>280320</c:v>
                </c:pt>
                <c:pt idx="10603">
                  <c:v>280416</c:v>
                </c:pt>
                <c:pt idx="10604">
                  <c:v>280480</c:v>
                </c:pt>
                <c:pt idx="10605">
                  <c:v>280576</c:v>
                </c:pt>
                <c:pt idx="10606">
                  <c:v>280640</c:v>
                </c:pt>
                <c:pt idx="10607">
                  <c:v>280736</c:v>
                </c:pt>
                <c:pt idx="10608">
                  <c:v>280800</c:v>
                </c:pt>
                <c:pt idx="10609">
                  <c:v>280896</c:v>
                </c:pt>
                <c:pt idx="10610">
                  <c:v>280992</c:v>
                </c:pt>
                <c:pt idx="10611">
                  <c:v>281056</c:v>
                </c:pt>
                <c:pt idx="10612">
                  <c:v>281152</c:v>
                </c:pt>
                <c:pt idx="10613">
                  <c:v>281216</c:v>
                </c:pt>
                <c:pt idx="10614">
                  <c:v>281280</c:v>
                </c:pt>
                <c:pt idx="10615">
                  <c:v>281376</c:v>
                </c:pt>
                <c:pt idx="10616">
                  <c:v>281440</c:v>
                </c:pt>
                <c:pt idx="10617">
                  <c:v>281504</c:v>
                </c:pt>
                <c:pt idx="10618">
                  <c:v>281600</c:v>
                </c:pt>
                <c:pt idx="10619">
                  <c:v>281664</c:v>
                </c:pt>
                <c:pt idx="10620">
                  <c:v>281760</c:v>
                </c:pt>
                <c:pt idx="10621">
                  <c:v>281856</c:v>
                </c:pt>
                <c:pt idx="10622">
                  <c:v>281920</c:v>
                </c:pt>
                <c:pt idx="10623">
                  <c:v>282016</c:v>
                </c:pt>
                <c:pt idx="10624">
                  <c:v>282080</c:v>
                </c:pt>
                <c:pt idx="10625">
                  <c:v>282176</c:v>
                </c:pt>
                <c:pt idx="10626">
                  <c:v>282240</c:v>
                </c:pt>
                <c:pt idx="10627">
                  <c:v>282336</c:v>
                </c:pt>
                <c:pt idx="10628">
                  <c:v>282400</c:v>
                </c:pt>
                <c:pt idx="10629">
                  <c:v>282496</c:v>
                </c:pt>
                <c:pt idx="10630">
                  <c:v>282560</c:v>
                </c:pt>
                <c:pt idx="10631">
                  <c:v>282664</c:v>
                </c:pt>
                <c:pt idx="10632">
                  <c:v>282760</c:v>
                </c:pt>
                <c:pt idx="10633">
                  <c:v>282824</c:v>
                </c:pt>
                <c:pt idx="10634">
                  <c:v>282920</c:v>
                </c:pt>
                <c:pt idx="10635">
                  <c:v>282984</c:v>
                </c:pt>
                <c:pt idx="10636">
                  <c:v>283080</c:v>
                </c:pt>
                <c:pt idx="10637">
                  <c:v>283144</c:v>
                </c:pt>
                <c:pt idx="10638">
                  <c:v>283240</c:v>
                </c:pt>
                <c:pt idx="10639">
                  <c:v>283304</c:v>
                </c:pt>
                <c:pt idx="10640">
                  <c:v>283400</c:v>
                </c:pt>
                <c:pt idx="10641">
                  <c:v>283496</c:v>
                </c:pt>
                <c:pt idx="10642">
                  <c:v>283560</c:v>
                </c:pt>
                <c:pt idx="10643">
                  <c:v>283656</c:v>
                </c:pt>
                <c:pt idx="10644">
                  <c:v>283752</c:v>
                </c:pt>
                <c:pt idx="10645">
                  <c:v>283816</c:v>
                </c:pt>
                <c:pt idx="10646">
                  <c:v>283880</c:v>
                </c:pt>
                <c:pt idx="10647">
                  <c:v>283976</c:v>
                </c:pt>
                <c:pt idx="10648">
                  <c:v>284072</c:v>
                </c:pt>
                <c:pt idx="10649">
                  <c:v>284136</c:v>
                </c:pt>
                <c:pt idx="10650">
                  <c:v>284232</c:v>
                </c:pt>
                <c:pt idx="10651">
                  <c:v>284296</c:v>
                </c:pt>
                <c:pt idx="10652">
                  <c:v>284392</c:v>
                </c:pt>
                <c:pt idx="10653">
                  <c:v>284456</c:v>
                </c:pt>
                <c:pt idx="10654">
                  <c:v>284552</c:v>
                </c:pt>
                <c:pt idx="10655">
                  <c:v>284648</c:v>
                </c:pt>
                <c:pt idx="10656">
                  <c:v>284712</c:v>
                </c:pt>
                <c:pt idx="10657">
                  <c:v>284776</c:v>
                </c:pt>
                <c:pt idx="10658">
                  <c:v>284872</c:v>
                </c:pt>
                <c:pt idx="10659">
                  <c:v>284968</c:v>
                </c:pt>
                <c:pt idx="10660">
                  <c:v>285032</c:v>
                </c:pt>
                <c:pt idx="10661">
                  <c:v>285128</c:v>
                </c:pt>
                <c:pt idx="10662">
                  <c:v>285192</c:v>
                </c:pt>
                <c:pt idx="10663">
                  <c:v>285288</c:v>
                </c:pt>
                <c:pt idx="10664">
                  <c:v>285352</c:v>
                </c:pt>
                <c:pt idx="10665">
                  <c:v>285448</c:v>
                </c:pt>
                <c:pt idx="10666">
                  <c:v>285544</c:v>
                </c:pt>
                <c:pt idx="10667">
                  <c:v>285608</c:v>
                </c:pt>
                <c:pt idx="10668">
                  <c:v>285672</c:v>
                </c:pt>
                <c:pt idx="10669">
                  <c:v>285768</c:v>
                </c:pt>
                <c:pt idx="10670">
                  <c:v>285864</c:v>
                </c:pt>
                <c:pt idx="10671">
                  <c:v>285928</c:v>
                </c:pt>
                <c:pt idx="10672">
                  <c:v>286024</c:v>
                </c:pt>
                <c:pt idx="10673">
                  <c:v>286088</c:v>
                </c:pt>
                <c:pt idx="10674">
                  <c:v>286184</c:v>
                </c:pt>
                <c:pt idx="10675">
                  <c:v>286280</c:v>
                </c:pt>
                <c:pt idx="10676">
                  <c:v>286344</c:v>
                </c:pt>
                <c:pt idx="10677">
                  <c:v>286440</c:v>
                </c:pt>
                <c:pt idx="10678">
                  <c:v>286504</c:v>
                </c:pt>
                <c:pt idx="10679">
                  <c:v>286600</c:v>
                </c:pt>
                <c:pt idx="10680">
                  <c:v>286664</c:v>
                </c:pt>
                <c:pt idx="10681">
                  <c:v>286760</c:v>
                </c:pt>
                <c:pt idx="10682">
                  <c:v>286824</c:v>
                </c:pt>
                <c:pt idx="10683">
                  <c:v>286920</c:v>
                </c:pt>
                <c:pt idx="10684">
                  <c:v>286984</c:v>
                </c:pt>
                <c:pt idx="10685">
                  <c:v>287080</c:v>
                </c:pt>
                <c:pt idx="10686">
                  <c:v>287176</c:v>
                </c:pt>
                <c:pt idx="10687">
                  <c:v>287240</c:v>
                </c:pt>
                <c:pt idx="10688">
                  <c:v>287336</c:v>
                </c:pt>
                <c:pt idx="10689">
                  <c:v>287400</c:v>
                </c:pt>
                <c:pt idx="10690">
                  <c:v>287464</c:v>
                </c:pt>
                <c:pt idx="10691">
                  <c:v>287560</c:v>
                </c:pt>
                <c:pt idx="10692">
                  <c:v>287656</c:v>
                </c:pt>
                <c:pt idx="10693">
                  <c:v>287720</c:v>
                </c:pt>
                <c:pt idx="10694">
                  <c:v>287816</c:v>
                </c:pt>
                <c:pt idx="10695">
                  <c:v>287880</c:v>
                </c:pt>
                <c:pt idx="10696">
                  <c:v>287976</c:v>
                </c:pt>
                <c:pt idx="10697">
                  <c:v>288040</c:v>
                </c:pt>
                <c:pt idx="10698">
                  <c:v>288136</c:v>
                </c:pt>
                <c:pt idx="10699">
                  <c:v>288232</c:v>
                </c:pt>
                <c:pt idx="10700">
                  <c:v>288296</c:v>
                </c:pt>
                <c:pt idx="10701">
                  <c:v>288360</c:v>
                </c:pt>
                <c:pt idx="10702">
                  <c:v>288456</c:v>
                </c:pt>
                <c:pt idx="10703">
                  <c:v>288552</c:v>
                </c:pt>
                <c:pt idx="10704">
                  <c:v>288616</c:v>
                </c:pt>
                <c:pt idx="10705">
                  <c:v>288712</c:v>
                </c:pt>
                <c:pt idx="10706">
                  <c:v>288776</c:v>
                </c:pt>
                <c:pt idx="10707">
                  <c:v>288872</c:v>
                </c:pt>
                <c:pt idx="10708">
                  <c:v>288936</c:v>
                </c:pt>
                <c:pt idx="10709">
                  <c:v>289032</c:v>
                </c:pt>
                <c:pt idx="10710">
                  <c:v>289128</c:v>
                </c:pt>
                <c:pt idx="10711">
                  <c:v>289192</c:v>
                </c:pt>
                <c:pt idx="10712">
                  <c:v>289288</c:v>
                </c:pt>
                <c:pt idx="10713">
                  <c:v>289352</c:v>
                </c:pt>
                <c:pt idx="10714">
                  <c:v>289448</c:v>
                </c:pt>
                <c:pt idx="10715">
                  <c:v>289512</c:v>
                </c:pt>
                <c:pt idx="10716">
                  <c:v>289608</c:v>
                </c:pt>
                <c:pt idx="10717">
                  <c:v>289640</c:v>
                </c:pt>
                <c:pt idx="10718">
                  <c:v>289736</c:v>
                </c:pt>
                <c:pt idx="10719">
                  <c:v>289800</c:v>
                </c:pt>
                <c:pt idx="10720">
                  <c:v>289896</c:v>
                </c:pt>
                <c:pt idx="10721">
                  <c:v>289992</c:v>
                </c:pt>
                <c:pt idx="10722">
                  <c:v>290056</c:v>
                </c:pt>
                <c:pt idx="10723">
                  <c:v>290120</c:v>
                </c:pt>
                <c:pt idx="10724">
                  <c:v>290216</c:v>
                </c:pt>
                <c:pt idx="10725">
                  <c:v>290312</c:v>
                </c:pt>
                <c:pt idx="10726">
                  <c:v>290376</c:v>
                </c:pt>
                <c:pt idx="10727">
                  <c:v>290440</c:v>
                </c:pt>
                <c:pt idx="10728">
                  <c:v>290536</c:v>
                </c:pt>
                <c:pt idx="10729">
                  <c:v>290632</c:v>
                </c:pt>
                <c:pt idx="10730">
                  <c:v>290696</c:v>
                </c:pt>
                <c:pt idx="10731">
                  <c:v>290792</c:v>
                </c:pt>
                <c:pt idx="10732">
                  <c:v>290856</c:v>
                </c:pt>
                <c:pt idx="10733">
                  <c:v>290952</c:v>
                </c:pt>
                <c:pt idx="10734">
                  <c:v>291016</c:v>
                </c:pt>
                <c:pt idx="10735">
                  <c:v>291112</c:v>
                </c:pt>
                <c:pt idx="10736">
                  <c:v>291208</c:v>
                </c:pt>
                <c:pt idx="10737">
                  <c:v>291272</c:v>
                </c:pt>
                <c:pt idx="10738">
                  <c:v>291336</c:v>
                </c:pt>
                <c:pt idx="10739">
                  <c:v>291432</c:v>
                </c:pt>
                <c:pt idx="10740">
                  <c:v>291528</c:v>
                </c:pt>
                <c:pt idx="10741">
                  <c:v>291592</c:v>
                </c:pt>
                <c:pt idx="10742">
                  <c:v>291688</c:v>
                </c:pt>
                <c:pt idx="10743">
                  <c:v>291784</c:v>
                </c:pt>
                <c:pt idx="10744">
                  <c:v>279072</c:v>
                </c:pt>
                <c:pt idx="10745">
                  <c:v>279136</c:v>
                </c:pt>
                <c:pt idx="10746">
                  <c:v>279232</c:v>
                </c:pt>
                <c:pt idx="10747">
                  <c:v>279296</c:v>
                </c:pt>
                <c:pt idx="10748">
                  <c:v>279392</c:v>
                </c:pt>
                <c:pt idx="10749">
                  <c:v>279456</c:v>
                </c:pt>
                <c:pt idx="10750">
                  <c:v>279552</c:v>
                </c:pt>
                <c:pt idx="10751">
                  <c:v>279616</c:v>
                </c:pt>
                <c:pt idx="10752">
                  <c:v>279712</c:v>
                </c:pt>
                <c:pt idx="10753">
                  <c:v>279808</c:v>
                </c:pt>
                <c:pt idx="10754">
                  <c:v>279872</c:v>
                </c:pt>
                <c:pt idx="10755">
                  <c:v>279968</c:v>
                </c:pt>
                <c:pt idx="10756">
                  <c:v>280032</c:v>
                </c:pt>
                <c:pt idx="10757">
                  <c:v>280128</c:v>
                </c:pt>
                <c:pt idx="10758">
                  <c:v>280192</c:v>
                </c:pt>
                <c:pt idx="10759">
                  <c:v>280288</c:v>
                </c:pt>
                <c:pt idx="10760">
                  <c:v>280352</c:v>
                </c:pt>
                <c:pt idx="10761">
                  <c:v>280448</c:v>
                </c:pt>
                <c:pt idx="10762">
                  <c:v>280512</c:v>
                </c:pt>
                <c:pt idx="10763">
                  <c:v>280608</c:v>
                </c:pt>
                <c:pt idx="10764">
                  <c:v>280704</c:v>
                </c:pt>
                <c:pt idx="10765">
                  <c:v>280768</c:v>
                </c:pt>
                <c:pt idx="10766">
                  <c:v>280864</c:v>
                </c:pt>
                <c:pt idx="10767">
                  <c:v>280928</c:v>
                </c:pt>
                <c:pt idx="10768">
                  <c:v>281024</c:v>
                </c:pt>
                <c:pt idx="10769">
                  <c:v>281120</c:v>
                </c:pt>
                <c:pt idx="10770">
                  <c:v>281184</c:v>
                </c:pt>
                <c:pt idx="10771">
                  <c:v>281280</c:v>
                </c:pt>
                <c:pt idx="10772">
                  <c:v>281344</c:v>
                </c:pt>
                <c:pt idx="10773">
                  <c:v>281440</c:v>
                </c:pt>
                <c:pt idx="10774">
                  <c:v>281504</c:v>
                </c:pt>
                <c:pt idx="10775">
                  <c:v>281600</c:v>
                </c:pt>
                <c:pt idx="10776">
                  <c:v>281664</c:v>
                </c:pt>
                <c:pt idx="10777">
                  <c:v>281760</c:v>
                </c:pt>
                <c:pt idx="10778">
                  <c:v>281824</c:v>
                </c:pt>
                <c:pt idx="10779">
                  <c:v>281920</c:v>
                </c:pt>
                <c:pt idx="10780">
                  <c:v>282016</c:v>
                </c:pt>
                <c:pt idx="10781">
                  <c:v>282080</c:v>
                </c:pt>
                <c:pt idx="10782">
                  <c:v>282176</c:v>
                </c:pt>
                <c:pt idx="10783">
                  <c:v>282240</c:v>
                </c:pt>
                <c:pt idx="10784">
                  <c:v>282336</c:v>
                </c:pt>
                <c:pt idx="10785">
                  <c:v>282400</c:v>
                </c:pt>
                <c:pt idx="10786">
                  <c:v>282496</c:v>
                </c:pt>
                <c:pt idx="10787">
                  <c:v>282600</c:v>
                </c:pt>
                <c:pt idx="10788">
                  <c:v>282664</c:v>
                </c:pt>
                <c:pt idx="10789">
                  <c:v>282728</c:v>
                </c:pt>
                <c:pt idx="10790">
                  <c:v>282824</c:v>
                </c:pt>
                <c:pt idx="10791">
                  <c:v>282920</c:v>
                </c:pt>
                <c:pt idx="10792">
                  <c:v>282984</c:v>
                </c:pt>
                <c:pt idx="10793">
                  <c:v>283048</c:v>
                </c:pt>
                <c:pt idx="10794">
                  <c:v>283144</c:v>
                </c:pt>
                <c:pt idx="10795">
                  <c:v>283208</c:v>
                </c:pt>
                <c:pt idx="10796">
                  <c:v>283304</c:v>
                </c:pt>
                <c:pt idx="10797">
                  <c:v>283368</c:v>
                </c:pt>
                <c:pt idx="10798">
                  <c:v>283464</c:v>
                </c:pt>
                <c:pt idx="10799">
                  <c:v>283560</c:v>
                </c:pt>
                <c:pt idx="10800">
                  <c:v>283624</c:v>
                </c:pt>
                <c:pt idx="10801">
                  <c:v>283720</c:v>
                </c:pt>
                <c:pt idx="10802">
                  <c:v>283784</c:v>
                </c:pt>
                <c:pt idx="10803">
                  <c:v>283880</c:v>
                </c:pt>
                <c:pt idx="10804">
                  <c:v>283976</c:v>
                </c:pt>
                <c:pt idx="10805">
                  <c:v>284040</c:v>
                </c:pt>
                <c:pt idx="10806">
                  <c:v>284104</c:v>
                </c:pt>
                <c:pt idx="10807">
                  <c:v>284200</c:v>
                </c:pt>
                <c:pt idx="10808">
                  <c:v>284296</c:v>
                </c:pt>
                <c:pt idx="10809">
                  <c:v>284360</c:v>
                </c:pt>
                <c:pt idx="10810">
                  <c:v>284456</c:v>
                </c:pt>
                <c:pt idx="10811">
                  <c:v>284520</c:v>
                </c:pt>
                <c:pt idx="10812">
                  <c:v>284616</c:v>
                </c:pt>
                <c:pt idx="10813">
                  <c:v>284680</c:v>
                </c:pt>
                <c:pt idx="10814">
                  <c:v>284776</c:v>
                </c:pt>
                <c:pt idx="10815">
                  <c:v>284872</c:v>
                </c:pt>
                <c:pt idx="10816">
                  <c:v>284936</c:v>
                </c:pt>
                <c:pt idx="10817">
                  <c:v>285032</c:v>
                </c:pt>
                <c:pt idx="10818">
                  <c:v>285064</c:v>
                </c:pt>
                <c:pt idx="10819">
                  <c:v>285160</c:v>
                </c:pt>
                <c:pt idx="10820">
                  <c:v>285224</c:v>
                </c:pt>
                <c:pt idx="10821">
                  <c:v>285320</c:v>
                </c:pt>
                <c:pt idx="10822">
                  <c:v>285384</c:v>
                </c:pt>
                <c:pt idx="10823">
                  <c:v>285480</c:v>
                </c:pt>
                <c:pt idx="10824">
                  <c:v>285544</c:v>
                </c:pt>
                <c:pt idx="10825">
                  <c:v>285640</c:v>
                </c:pt>
                <c:pt idx="10826">
                  <c:v>285736</c:v>
                </c:pt>
                <c:pt idx="10827">
                  <c:v>285800</c:v>
                </c:pt>
                <c:pt idx="10828">
                  <c:v>285864</c:v>
                </c:pt>
                <c:pt idx="10829">
                  <c:v>285960</c:v>
                </c:pt>
                <c:pt idx="10830">
                  <c:v>286056</c:v>
                </c:pt>
                <c:pt idx="10831">
                  <c:v>286120</c:v>
                </c:pt>
                <c:pt idx="10832">
                  <c:v>286216</c:v>
                </c:pt>
                <c:pt idx="10833">
                  <c:v>286280</c:v>
                </c:pt>
                <c:pt idx="10834">
                  <c:v>286376</c:v>
                </c:pt>
                <c:pt idx="10835">
                  <c:v>286440</c:v>
                </c:pt>
                <c:pt idx="10836">
                  <c:v>286536</c:v>
                </c:pt>
                <c:pt idx="10837">
                  <c:v>286600</c:v>
                </c:pt>
                <c:pt idx="10838">
                  <c:v>286696</c:v>
                </c:pt>
                <c:pt idx="10839">
                  <c:v>286792</c:v>
                </c:pt>
                <c:pt idx="10840">
                  <c:v>286856</c:v>
                </c:pt>
                <c:pt idx="10841">
                  <c:v>286952</c:v>
                </c:pt>
                <c:pt idx="10842">
                  <c:v>287016</c:v>
                </c:pt>
                <c:pt idx="10843">
                  <c:v>287112</c:v>
                </c:pt>
                <c:pt idx="10844">
                  <c:v>287176</c:v>
                </c:pt>
                <c:pt idx="10845">
                  <c:v>287272</c:v>
                </c:pt>
                <c:pt idx="10846">
                  <c:v>287336</c:v>
                </c:pt>
                <c:pt idx="10847">
                  <c:v>287432</c:v>
                </c:pt>
                <c:pt idx="10848">
                  <c:v>287496</c:v>
                </c:pt>
                <c:pt idx="10849">
                  <c:v>287592</c:v>
                </c:pt>
                <c:pt idx="10850">
                  <c:v>287688</c:v>
                </c:pt>
                <c:pt idx="10851">
                  <c:v>287752</c:v>
                </c:pt>
                <c:pt idx="10852">
                  <c:v>287848</c:v>
                </c:pt>
                <c:pt idx="10853">
                  <c:v>287912</c:v>
                </c:pt>
                <c:pt idx="10854">
                  <c:v>288008</c:v>
                </c:pt>
                <c:pt idx="10855">
                  <c:v>288072</c:v>
                </c:pt>
                <c:pt idx="10856">
                  <c:v>288168</c:v>
                </c:pt>
                <c:pt idx="10857">
                  <c:v>288264</c:v>
                </c:pt>
                <c:pt idx="10858">
                  <c:v>288328</c:v>
                </c:pt>
                <c:pt idx="10859">
                  <c:v>288424</c:v>
                </c:pt>
                <c:pt idx="10860">
                  <c:v>288488</c:v>
                </c:pt>
                <c:pt idx="10861">
                  <c:v>288584</c:v>
                </c:pt>
                <c:pt idx="10862">
                  <c:v>288648</c:v>
                </c:pt>
                <c:pt idx="10863">
                  <c:v>288744</c:v>
                </c:pt>
                <c:pt idx="10864">
                  <c:v>288840</c:v>
                </c:pt>
                <c:pt idx="10865">
                  <c:v>288904</c:v>
                </c:pt>
                <c:pt idx="10866">
                  <c:v>288968</c:v>
                </c:pt>
                <c:pt idx="10867">
                  <c:v>289064</c:v>
                </c:pt>
                <c:pt idx="10868">
                  <c:v>289160</c:v>
                </c:pt>
                <c:pt idx="10869">
                  <c:v>289224</c:v>
                </c:pt>
                <c:pt idx="10870">
                  <c:v>289320</c:v>
                </c:pt>
                <c:pt idx="10871">
                  <c:v>289384</c:v>
                </c:pt>
                <c:pt idx="10872">
                  <c:v>289480</c:v>
                </c:pt>
                <c:pt idx="10873">
                  <c:v>289544</c:v>
                </c:pt>
                <c:pt idx="10874">
                  <c:v>289640</c:v>
                </c:pt>
                <c:pt idx="10875">
                  <c:v>289704</c:v>
                </c:pt>
                <c:pt idx="10876">
                  <c:v>289800</c:v>
                </c:pt>
                <c:pt idx="10877">
                  <c:v>289864</c:v>
                </c:pt>
                <c:pt idx="10878">
                  <c:v>289960</c:v>
                </c:pt>
                <c:pt idx="10879">
                  <c:v>290056</c:v>
                </c:pt>
                <c:pt idx="10880">
                  <c:v>290120</c:v>
                </c:pt>
                <c:pt idx="10881">
                  <c:v>290216</c:v>
                </c:pt>
                <c:pt idx="10882">
                  <c:v>290280</c:v>
                </c:pt>
                <c:pt idx="10883">
                  <c:v>290376</c:v>
                </c:pt>
                <c:pt idx="10884">
                  <c:v>290472</c:v>
                </c:pt>
                <c:pt idx="10885">
                  <c:v>290536</c:v>
                </c:pt>
                <c:pt idx="10886">
                  <c:v>290632</c:v>
                </c:pt>
                <c:pt idx="10887">
                  <c:v>290696</c:v>
                </c:pt>
                <c:pt idx="10888">
                  <c:v>290760</c:v>
                </c:pt>
                <c:pt idx="10889">
                  <c:v>290856</c:v>
                </c:pt>
                <c:pt idx="10890">
                  <c:v>290952</c:v>
                </c:pt>
                <c:pt idx="10891">
                  <c:v>291016</c:v>
                </c:pt>
                <c:pt idx="10892">
                  <c:v>291112</c:v>
                </c:pt>
                <c:pt idx="10893">
                  <c:v>291176</c:v>
                </c:pt>
                <c:pt idx="10894">
                  <c:v>291272</c:v>
                </c:pt>
                <c:pt idx="10895">
                  <c:v>291336</c:v>
                </c:pt>
                <c:pt idx="10896">
                  <c:v>291432</c:v>
                </c:pt>
                <c:pt idx="10897">
                  <c:v>291496</c:v>
                </c:pt>
                <c:pt idx="10898">
                  <c:v>291592</c:v>
                </c:pt>
                <c:pt idx="10899">
                  <c:v>291656</c:v>
                </c:pt>
                <c:pt idx="10900">
                  <c:v>291752</c:v>
                </c:pt>
                <c:pt idx="10901">
                  <c:v>279072</c:v>
                </c:pt>
                <c:pt idx="10902">
                  <c:v>279136</c:v>
                </c:pt>
                <c:pt idx="10903">
                  <c:v>279232</c:v>
                </c:pt>
                <c:pt idx="10904">
                  <c:v>279296</c:v>
                </c:pt>
                <c:pt idx="10905">
                  <c:v>279392</c:v>
                </c:pt>
                <c:pt idx="10906">
                  <c:v>279488</c:v>
                </c:pt>
                <c:pt idx="10907">
                  <c:v>279552</c:v>
                </c:pt>
                <c:pt idx="10908">
                  <c:v>279648</c:v>
                </c:pt>
                <c:pt idx="10909">
                  <c:v>279712</c:v>
                </c:pt>
                <c:pt idx="10910">
                  <c:v>279808</c:v>
                </c:pt>
                <c:pt idx="10911">
                  <c:v>279872</c:v>
                </c:pt>
                <c:pt idx="10912">
                  <c:v>279968</c:v>
                </c:pt>
                <c:pt idx="10913">
                  <c:v>280032</c:v>
                </c:pt>
                <c:pt idx="10914">
                  <c:v>280128</c:v>
                </c:pt>
                <c:pt idx="10915">
                  <c:v>280192</c:v>
                </c:pt>
                <c:pt idx="10916">
                  <c:v>280288</c:v>
                </c:pt>
                <c:pt idx="10917">
                  <c:v>280384</c:v>
                </c:pt>
                <c:pt idx="10918">
                  <c:v>280448</c:v>
                </c:pt>
                <c:pt idx="10919">
                  <c:v>280512</c:v>
                </c:pt>
                <c:pt idx="10920">
                  <c:v>280576</c:v>
                </c:pt>
                <c:pt idx="10921">
                  <c:v>280672</c:v>
                </c:pt>
                <c:pt idx="10922">
                  <c:v>280736</c:v>
                </c:pt>
                <c:pt idx="10923">
                  <c:v>280832</c:v>
                </c:pt>
                <c:pt idx="10924">
                  <c:v>280928</c:v>
                </c:pt>
                <c:pt idx="10925">
                  <c:v>280992</c:v>
                </c:pt>
                <c:pt idx="10926">
                  <c:v>281088</c:v>
                </c:pt>
                <c:pt idx="10927">
                  <c:v>281152</c:v>
                </c:pt>
                <c:pt idx="10928">
                  <c:v>281248</c:v>
                </c:pt>
                <c:pt idx="10929">
                  <c:v>281344</c:v>
                </c:pt>
                <c:pt idx="10930">
                  <c:v>281408</c:v>
                </c:pt>
                <c:pt idx="10931">
                  <c:v>281504</c:v>
                </c:pt>
                <c:pt idx="10932">
                  <c:v>281568</c:v>
                </c:pt>
                <c:pt idx="10933">
                  <c:v>281664</c:v>
                </c:pt>
                <c:pt idx="10934">
                  <c:v>281728</c:v>
                </c:pt>
                <c:pt idx="10935">
                  <c:v>281824</c:v>
                </c:pt>
                <c:pt idx="10936">
                  <c:v>281888</c:v>
                </c:pt>
                <c:pt idx="10937">
                  <c:v>281984</c:v>
                </c:pt>
                <c:pt idx="10938">
                  <c:v>282048</c:v>
                </c:pt>
                <c:pt idx="10939">
                  <c:v>282144</c:v>
                </c:pt>
                <c:pt idx="10940">
                  <c:v>282240</c:v>
                </c:pt>
                <c:pt idx="10941">
                  <c:v>282304</c:v>
                </c:pt>
                <c:pt idx="10942">
                  <c:v>282400</c:v>
                </c:pt>
                <c:pt idx="10943">
                  <c:v>282464</c:v>
                </c:pt>
                <c:pt idx="10944">
                  <c:v>282560</c:v>
                </c:pt>
                <c:pt idx="10945">
                  <c:v>282632</c:v>
                </c:pt>
                <c:pt idx="10946">
                  <c:v>282728</c:v>
                </c:pt>
                <c:pt idx="10947">
                  <c:v>282792</c:v>
                </c:pt>
                <c:pt idx="10948">
                  <c:v>282888</c:v>
                </c:pt>
                <c:pt idx="10949">
                  <c:v>282952</c:v>
                </c:pt>
                <c:pt idx="10950">
                  <c:v>283048</c:v>
                </c:pt>
                <c:pt idx="10951">
                  <c:v>283144</c:v>
                </c:pt>
                <c:pt idx="10952">
                  <c:v>283208</c:v>
                </c:pt>
                <c:pt idx="10953">
                  <c:v>283304</c:v>
                </c:pt>
                <c:pt idx="10954">
                  <c:v>283368</c:v>
                </c:pt>
                <c:pt idx="10955">
                  <c:v>283464</c:v>
                </c:pt>
                <c:pt idx="10956">
                  <c:v>283528</c:v>
                </c:pt>
                <c:pt idx="10957">
                  <c:v>283624</c:v>
                </c:pt>
                <c:pt idx="10958">
                  <c:v>283688</c:v>
                </c:pt>
                <c:pt idx="10959">
                  <c:v>283784</c:v>
                </c:pt>
                <c:pt idx="10960">
                  <c:v>283848</c:v>
                </c:pt>
                <c:pt idx="10961">
                  <c:v>283944</c:v>
                </c:pt>
                <c:pt idx="10962">
                  <c:v>284040</c:v>
                </c:pt>
                <c:pt idx="10963">
                  <c:v>284104</c:v>
                </c:pt>
                <c:pt idx="10964">
                  <c:v>284200</c:v>
                </c:pt>
                <c:pt idx="10965">
                  <c:v>284264</c:v>
                </c:pt>
                <c:pt idx="10966">
                  <c:v>284360</c:v>
                </c:pt>
                <c:pt idx="10967">
                  <c:v>284424</c:v>
                </c:pt>
                <c:pt idx="10968">
                  <c:v>284520</c:v>
                </c:pt>
                <c:pt idx="10969">
                  <c:v>284584</c:v>
                </c:pt>
                <c:pt idx="10970">
                  <c:v>284680</c:v>
                </c:pt>
                <c:pt idx="10971">
                  <c:v>284776</c:v>
                </c:pt>
                <c:pt idx="10972">
                  <c:v>284840</c:v>
                </c:pt>
                <c:pt idx="10973">
                  <c:v>284936</c:v>
                </c:pt>
                <c:pt idx="10974">
                  <c:v>285032</c:v>
                </c:pt>
                <c:pt idx="10975">
                  <c:v>285096</c:v>
                </c:pt>
                <c:pt idx="10976">
                  <c:v>285160</c:v>
                </c:pt>
                <c:pt idx="10977">
                  <c:v>285256</c:v>
                </c:pt>
                <c:pt idx="10978">
                  <c:v>285352</c:v>
                </c:pt>
                <c:pt idx="10979">
                  <c:v>285416</c:v>
                </c:pt>
                <c:pt idx="10980">
                  <c:v>285512</c:v>
                </c:pt>
                <c:pt idx="10981">
                  <c:v>285576</c:v>
                </c:pt>
                <c:pt idx="10982">
                  <c:v>285672</c:v>
                </c:pt>
                <c:pt idx="10983">
                  <c:v>285736</c:v>
                </c:pt>
                <c:pt idx="10984">
                  <c:v>285832</c:v>
                </c:pt>
                <c:pt idx="10985">
                  <c:v>285928</c:v>
                </c:pt>
                <c:pt idx="10986">
                  <c:v>285992</c:v>
                </c:pt>
                <c:pt idx="10987">
                  <c:v>286088</c:v>
                </c:pt>
                <c:pt idx="10988">
                  <c:v>286152</c:v>
                </c:pt>
                <c:pt idx="10989">
                  <c:v>286248</c:v>
                </c:pt>
                <c:pt idx="10990">
                  <c:v>286312</c:v>
                </c:pt>
                <c:pt idx="10991">
                  <c:v>286408</c:v>
                </c:pt>
                <c:pt idx="10992">
                  <c:v>286472</c:v>
                </c:pt>
                <c:pt idx="10993">
                  <c:v>286568</c:v>
                </c:pt>
                <c:pt idx="10994">
                  <c:v>286632</c:v>
                </c:pt>
                <c:pt idx="10995">
                  <c:v>286728</c:v>
                </c:pt>
                <c:pt idx="10996">
                  <c:v>286792</c:v>
                </c:pt>
                <c:pt idx="10997">
                  <c:v>286888</c:v>
                </c:pt>
                <c:pt idx="10998">
                  <c:v>286952</c:v>
                </c:pt>
                <c:pt idx="10999">
                  <c:v>287048</c:v>
                </c:pt>
                <c:pt idx="11000">
                  <c:v>287144</c:v>
                </c:pt>
                <c:pt idx="11001">
                  <c:v>287208</c:v>
                </c:pt>
                <c:pt idx="11002">
                  <c:v>287272</c:v>
                </c:pt>
                <c:pt idx="11003">
                  <c:v>287368</c:v>
                </c:pt>
                <c:pt idx="11004">
                  <c:v>287432</c:v>
                </c:pt>
                <c:pt idx="11005">
                  <c:v>287528</c:v>
                </c:pt>
                <c:pt idx="11006">
                  <c:v>287624</c:v>
                </c:pt>
                <c:pt idx="11007">
                  <c:v>287688</c:v>
                </c:pt>
                <c:pt idx="11008">
                  <c:v>287784</c:v>
                </c:pt>
                <c:pt idx="11009">
                  <c:v>287848</c:v>
                </c:pt>
                <c:pt idx="11010">
                  <c:v>287944</c:v>
                </c:pt>
                <c:pt idx="11011">
                  <c:v>288040</c:v>
                </c:pt>
                <c:pt idx="11012">
                  <c:v>288104</c:v>
                </c:pt>
                <c:pt idx="11013">
                  <c:v>288168</c:v>
                </c:pt>
                <c:pt idx="11014">
                  <c:v>288264</c:v>
                </c:pt>
                <c:pt idx="11015">
                  <c:v>288328</c:v>
                </c:pt>
                <c:pt idx="11016">
                  <c:v>288424</c:v>
                </c:pt>
                <c:pt idx="11017">
                  <c:v>288520</c:v>
                </c:pt>
                <c:pt idx="11018">
                  <c:v>288584</c:v>
                </c:pt>
                <c:pt idx="11019">
                  <c:v>288680</c:v>
                </c:pt>
                <c:pt idx="11020">
                  <c:v>288744</c:v>
                </c:pt>
                <c:pt idx="11021">
                  <c:v>288840</c:v>
                </c:pt>
                <c:pt idx="11022">
                  <c:v>288936</c:v>
                </c:pt>
                <c:pt idx="11023">
                  <c:v>288968</c:v>
                </c:pt>
                <c:pt idx="11024">
                  <c:v>289064</c:v>
                </c:pt>
                <c:pt idx="11025">
                  <c:v>289128</c:v>
                </c:pt>
                <c:pt idx="11026">
                  <c:v>289224</c:v>
                </c:pt>
                <c:pt idx="11027">
                  <c:v>289288</c:v>
                </c:pt>
                <c:pt idx="11028">
                  <c:v>289384</c:v>
                </c:pt>
                <c:pt idx="11029">
                  <c:v>289480</c:v>
                </c:pt>
                <c:pt idx="11030">
                  <c:v>289544</c:v>
                </c:pt>
                <c:pt idx="11031">
                  <c:v>289608</c:v>
                </c:pt>
                <c:pt idx="11032">
                  <c:v>289704</c:v>
                </c:pt>
                <c:pt idx="11033">
                  <c:v>289800</c:v>
                </c:pt>
                <c:pt idx="11034">
                  <c:v>289864</c:v>
                </c:pt>
                <c:pt idx="11035">
                  <c:v>289960</c:v>
                </c:pt>
                <c:pt idx="11036">
                  <c:v>290024</c:v>
                </c:pt>
                <c:pt idx="11037">
                  <c:v>290120</c:v>
                </c:pt>
                <c:pt idx="11038">
                  <c:v>290184</c:v>
                </c:pt>
                <c:pt idx="11039">
                  <c:v>290280</c:v>
                </c:pt>
                <c:pt idx="11040">
                  <c:v>290376</c:v>
                </c:pt>
                <c:pt idx="11041">
                  <c:v>290440</c:v>
                </c:pt>
                <c:pt idx="11042">
                  <c:v>290536</c:v>
                </c:pt>
                <c:pt idx="11043">
                  <c:v>290600</c:v>
                </c:pt>
                <c:pt idx="11044">
                  <c:v>290696</c:v>
                </c:pt>
                <c:pt idx="11045">
                  <c:v>290792</c:v>
                </c:pt>
                <c:pt idx="11046">
                  <c:v>290856</c:v>
                </c:pt>
                <c:pt idx="11047">
                  <c:v>290952</c:v>
                </c:pt>
                <c:pt idx="11048">
                  <c:v>291016</c:v>
                </c:pt>
                <c:pt idx="11049">
                  <c:v>291112</c:v>
                </c:pt>
                <c:pt idx="11050">
                  <c:v>291176</c:v>
                </c:pt>
                <c:pt idx="11051">
                  <c:v>291272</c:v>
                </c:pt>
                <c:pt idx="11052">
                  <c:v>291336</c:v>
                </c:pt>
                <c:pt idx="11053">
                  <c:v>291432</c:v>
                </c:pt>
                <c:pt idx="11054">
                  <c:v>291528</c:v>
                </c:pt>
                <c:pt idx="11055">
                  <c:v>291592</c:v>
                </c:pt>
                <c:pt idx="11056">
                  <c:v>291688</c:v>
                </c:pt>
                <c:pt idx="11057">
                  <c:v>291752</c:v>
                </c:pt>
                <c:pt idx="11058">
                  <c:v>279072</c:v>
                </c:pt>
                <c:pt idx="11059">
                  <c:v>279168</c:v>
                </c:pt>
                <c:pt idx="11060">
                  <c:v>279232</c:v>
                </c:pt>
                <c:pt idx="11061">
                  <c:v>279328</c:v>
                </c:pt>
                <c:pt idx="11062">
                  <c:v>279424</c:v>
                </c:pt>
                <c:pt idx="11063">
                  <c:v>279488</c:v>
                </c:pt>
                <c:pt idx="11064">
                  <c:v>279552</c:v>
                </c:pt>
                <c:pt idx="11065">
                  <c:v>279648</c:v>
                </c:pt>
                <c:pt idx="11066">
                  <c:v>279744</c:v>
                </c:pt>
                <c:pt idx="11067">
                  <c:v>279808</c:v>
                </c:pt>
                <c:pt idx="11068">
                  <c:v>279904</c:v>
                </c:pt>
                <c:pt idx="11069">
                  <c:v>279968</c:v>
                </c:pt>
                <c:pt idx="11070">
                  <c:v>280064</c:v>
                </c:pt>
                <c:pt idx="11071">
                  <c:v>280128</c:v>
                </c:pt>
                <c:pt idx="11072">
                  <c:v>280224</c:v>
                </c:pt>
                <c:pt idx="11073">
                  <c:v>280320</c:v>
                </c:pt>
                <c:pt idx="11074">
                  <c:v>280384</c:v>
                </c:pt>
                <c:pt idx="11075">
                  <c:v>280480</c:v>
                </c:pt>
                <c:pt idx="11076">
                  <c:v>280544</c:v>
                </c:pt>
                <c:pt idx="11077">
                  <c:v>280640</c:v>
                </c:pt>
                <c:pt idx="11078">
                  <c:v>280736</c:v>
                </c:pt>
                <c:pt idx="11079">
                  <c:v>280800</c:v>
                </c:pt>
                <c:pt idx="11080">
                  <c:v>280896</c:v>
                </c:pt>
                <c:pt idx="11081">
                  <c:v>280960</c:v>
                </c:pt>
                <c:pt idx="11082">
                  <c:v>281056</c:v>
                </c:pt>
                <c:pt idx="11083">
                  <c:v>281120</c:v>
                </c:pt>
                <c:pt idx="11084">
                  <c:v>281216</c:v>
                </c:pt>
                <c:pt idx="11085">
                  <c:v>281280</c:v>
                </c:pt>
                <c:pt idx="11086">
                  <c:v>281376</c:v>
                </c:pt>
                <c:pt idx="11087">
                  <c:v>281440</c:v>
                </c:pt>
                <c:pt idx="11088">
                  <c:v>281536</c:v>
                </c:pt>
                <c:pt idx="11089">
                  <c:v>281632</c:v>
                </c:pt>
                <c:pt idx="11090">
                  <c:v>281696</c:v>
                </c:pt>
                <c:pt idx="11091">
                  <c:v>281792</c:v>
                </c:pt>
                <c:pt idx="11092">
                  <c:v>281856</c:v>
                </c:pt>
                <c:pt idx="11093">
                  <c:v>281952</c:v>
                </c:pt>
                <c:pt idx="11094">
                  <c:v>282016</c:v>
                </c:pt>
                <c:pt idx="11095">
                  <c:v>282112</c:v>
                </c:pt>
                <c:pt idx="11096">
                  <c:v>282176</c:v>
                </c:pt>
                <c:pt idx="11097">
                  <c:v>282240</c:v>
                </c:pt>
                <c:pt idx="11098">
                  <c:v>282336</c:v>
                </c:pt>
                <c:pt idx="11099">
                  <c:v>282432</c:v>
                </c:pt>
                <c:pt idx="11100">
                  <c:v>282496</c:v>
                </c:pt>
                <c:pt idx="11101">
                  <c:v>282600</c:v>
                </c:pt>
                <c:pt idx="11102">
                  <c:v>282696</c:v>
                </c:pt>
                <c:pt idx="11103">
                  <c:v>282760</c:v>
                </c:pt>
                <c:pt idx="11104">
                  <c:v>282856</c:v>
                </c:pt>
                <c:pt idx="11105">
                  <c:v>282920</c:v>
                </c:pt>
                <c:pt idx="11106">
                  <c:v>283016</c:v>
                </c:pt>
                <c:pt idx="11107">
                  <c:v>283080</c:v>
                </c:pt>
                <c:pt idx="11108">
                  <c:v>283176</c:v>
                </c:pt>
                <c:pt idx="11109">
                  <c:v>283240</c:v>
                </c:pt>
                <c:pt idx="11110">
                  <c:v>283336</c:v>
                </c:pt>
                <c:pt idx="11111">
                  <c:v>283432</c:v>
                </c:pt>
                <c:pt idx="11112">
                  <c:v>283496</c:v>
                </c:pt>
                <c:pt idx="11113">
                  <c:v>283592</c:v>
                </c:pt>
                <c:pt idx="11114">
                  <c:v>283656</c:v>
                </c:pt>
                <c:pt idx="11115">
                  <c:v>283752</c:v>
                </c:pt>
                <c:pt idx="11116">
                  <c:v>283816</c:v>
                </c:pt>
                <c:pt idx="11117">
                  <c:v>283912</c:v>
                </c:pt>
                <c:pt idx="11118">
                  <c:v>283976</c:v>
                </c:pt>
                <c:pt idx="11119">
                  <c:v>284072</c:v>
                </c:pt>
                <c:pt idx="11120">
                  <c:v>284136</c:v>
                </c:pt>
                <c:pt idx="11121">
                  <c:v>284232</c:v>
                </c:pt>
                <c:pt idx="11122">
                  <c:v>284296</c:v>
                </c:pt>
                <c:pt idx="11123">
                  <c:v>284392</c:v>
                </c:pt>
                <c:pt idx="11124">
                  <c:v>284456</c:v>
                </c:pt>
                <c:pt idx="11125">
                  <c:v>284520</c:v>
                </c:pt>
                <c:pt idx="11126">
                  <c:v>284616</c:v>
                </c:pt>
                <c:pt idx="11127">
                  <c:v>284680</c:v>
                </c:pt>
                <c:pt idx="11128">
                  <c:v>284776</c:v>
                </c:pt>
                <c:pt idx="11129">
                  <c:v>284840</c:v>
                </c:pt>
                <c:pt idx="11130">
                  <c:v>284936</c:v>
                </c:pt>
                <c:pt idx="11131">
                  <c:v>285000</c:v>
                </c:pt>
                <c:pt idx="11132">
                  <c:v>285096</c:v>
                </c:pt>
                <c:pt idx="11133">
                  <c:v>285192</c:v>
                </c:pt>
                <c:pt idx="11134">
                  <c:v>285256</c:v>
                </c:pt>
                <c:pt idx="11135">
                  <c:v>285352</c:v>
                </c:pt>
                <c:pt idx="11136">
                  <c:v>285416</c:v>
                </c:pt>
                <c:pt idx="11137">
                  <c:v>285512</c:v>
                </c:pt>
                <c:pt idx="11138">
                  <c:v>285576</c:v>
                </c:pt>
                <c:pt idx="11139">
                  <c:v>285672</c:v>
                </c:pt>
                <c:pt idx="11140">
                  <c:v>285736</c:v>
                </c:pt>
                <c:pt idx="11141">
                  <c:v>285832</c:v>
                </c:pt>
                <c:pt idx="11142">
                  <c:v>285896</c:v>
                </c:pt>
                <c:pt idx="11143">
                  <c:v>285992</c:v>
                </c:pt>
                <c:pt idx="11144">
                  <c:v>286088</c:v>
                </c:pt>
                <c:pt idx="11145">
                  <c:v>286152</c:v>
                </c:pt>
                <c:pt idx="11146">
                  <c:v>286248</c:v>
                </c:pt>
                <c:pt idx="11147">
                  <c:v>286312</c:v>
                </c:pt>
                <c:pt idx="11148">
                  <c:v>286408</c:v>
                </c:pt>
                <c:pt idx="11149">
                  <c:v>286504</c:v>
                </c:pt>
                <c:pt idx="11150">
                  <c:v>286568</c:v>
                </c:pt>
                <c:pt idx="11151">
                  <c:v>286632</c:v>
                </c:pt>
                <c:pt idx="11152">
                  <c:v>286728</c:v>
                </c:pt>
                <c:pt idx="11153">
                  <c:v>286824</c:v>
                </c:pt>
                <c:pt idx="11154">
                  <c:v>286888</c:v>
                </c:pt>
                <c:pt idx="11155">
                  <c:v>286984</c:v>
                </c:pt>
                <c:pt idx="11156">
                  <c:v>287048</c:v>
                </c:pt>
                <c:pt idx="11157">
                  <c:v>287144</c:v>
                </c:pt>
                <c:pt idx="11158">
                  <c:v>287240</c:v>
                </c:pt>
                <c:pt idx="11159">
                  <c:v>287304</c:v>
                </c:pt>
                <c:pt idx="11160">
                  <c:v>287400</c:v>
                </c:pt>
                <c:pt idx="11161">
                  <c:v>287464</c:v>
                </c:pt>
                <c:pt idx="11162">
                  <c:v>287560</c:v>
                </c:pt>
                <c:pt idx="11163">
                  <c:v>287624</c:v>
                </c:pt>
                <c:pt idx="11164">
                  <c:v>287720</c:v>
                </c:pt>
                <c:pt idx="11165">
                  <c:v>287816</c:v>
                </c:pt>
                <c:pt idx="11166">
                  <c:v>287880</c:v>
                </c:pt>
                <c:pt idx="11167">
                  <c:v>287976</c:v>
                </c:pt>
                <c:pt idx="11168">
                  <c:v>288040</c:v>
                </c:pt>
                <c:pt idx="11169">
                  <c:v>288136</c:v>
                </c:pt>
                <c:pt idx="11170">
                  <c:v>288200</c:v>
                </c:pt>
                <c:pt idx="11171">
                  <c:v>288296</c:v>
                </c:pt>
                <c:pt idx="11172">
                  <c:v>288392</c:v>
                </c:pt>
                <c:pt idx="11173">
                  <c:v>288456</c:v>
                </c:pt>
                <c:pt idx="11174">
                  <c:v>288520</c:v>
                </c:pt>
                <c:pt idx="11175">
                  <c:v>288616</c:v>
                </c:pt>
                <c:pt idx="11176">
                  <c:v>288712</c:v>
                </c:pt>
                <c:pt idx="11177">
                  <c:v>288776</c:v>
                </c:pt>
                <c:pt idx="11178">
                  <c:v>288872</c:v>
                </c:pt>
                <c:pt idx="11179">
                  <c:v>288936</c:v>
                </c:pt>
                <c:pt idx="11180">
                  <c:v>289032</c:v>
                </c:pt>
                <c:pt idx="11181">
                  <c:v>289096</c:v>
                </c:pt>
                <c:pt idx="11182">
                  <c:v>289192</c:v>
                </c:pt>
                <c:pt idx="11183">
                  <c:v>289288</c:v>
                </c:pt>
                <c:pt idx="11184">
                  <c:v>289352</c:v>
                </c:pt>
                <c:pt idx="11185">
                  <c:v>289416</c:v>
                </c:pt>
                <c:pt idx="11186">
                  <c:v>289512</c:v>
                </c:pt>
                <c:pt idx="11187">
                  <c:v>289608</c:v>
                </c:pt>
                <c:pt idx="11188">
                  <c:v>289672</c:v>
                </c:pt>
                <c:pt idx="11189">
                  <c:v>289768</c:v>
                </c:pt>
                <c:pt idx="11190">
                  <c:v>289832</c:v>
                </c:pt>
                <c:pt idx="11191">
                  <c:v>289928</c:v>
                </c:pt>
                <c:pt idx="11192">
                  <c:v>290024</c:v>
                </c:pt>
                <c:pt idx="11193">
                  <c:v>290088</c:v>
                </c:pt>
                <c:pt idx="11194">
                  <c:v>290184</c:v>
                </c:pt>
                <c:pt idx="11195">
                  <c:v>290248</c:v>
                </c:pt>
                <c:pt idx="11196">
                  <c:v>290312</c:v>
                </c:pt>
                <c:pt idx="11197">
                  <c:v>290408</c:v>
                </c:pt>
                <c:pt idx="11198">
                  <c:v>290472</c:v>
                </c:pt>
                <c:pt idx="11199">
                  <c:v>290568</c:v>
                </c:pt>
                <c:pt idx="11200">
                  <c:v>290632</c:v>
                </c:pt>
                <c:pt idx="11201">
                  <c:v>290728</c:v>
                </c:pt>
                <c:pt idx="11202">
                  <c:v>290792</c:v>
                </c:pt>
                <c:pt idx="11203">
                  <c:v>290888</c:v>
                </c:pt>
                <c:pt idx="11204">
                  <c:v>290984</c:v>
                </c:pt>
                <c:pt idx="11205">
                  <c:v>291048</c:v>
                </c:pt>
                <c:pt idx="11206">
                  <c:v>291144</c:v>
                </c:pt>
                <c:pt idx="11207">
                  <c:v>291208</c:v>
                </c:pt>
                <c:pt idx="11208">
                  <c:v>291304</c:v>
                </c:pt>
                <c:pt idx="11209">
                  <c:v>291368</c:v>
                </c:pt>
                <c:pt idx="11210">
                  <c:v>291464</c:v>
                </c:pt>
                <c:pt idx="11211">
                  <c:v>291528</c:v>
                </c:pt>
                <c:pt idx="11212">
                  <c:v>291624</c:v>
                </c:pt>
                <c:pt idx="11213">
                  <c:v>291688</c:v>
                </c:pt>
                <c:pt idx="11214">
                  <c:v>287688</c:v>
                </c:pt>
                <c:pt idx="11215">
                  <c:v>279104</c:v>
                </c:pt>
                <c:pt idx="11216">
                  <c:v>279200</c:v>
                </c:pt>
                <c:pt idx="11217">
                  <c:v>279264</c:v>
                </c:pt>
                <c:pt idx="11218">
                  <c:v>279360</c:v>
                </c:pt>
                <c:pt idx="11219">
                  <c:v>279424</c:v>
                </c:pt>
                <c:pt idx="11220">
                  <c:v>279520</c:v>
                </c:pt>
                <c:pt idx="11221">
                  <c:v>279584</c:v>
                </c:pt>
                <c:pt idx="11222">
                  <c:v>279680</c:v>
                </c:pt>
                <c:pt idx="11223">
                  <c:v>279744</c:v>
                </c:pt>
                <c:pt idx="11224">
                  <c:v>279840</c:v>
                </c:pt>
                <c:pt idx="11225">
                  <c:v>279936</c:v>
                </c:pt>
                <c:pt idx="11226">
                  <c:v>280000</c:v>
                </c:pt>
                <c:pt idx="11227">
                  <c:v>280064</c:v>
                </c:pt>
                <c:pt idx="11228">
                  <c:v>280064</c:v>
                </c:pt>
                <c:pt idx="11229">
                  <c:v>280064</c:v>
                </c:pt>
                <c:pt idx="11230">
                  <c:v>280064</c:v>
                </c:pt>
                <c:pt idx="11231">
                  <c:v>280064</c:v>
                </c:pt>
                <c:pt idx="11232">
                  <c:v>280064</c:v>
                </c:pt>
                <c:pt idx="11233">
                  <c:v>280064</c:v>
                </c:pt>
                <c:pt idx="11234">
                  <c:v>280064</c:v>
                </c:pt>
                <c:pt idx="11235">
                  <c:v>280064</c:v>
                </c:pt>
                <c:pt idx="11236">
                  <c:v>280064</c:v>
                </c:pt>
                <c:pt idx="11237">
                  <c:v>280064</c:v>
                </c:pt>
                <c:pt idx="11238">
                  <c:v>280064</c:v>
                </c:pt>
                <c:pt idx="11239">
                  <c:v>280064</c:v>
                </c:pt>
                <c:pt idx="11240">
                  <c:v>280064</c:v>
                </c:pt>
                <c:pt idx="11241">
                  <c:v>280064</c:v>
                </c:pt>
                <c:pt idx="11242">
                  <c:v>280064</c:v>
                </c:pt>
                <c:pt idx="11243">
                  <c:v>280064</c:v>
                </c:pt>
                <c:pt idx="11244">
                  <c:v>280064</c:v>
                </c:pt>
                <c:pt idx="11245">
                  <c:v>280064</c:v>
                </c:pt>
                <c:pt idx="11246">
                  <c:v>280064</c:v>
                </c:pt>
                <c:pt idx="11247">
                  <c:v>280064</c:v>
                </c:pt>
                <c:pt idx="11248">
                  <c:v>280064</c:v>
                </c:pt>
                <c:pt idx="11249">
                  <c:v>280064</c:v>
                </c:pt>
                <c:pt idx="11250">
                  <c:v>280064</c:v>
                </c:pt>
                <c:pt idx="11251">
                  <c:v>280064</c:v>
                </c:pt>
                <c:pt idx="11252">
                  <c:v>280064</c:v>
                </c:pt>
                <c:pt idx="11253">
                  <c:v>280064</c:v>
                </c:pt>
                <c:pt idx="11254">
                  <c:v>280064</c:v>
                </c:pt>
                <c:pt idx="11255">
                  <c:v>280064</c:v>
                </c:pt>
                <c:pt idx="11256">
                  <c:v>280064</c:v>
                </c:pt>
                <c:pt idx="11257">
                  <c:v>280064</c:v>
                </c:pt>
                <c:pt idx="11258">
                  <c:v>280064</c:v>
                </c:pt>
                <c:pt idx="11259">
                  <c:v>280064</c:v>
                </c:pt>
                <c:pt idx="11260">
                  <c:v>280064</c:v>
                </c:pt>
                <c:pt idx="11261">
                  <c:v>280064</c:v>
                </c:pt>
                <c:pt idx="11262">
                  <c:v>280064</c:v>
                </c:pt>
                <c:pt idx="11263">
                  <c:v>280064</c:v>
                </c:pt>
                <c:pt idx="11264">
                  <c:v>280064</c:v>
                </c:pt>
                <c:pt idx="11265">
                  <c:v>280064</c:v>
                </c:pt>
                <c:pt idx="11266">
                  <c:v>280064</c:v>
                </c:pt>
                <c:pt idx="11267">
                  <c:v>280064</c:v>
                </c:pt>
                <c:pt idx="11268">
                  <c:v>280064</c:v>
                </c:pt>
                <c:pt idx="11269">
                  <c:v>280064</c:v>
                </c:pt>
                <c:pt idx="11270">
                  <c:v>280064</c:v>
                </c:pt>
                <c:pt idx="11271">
                  <c:v>280064</c:v>
                </c:pt>
                <c:pt idx="11272">
                  <c:v>280064</c:v>
                </c:pt>
                <c:pt idx="11273">
                  <c:v>280064</c:v>
                </c:pt>
                <c:pt idx="11274">
                  <c:v>280064</c:v>
                </c:pt>
                <c:pt idx="11275">
                  <c:v>280064</c:v>
                </c:pt>
                <c:pt idx="11276">
                  <c:v>280064</c:v>
                </c:pt>
                <c:pt idx="11277">
                  <c:v>280064</c:v>
                </c:pt>
                <c:pt idx="11278">
                  <c:v>280064</c:v>
                </c:pt>
                <c:pt idx="11279">
                  <c:v>280064</c:v>
                </c:pt>
                <c:pt idx="11280">
                  <c:v>280064</c:v>
                </c:pt>
                <c:pt idx="11281">
                  <c:v>280064</c:v>
                </c:pt>
                <c:pt idx="11282">
                  <c:v>280064</c:v>
                </c:pt>
                <c:pt idx="11283">
                  <c:v>280064</c:v>
                </c:pt>
                <c:pt idx="11284">
                  <c:v>280064</c:v>
                </c:pt>
                <c:pt idx="11285">
                  <c:v>280064</c:v>
                </c:pt>
                <c:pt idx="11286">
                  <c:v>280064</c:v>
                </c:pt>
                <c:pt idx="11287">
                  <c:v>280064</c:v>
                </c:pt>
                <c:pt idx="11288">
                  <c:v>280064</c:v>
                </c:pt>
                <c:pt idx="11289">
                  <c:v>280064</c:v>
                </c:pt>
                <c:pt idx="11290">
                  <c:v>280064</c:v>
                </c:pt>
                <c:pt idx="11291">
                  <c:v>280064</c:v>
                </c:pt>
                <c:pt idx="11292">
                  <c:v>280064</c:v>
                </c:pt>
                <c:pt idx="11293">
                  <c:v>280064</c:v>
                </c:pt>
                <c:pt idx="11294">
                  <c:v>280064</c:v>
                </c:pt>
                <c:pt idx="11295">
                  <c:v>280064</c:v>
                </c:pt>
                <c:pt idx="11296">
                  <c:v>280064</c:v>
                </c:pt>
                <c:pt idx="11297">
                  <c:v>280064</c:v>
                </c:pt>
                <c:pt idx="11298">
                  <c:v>280064</c:v>
                </c:pt>
                <c:pt idx="11299">
                  <c:v>280064</c:v>
                </c:pt>
                <c:pt idx="11300">
                  <c:v>280064</c:v>
                </c:pt>
                <c:pt idx="11301">
                  <c:v>280064</c:v>
                </c:pt>
                <c:pt idx="11302">
                  <c:v>280064</c:v>
                </c:pt>
                <c:pt idx="11303">
                  <c:v>280064</c:v>
                </c:pt>
                <c:pt idx="11304">
                  <c:v>280064</c:v>
                </c:pt>
                <c:pt idx="11305">
                  <c:v>280064</c:v>
                </c:pt>
                <c:pt idx="11306">
                  <c:v>280064</c:v>
                </c:pt>
                <c:pt idx="11307">
                  <c:v>280064</c:v>
                </c:pt>
                <c:pt idx="11308">
                  <c:v>280064</c:v>
                </c:pt>
                <c:pt idx="11309">
                  <c:v>280064</c:v>
                </c:pt>
                <c:pt idx="11310">
                  <c:v>280064</c:v>
                </c:pt>
                <c:pt idx="11311">
                  <c:v>280064</c:v>
                </c:pt>
                <c:pt idx="11312">
                  <c:v>280064</c:v>
                </c:pt>
                <c:pt idx="11313">
                  <c:v>280064</c:v>
                </c:pt>
                <c:pt idx="11314">
                  <c:v>280064</c:v>
                </c:pt>
                <c:pt idx="11315">
                  <c:v>280064</c:v>
                </c:pt>
                <c:pt idx="11316">
                  <c:v>280064</c:v>
                </c:pt>
                <c:pt idx="11317">
                  <c:v>280064</c:v>
                </c:pt>
                <c:pt idx="11318">
                  <c:v>280064</c:v>
                </c:pt>
                <c:pt idx="11319">
                  <c:v>280064</c:v>
                </c:pt>
                <c:pt idx="11320">
                  <c:v>280064</c:v>
                </c:pt>
                <c:pt idx="11321">
                  <c:v>280064</c:v>
                </c:pt>
                <c:pt idx="11322">
                  <c:v>280064</c:v>
                </c:pt>
                <c:pt idx="11323">
                  <c:v>280064</c:v>
                </c:pt>
                <c:pt idx="11324">
                  <c:v>280064</c:v>
                </c:pt>
                <c:pt idx="11325">
                  <c:v>280064</c:v>
                </c:pt>
                <c:pt idx="11326">
                  <c:v>280064</c:v>
                </c:pt>
                <c:pt idx="11327">
                  <c:v>280064</c:v>
                </c:pt>
                <c:pt idx="11328">
                  <c:v>280064</c:v>
                </c:pt>
                <c:pt idx="11329">
                  <c:v>280064</c:v>
                </c:pt>
                <c:pt idx="11330">
                  <c:v>280064</c:v>
                </c:pt>
                <c:pt idx="11331">
                  <c:v>280064</c:v>
                </c:pt>
                <c:pt idx="11332">
                  <c:v>280064</c:v>
                </c:pt>
                <c:pt idx="11333">
                  <c:v>280064</c:v>
                </c:pt>
                <c:pt idx="11334">
                  <c:v>280064</c:v>
                </c:pt>
                <c:pt idx="11335">
                  <c:v>280064</c:v>
                </c:pt>
                <c:pt idx="11336">
                  <c:v>280064</c:v>
                </c:pt>
                <c:pt idx="11337">
                  <c:v>280064</c:v>
                </c:pt>
                <c:pt idx="11338">
                  <c:v>280064</c:v>
                </c:pt>
                <c:pt idx="11339">
                  <c:v>280064</c:v>
                </c:pt>
                <c:pt idx="11340">
                  <c:v>280064</c:v>
                </c:pt>
                <c:pt idx="11341">
                  <c:v>280064</c:v>
                </c:pt>
                <c:pt idx="11342">
                  <c:v>280064</c:v>
                </c:pt>
                <c:pt idx="11343">
                  <c:v>280064</c:v>
                </c:pt>
                <c:pt idx="11344">
                  <c:v>280064</c:v>
                </c:pt>
                <c:pt idx="11345">
                  <c:v>280064</c:v>
                </c:pt>
                <c:pt idx="11346">
                  <c:v>280064</c:v>
                </c:pt>
                <c:pt idx="11347">
                  <c:v>280064</c:v>
                </c:pt>
                <c:pt idx="11348">
                  <c:v>280064</c:v>
                </c:pt>
                <c:pt idx="11349">
                  <c:v>280064</c:v>
                </c:pt>
                <c:pt idx="11350">
                  <c:v>280064</c:v>
                </c:pt>
                <c:pt idx="11351">
                  <c:v>280064</c:v>
                </c:pt>
                <c:pt idx="11352">
                  <c:v>280064</c:v>
                </c:pt>
                <c:pt idx="11353">
                  <c:v>280064</c:v>
                </c:pt>
                <c:pt idx="11354">
                  <c:v>280064</c:v>
                </c:pt>
                <c:pt idx="11355">
                  <c:v>280064</c:v>
                </c:pt>
                <c:pt idx="11356">
                  <c:v>280064</c:v>
                </c:pt>
                <c:pt idx="11357">
                  <c:v>280064</c:v>
                </c:pt>
                <c:pt idx="11358">
                  <c:v>280064</c:v>
                </c:pt>
                <c:pt idx="11359">
                  <c:v>280064</c:v>
                </c:pt>
                <c:pt idx="11360">
                  <c:v>280064</c:v>
                </c:pt>
                <c:pt idx="11361">
                  <c:v>280064</c:v>
                </c:pt>
                <c:pt idx="11362">
                  <c:v>280064</c:v>
                </c:pt>
                <c:pt idx="11363">
                  <c:v>280064</c:v>
                </c:pt>
                <c:pt idx="11364">
                  <c:v>280064</c:v>
                </c:pt>
                <c:pt idx="11365">
                  <c:v>280064</c:v>
                </c:pt>
                <c:pt idx="11366">
                  <c:v>280064</c:v>
                </c:pt>
                <c:pt idx="11367">
                  <c:v>280064</c:v>
                </c:pt>
                <c:pt idx="11368">
                  <c:v>280064</c:v>
                </c:pt>
                <c:pt idx="11369">
                  <c:v>280064</c:v>
                </c:pt>
                <c:pt idx="11370">
                  <c:v>280064</c:v>
                </c:pt>
                <c:pt idx="11371">
                  <c:v>280064</c:v>
                </c:pt>
                <c:pt idx="11372">
                  <c:v>280064</c:v>
                </c:pt>
                <c:pt idx="11373">
                  <c:v>280064</c:v>
                </c:pt>
                <c:pt idx="11374">
                  <c:v>280064</c:v>
                </c:pt>
                <c:pt idx="11375">
                  <c:v>280064</c:v>
                </c:pt>
                <c:pt idx="11376">
                  <c:v>280064</c:v>
                </c:pt>
                <c:pt idx="11377">
                  <c:v>280064</c:v>
                </c:pt>
                <c:pt idx="11378">
                  <c:v>280064</c:v>
                </c:pt>
                <c:pt idx="11379">
                  <c:v>280064</c:v>
                </c:pt>
                <c:pt idx="11380">
                  <c:v>280064</c:v>
                </c:pt>
                <c:pt idx="11381">
                  <c:v>280064</c:v>
                </c:pt>
                <c:pt idx="11382">
                  <c:v>280064</c:v>
                </c:pt>
                <c:pt idx="11383">
                  <c:v>280064</c:v>
                </c:pt>
                <c:pt idx="11384">
                  <c:v>280064</c:v>
                </c:pt>
                <c:pt idx="11385">
                  <c:v>280064</c:v>
                </c:pt>
                <c:pt idx="11386">
                  <c:v>280064</c:v>
                </c:pt>
                <c:pt idx="11387">
                  <c:v>280064</c:v>
                </c:pt>
                <c:pt idx="11388">
                  <c:v>280064</c:v>
                </c:pt>
                <c:pt idx="11389">
                  <c:v>280064</c:v>
                </c:pt>
                <c:pt idx="11390">
                  <c:v>280064</c:v>
                </c:pt>
                <c:pt idx="11391">
                  <c:v>280064</c:v>
                </c:pt>
                <c:pt idx="11392">
                  <c:v>280064</c:v>
                </c:pt>
                <c:pt idx="11393">
                  <c:v>280064</c:v>
                </c:pt>
                <c:pt idx="11394">
                  <c:v>280064</c:v>
                </c:pt>
                <c:pt idx="11395">
                  <c:v>280064</c:v>
                </c:pt>
                <c:pt idx="11396">
                  <c:v>280064</c:v>
                </c:pt>
                <c:pt idx="11397">
                  <c:v>280064</c:v>
                </c:pt>
                <c:pt idx="11398">
                  <c:v>280064</c:v>
                </c:pt>
                <c:pt idx="11399">
                  <c:v>280064</c:v>
                </c:pt>
                <c:pt idx="11400">
                  <c:v>280064</c:v>
                </c:pt>
                <c:pt idx="11401">
                  <c:v>280064</c:v>
                </c:pt>
                <c:pt idx="11402">
                  <c:v>280064</c:v>
                </c:pt>
                <c:pt idx="11403">
                  <c:v>280064</c:v>
                </c:pt>
                <c:pt idx="11404">
                  <c:v>280064</c:v>
                </c:pt>
                <c:pt idx="11405">
                  <c:v>280064</c:v>
                </c:pt>
                <c:pt idx="11406">
                  <c:v>280064</c:v>
                </c:pt>
                <c:pt idx="11407">
                  <c:v>280064</c:v>
                </c:pt>
                <c:pt idx="11408">
                  <c:v>280064</c:v>
                </c:pt>
                <c:pt idx="11409">
                  <c:v>280064</c:v>
                </c:pt>
                <c:pt idx="11410">
                  <c:v>280064</c:v>
                </c:pt>
                <c:pt idx="11411">
                  <c:v>280064</c:v>
                </c:pt>
                <c:pt idx="11412">
                  <c:v>280064</c:v>
                </c:pt>
                <c:pt idx="11413">
                  <c:v>280064</c:v>
                </c:pt>
                <c:pt idx="11414">
                  <c:v>280064</c:v>
                </c:pt>
                <c:pt idx="11415">
                  <c:v>280064</c:v>
                </c:pt>
                <c:pt idx="11416">
                  <c:v>280064</c:v>
                </c:pt>
                <c:pt idx="11417">
                  <c:v>280064</c:v>
                </c:pt>
                <c:pt idx="11418">
                  <c:v>280064</c:v>
                </c:pt>
                <c:pt idx="11419">
                  <c:v>280064</c:v>
                </c:pt>
                <c:pt idx="11420">
                  <c:v>280064</c:v>
                </c:pt>
                <c:pt idx="11421">
                  <c:v>280064</c:v>
                </c:pt>
                <c:pt idx="11422">
                  <c:v>280064</c:v>
                </c:pt>
                <c:pt idx="11423">
                  <c:v>280064</c:v>
                </c:pt>
                <c:pt idx="11424">
                  <c:v>280064</c:v>
                </c:pt>
                <c:pt idx="11425">
                  <c:v>280064</c:v>
                </c:pt>
                <c:pt idx="11426">
                  <c:v>280064</c:v>
                </c:pt>
                <c:pt idx="11427">
                  <c:v>280064</c:v>
                </c:pt>
                <c:pt idx="11428">
                  <c:v>280064</c:v>
                </c:pt>
                <c:pt idx="11429">
                  <c:v>280064</c:v>
                </c:pt>
                <c:pt idx="11430">
                  <c:v>280064</c:v>
                </c:pt>
                <c:pt idx="11431">
                  <c:v>280064</c:v>
                </c:pt>
                <c:pt idx="11432">
                  <c:v>280064</c:v>
                </c:pt>
                <c:pt idx="11433">
                  <c:v>280064</c:v>
                </c:pt>
                <c:pt idx="11434">
                  <c:v>280064</c:v>
                </c:pt>
                <c:pt idx="11435">
                  <c:v>280064</c:v>
                </c:pt>
                <c:pt idx="11436">
                  <c:v>280064</c:v>
                </c:pt>
                <c:pt idx="11437">
                  <c:v>280064</c:v>
                </c:pt>
                <c:pt idx="11438">
                  <c:v>280064</c:v>
                </c:pt>
                <c:pt idx="11439">
                  <c:v>280064</c:v>
                </c:pt>
                <c:pt idx="11440">
                  <c:v>280064</c:v>
                </c:pt>
                <c:pt idx="11441">
                  <c:v>280064</c:v>
                </c:pt>
                <c:pt idx="11442">
                  <c:v>280064</c:v>
                </c:pt>
                <c:pt idx="11443">
                  <c:v>280064</c:v>
                </c:pt>
                <c:pt idx="11444">
                  <c:v>280064</c:v>
                </c:pt>
                <c:pt idx="11445">
                  <c:v>280064</c:v>
                </c:pt>
                <c:pt idx="11446">
                  <c:v>280064</c:v>
                </c:pt>
                <c:pt idx="11447">
                  <c:v>280064</c:v>
                </c:pt>
                <c:pt idx="11448">
                  <c:v>280064</c:v>
                </c:pt>
                <c:pt idx="11449">
                  <c:v>280064</c:v>
                </c:pt>
                <c:pt idx="11450">
                  <c:v>280064</c:v>
                </c:pt>
                <c:pt idx="11451">
                  <c:v>280064</c:v>
                </c:pt>
                <c:pt idx="11452">
                  <c:v>280064</c:v>
                </c:pt>
                <c:pt idx="11453">
                  <c:v>280064</c:v>
                </c:pt>
                <c:pt idx="11454">
                  <c:v>280064</c:v>
                </c:pt>
                <c:pt idx="11455">
                  <c:v>280064</c:v>
                </c:pt>
                <c:pt idx="11456">
                  <c:v>280064</c:v>
                </c:pt>
                <c:pt idx="11457">
                  <c:v>280064</c:v>
                </c:pt>
                <c:pt idx="11458">
                  <c:v>280064</c:v>
                </c:pt>
                <c:pt idx="11459">
                  <c:v>280064</c:v>
                </c:pt>
                <c:pt idx="11460">
                  <c:v>280064</c:v>
                </c:pt>
                <c:pt idx="11461">
                  <c:v>280064</c:v>
                </c:pt>
                <c:pt idx="11462">
                  <c:v>280064</c:v>
                </c:pt>
                <c:pt idx="11463">
                  <c:v>280064</c:v>
                </c:pt>
                <c:pt idx="11464">
                  <c:v>280064</c:v>
                </c:pt>
                <c:pt idx="11465">
                  <c:v>280064</c:v>
                </c:pt>
                <c:pt idx="11466">
                  <c:v>280064</c:v>
                </c:pt>
                <c:pt idx="11467">
                  <c:v>280064</c:v>
                </c:pt>
                <c:pt idx="11468">
                  <c:v>280064</c:v>
                </c:pt>
                <c:pt idx="11469">
                  <c:v>280064</c:v>
                </c:pt>
                <c:pt idx="11470">
                  <c:v>280064</c:v>
                </c:pt>
                <c:pt idx="11471">
                  <c:v>280064</c:v>
                </c:pt>
                <c:pt idx="11472">
                  <c:v>280064</c:v>
                </c:pt>
                <c:pt idx="11473">
                  <c:v>280064</c:v>
                </c:pt>
                <c:pt idx="11474">
                  <c:v>280064</c:v>
                </c:pt>
                <c:pt idx="11475">
                  <c:v>280064</c:v>
                </c:pt>
                <c:pt idx="11476">
                  <c:v>280064</c:v>
                </c:pt>
                <c:pt idx="11477">
                  <c:v>280064</c:v>
                </c:pt>
                <c:pt idx="11478">
                  <c:v>280064</c:v>
                </c:pt>
                <c:pt idx="11479">
                  <c:v>280064</c:v>
                </c:pt>
                <c:pt idx="11480">
                  <c:v>280064</c:v>
                </c:pt>
                <c:pt idx="11481">
                  <c:v>280064</c:v>
                </c:pt>
                <c:pt idx="11482">
                  <c:v>280064</c:v>
                </c:pt>
                <c:pt idx="11483">
                  <c:v>280064</c:v>
                </c:pt>
                <c:pt idx="11484">
                  <c:v>280064</c:v>
                </c:pt>
                <c:pt idx="11485">
                  <c:v>280064</c:v>
                </c:pt>
                <c:pt idx="11486">
                  <c:v>280064</c:v>
                </c:pt>
                <c:pt idx="11487">
                  <c:v>280064</c:v>
                </c:pt>
                <c:pt idx="11488">
                  <c:v>280064</c:v>
                </c:pt>
                <c:pt idx="11489">
                  <c:v>280064</c:v>
                </c:pt>
                <c:pt idx="11490">
                  <c:v>280064</c:v>
                </c:pt>
                <c:pt idx="11491">
                  <c:v>280064</c:v>
                </c:pt>
                <c:pt idx="11492">
                  <c:v>280064</c:v>
                </c:pt>
                <c:pt idx="11493">
                  <c:v>280064</c:v>
                </c:pt>
                <c:pt idx="11494">
                  <c:v>280064</c:v>
                </c:pt>
                <c:pt idx="11495">
                  <c:v>280064</c:v>
                </c:pt>
                <c:pt idx="11496">
                  <c:v>280064</c:v>
                </c:pt>
                <c:pt idx="11497">
                  <c:v>280064</c:v>
                </c:pt>
                <c:pt idx="11498">
                  <c:v>280064</c:v>
                </c:pt>
                <c:pt idx="11499">
                  <c:v>280064</c:v>
                </c:pt>
                <c:pt idx="11500">
                  <c:v>280064</c:v>
                </c:pt>
                <c:pt idx="11501">
                  <c:v>280064</c:v>
                </c:pt>
                <c:pt idx="11502">
                  <c:v>280064</c:v>
                </c:pt>
                <c:pt idx="11503">
                  <c:v>280064</c:v>
                </c:pt>
                <c:pt idx="11504">
                  <c:v>280064</c:v>
                </c:pt>
                <c:pt idx="11505">
                  <c:v>280064</c:v>
                </c:pt>
                <c:pt idx="11506">
                  <c:v>280064</c:v>
                </c:pt>
                <c:pt idx="11507">
                  <c:v>280064</c:v>
                </c:pt>
                <c:pt idx="11508">
                  <c:v>280064</c:v>
                </c:pt>
                <c:pt idx="11509">
                  <c:v>280064</c:v>
                </c:pt>
                <c:pt idx="11510">
                  <c:v>280064</c:v>
                </c:pt>
                <c:pt idx="11511">
                  <c:v>280064</c:v>
                </c:pt>
                <c:pt idx="11512">
                  <c:v>280064</c:v>
                </c:pt>
                <c:pt idx="11513">
                  <c:v>280064</c:v>
                </c:pt>
                <c:pt idx="11514">
                  <c:v>280064</c:v>
                </c:pt>
                <c:pt idx="11515">
                  <c:v>280064</c:v>
                </c:pt>
                <c:pt idx="11516">
                  <c:v>280064</c:v>
                </c:pt>
                <c:pt idx="11517">
                  <c:v>280064</c:v>
                </c:pt>
                <c:pt idx="11518">
                  <c:v>280064</c:v>
                </c:pt>
                <c:pt idx="11519">
                  <c:v>280064</c:v>
                </c:pt>
                <c:pt idx="11520">
                  <c:v>280064</c:v>
                </c:pt>
                <c:pt idx="11521">
                  <c:v>280064</c:v>
                </c:pt>
                <c:pt idx="11522">
                  <c:v>280064</c:v>
                </c:pt>
                <c:pt idx="11523">
                  <c:v>280064</c:v>
                </c:pt>
                <c:pt idx="11524">
                  <c:v>280064</c:v>
                </c:pt>
                <c:pt idx="11525">
                  <c:v>280064</c:v>
                </c:pt>
                <c:pt idx="11526">
                  <c:v>280064</c:v>
                </c:pt>
                <c:pt idx="11527">
                  <c:v>280064</c:v>
                </c:pt>
                <c:pt idx="11528">
                  <c:v>280064</c:v>
                </c:pt>
                <c:pt idx="11529">
                  <c:v>280064</c:v>
                </c:pt>
                <c:pt idx="11530">
                  <c:v>280064</c:v>
                </c:pt>
                <c:pt idx="11531">
                  <c:v>280064</c:v>
                </c:pt>
                <c:pt idx="11532">
                  <c:v>280064</c:v>
                </c:pt>
                <c:pt idx="11533">
                  <c:v>280064</c:v>
                </c:pt>
                <c:pt idx="11534">
                  <c:v>280064</c:v>
                </c:pt>
                <c:pt idx="11535">
                  <c:v>280064</c:v>
                </c:pt>
                <c:pt idx="11536">
                  <c:v>280064</c:v>
                </c:pt>
                <c:pt idx="11537">
                  <c:v>280064</c:v>
                </c:pt>
                <c:pt idx="11538">
                  <c:v>280064</c:v>
                </c:pt>
                <c:pt idx="11539">
                  <c:v>280064</c:v>
                </c:pt>
                <c:pt idx="11540">
                  <c:v>280064</c:v>
                </c:pt>
                <c:pt idx="11541">
                  <c:v>280064</c:v>
                </c:pt>
                <c:pt idx="11542">
                  <c:v>280064</c:v>
                </c:pt>
                <c:pt idx="11543">
                  <c:v>280064</c:v>
                </c:pt>
                <c:pt idx="11544">
                  <c:v>280064</c:v>
                </c:pt>
                <c:pt idx="11545">
                  <c:v>280064</c:v>
                </c:pt>
                <c:pt idx="11546">
                  <c:v>280064</c:v>
                </c:pt>
                <c:pt idx="11547">
                  <c:v>280064</c:v>
                </c:pt>
                <c:pt idx="11548">
                  <c:v>280064</c:v>
                </c:pt>
                <c:pt idx="11549">
                  <c:v>280064</c:v>
                </c:pt>
                <c:pt idx="11550">
                  <c:v>280064</c:v>
                </c:pt>
                <c:pt idx="11551">
                  <c:v>280064</c:v>
                </c:pt>
                <c:pt idx="11552">
                  <c:v>280064</c:v>
                </c:pt>
                <c:pt idx="11553">
                  <c:v>280064</c:v>
                </c:pt>
                <c:pt idx="11554">
                  <c:v>280064</c:v>
                </c:pt>
                <c:pt idx="11555">
                  <c:v>280064</c:v>
                </c:pt>
                <c:pt idx="11556">
                  <c:v>280064</c:v>
                </c:pt>
                <c:pt idx="11557">
                  <c:v>280064</c:v>
                </c:pt>
                <c:pt idx="11558">
                  <c:v>280064</c:v>
                </c:pt>
                <c:pt idx="11559">
                  <c:v>280064</c:v>
                </c:pt>
                <c:pt idx="11560">
                  <c:v>280064</c:v>
                </c:pt>
                <c:pt idx="11561">
                  <c:v>280064</c:v>
                </c:pt>
                <c:pt idx="11562">
                  <c:v>280064</c:v>
                </c:pt>
                <c:pt idx="11563">
                  <c:v>280064</c:v>
                </c:pt>
                <c:pt idx="11564">
                  <c:v>280064</c:v>
                </c:pt>
                <c:pt idx="11565">
                  <c:v>280064</c:v>
                </c:pt>
                <c:pt idx="11566">
                  <c:v>280064</c:v>
                </c:pt>
                <c:pt idx="11567">
                  <c:v>280064</c:v>
                </c:pt>
                <c:pt idx="11568">
                  <c:v>280064</c:v>
                </c:pt>
                <c:pt idx="11569">
                  <c:v>280064</c:v>
                </c:pt>
                <c:pt idx="11570">
                  <c:v>280064</c:v>
                </c:pt>
                <c:pt idx="11571">
                  <c:v>280064</c:v>
                </c:pt>
                <c:pt idx="11572">
                  <c:v>280064</c:v>
                </c:pt>
                <c:pt idx="11573">
                  <c:v>280064</c:v>
                </c:pt>
                <c:pt idx="11574">
                  <c:v>280064</c:v>
                </c:pt>
                <c:pt idx="11575">
                  <c:v>280064</c:v>
                </c:pt>
                <c:pt idx="11576">
                  <c:v>280064</c:v>
                </c:pt>
                <c:pt idx="11577">
                  <c:v>280064</c:v>
                </c:pt>
                <c:pt idx="11578">
                  <c:v>280064</c:v>
                </c:pt>
                <c:pt idx="11579">
                  <c:v>280064</c:v>
                </c:pt>
                <c:pt idx="11580">
                  <c:v>280064</c:v>
                </c:pt>
                <c:pt idx="11581">
                  <c:v>280064</c:v>
                </c:pt>
                <c:pt idx="11582">
                  <c:v>280064</c:v>
                </c:pt>
                <c:pt idx="11583">
                  <c:v>280064</c:v>
                </c:pt>
                <c:pt idx="11584">
                  <c:v>280064</c:v>
                </c:pt>
                <c:pt idx="11585">
                  <c:v>280064</c:v>
                </c:pt>
                <c:pt idx="11586">
                  <c:v>280064</c:v>
                </c:pt>
                <c:pt idx="11587">
                  <c:v>280064</c:v>
                </c:pt>
                <c:pt idx="11588">
                  <c:v>280064</c:v>
                </c:pt>
                <c:pt idx="11589">
                  <c:v>280064</c:v>
                </c:pt>
                <c:pt idx="11590">
                  <c:v>280064</c:v>
                </c:pt>
                <c:pt idx="11591">
                  <c:v>280064</c:v>
                </c:pt>
                <c:pt idx="11592">
                  <c:v>280064</c:v>
                </c:pt>
                <c:pt idx="11593">
                  <c:v>280064</c:v>
                </c:pt>
                <c:pt idx="11594">
                  <c:v>280064</c:v>
                </c:pt>
                <c:pt idx="11595">
                  <c:v>280064</c:v>
                </c:pt>
                <c:pt idx="11596">
                  <c:v>280064</c:v>
                </c:pt>
                <c:pt idx="11597">
                  <c:v>280064</c:v>
                </c:pt>
                <c:pt idx="11598">
                  <c:v>280064</c:v>
                </c:pt>
                <c:pt idx="11599">
                  <c:v>280064</c:v>
                </c:pt>
                <c:pt idx="11600">
                  <c:v>280064</c:v>
                </c:pt>
                <c:pt idx="11601">
                  <c:v>280064</c:v>
                </c:pt>
                <c:pt idx="11602">
                  <c:v>280064</c:v>
                </c:pt>
                <c:pt idx="11603">
                  <c:v>280064</c:v>
                </c:pt>
                <c:pt idx="11604">
                  <c:v>280064</c:v>
                </c:pt>
                <c:pt idx="11605">
                  <c:v>280064</c:v>
                </c:pt>
                <c:pt idx="11606">
                  <c:v>280064</c:v>
                </c:pt>
                <c:pt idx="11607">
                  <c:v>280064</c:v>
                </c:pt>
                <c:pt idx="11608">
                  <c:v>280064</c:v>
                </c:pt>
                <c:pt idx="11609">
                  <c:v>280064</c:v>
                </c:pt>
                <c:pt idx="11610">
                  <c:v>280064</c:v>
                </c:pt>
                <c:pt idx="11611">
                  <c:v>280064</c:v>
                </c:pt>
                <c:pt idx="11612">
                  <c:v>280064</c:v>
                </c:pt>
                <c:pt idx="11613">
                  <c:v>280064</c:v>
                </c:pt>
                <c:pt idx="11614">
                  <c:v>280064</c:v>
                </c:pt>
                <c:pt idx="11615">
                  <c:v>280064</c:v>
                </c:pt>
                <c:pt idx="11616">
                  <c:v>280064</c:v>
                </c:pt>
                <c:pt idx="11617">
                  <c:v>280064</c:v>
                </c:pt>
                <c:pt idx="11618">
                  <c:v>280064</c:v>
                </c:pt>
                <c:pt idx="11619">
                  <c:v>280064</c:v>
                </c:pt>
                <c:pt idx="11620">
                  <c:v>280064</c:v>
                </c:pt>
                <c:pt idx="11621">
                  <c:v>280064</c:v>
                </c:pt>
                <c:pt idx="11622">
                  <c:v>280064</c:v>
                </c:pt>
                <c:pt idx="11623">
                  <c:v>280064</c:v>
                </c:pt>
                <c:pt idx="11624">
                  <c:v>280064</c:v>
                </c:pt>
                <c:pt idx="11625">
                  <c:v>280064</c:v>
                </c:pt>
                <c:pt idx="11626">
                  <c:v>280064</c:v>
                </c:pt>
                <c:pt idx="11627">
                  <c:v>280064</c:v>
                </c:pt>
                <c:pt idx="11628">
                  <c:v>280064</c:v>
                </c:pt>
                <c:pt idx="11629">
                  <c:v>280064</c:v>
                </c:pt>
                <c:pt idx="11630">
                  <c:v>280064</c:v>
                </c:pt>
                <c:pt idx="11631">
                  <c:v>280064</c:v>
                </c:pt>
                <c:pt idx="11632">
                  <c:v>280064</c:v>
                </c:pt>
                <c:pt idx="11633">
                  <c:v>280064</c:v>
                </c:pt>
                <c:pt idx="11634">
                  <c:v>280064</c:v>
                </c:pt>
                <c:pt idx="11635">
                  <c:v>280064</c:v>
                </c:pt>
                <c:pt idx="11636">
                  <c:v>280064</c:v>
                </c:pt>
                <c:pt idx="11637">
                  <c:v>280064</c:v>
                </c:pt>
                <c:pt idx="11638">
                  <c:v>280064</c:v>
                </c:pt>
                <c:pt idx="11639">
                  <c:v>280064</c:v>
                </c:pt>
                <c:pt idx="11640">
                  <c:v>280064</c:v>
                </c:pt>
                <c:pt idx="11641">
                  <c:v>280064</c:v>
                </c:pt>
                <c:pt idx="11642">
                  <c:v>280064</c:v>
                </c:pt>
                <c:pt idx="11643">
                  <c:v>280064</c:v>
                </c:pt>
                <c:pt idx="11644">
                  <c:v>280064</c:v>
                </c:pt>
                <c:pt idx="11645">
                  <c:v>280064</c:v>
                </c:pt>
                <c:pt idx="11646">
                  <c:v>280064</c:v>
                </c:pt>
                <c:pt idx="11647">
                  <c:v>280064</c:v>
                </c:pt>
                <c:pt idx="11648">
                  <c:v>280064</c:v>
                </c:pt>
                <c:pt idx="11649">
                  <c:v>280064</c:v>
                </c:pt>
                <c:pt idx="11650">
                  <c:v>280064</c:v>
                </c:pt>
                <c:pt idx="11651">
                  <c:v>280064</c:v>
                </c:pt>
                <c:pt idx="11652">
                  <c:v>280064</c:v>
                </c:pt>
                <c:pt idx="11653">
                  <c:v>280064</c:v>
                </c:pt>
                <c:pt idx="11654">
                  <c:v>280064</c:v>
                </c:pt>
                <c:pt idx="11655">
                  <c:v>280064</c:v>
                </c:pt>
                <c:pt idx="11656">
                  <c:v>280064</c:v>
                </c:pt>
                <c:pt idx="11657">
                  <c:v>280064</c:v>
                </c:pt>
                <c:pt idx="11658">
                  <c:v>280064</c:v>
                </c:pt>
                <c:pt idx="11659">
                  <c:v>280064</c:v>
                </c:pt>
                <c:pt idx="11660">
                  <c:v>280064</c:v>
                </c:pt>
                <c:pt idx="11661">
                  <c:v>280064</c:v>
                </c:pt>
                <c:pt idx="11662">
                  <c:v>280064</c:v>
                </c:pt>
                <c:pt idx="11663">
                  <c:v>280064</c:v>
                </c:pt>
                <c:pt idx="11664">
                  <c:v>280064</c:v>
                </c:pt>
                <c:pt idx="11665">
                  <c:v>280064</c:v>
                </c:pt>
                <c:pt idx="11666">
                  <c:v>280064</c:v>
                </c:pt>
                <c:pt idx="11667">
                  <c:v>280064</c:v>
                </c:pt>
                <c:pt idx="11668">
                  <c:v>280064</c:v>
                </c:pt>
                <c:pt idx="11669">
                  <c:v>280064</c:v>
                </c:pt>
                <c:pt idx="11670">
                  <c:v>280064</c:v>
                </c:pt>
                <c:pt idx="11671">
                  <c:v>280064</c:v>
                </c:pt>
                <c:pt idx="11672">
                  <c:v>280064</c:v>
                </c:pt>
                <c:pt idx="11673">
                  <c:v>280064</c:v>
                </c:pt>
                <c:pt idx="11674">
                  <c:v>280064</c:v>
                </c:pt>
                <c:pt idx="11675">
                  <c:v>280064</c:v>
                </c:pt>
                <c:pt idx="11676">
                  <c:v>280064</c:v>
                </c:pt>
                <c:pt idx="11677">
                  <c:v>280064</c:v>
                </c:pt>
                <c:pt idx="11678">
                  <c:v>280064</c:v>
                </c:pt>
                <c:pt idx="11679">
                  <c:v>280064</c:v>
                </c:pt>
                <c:pt idx="11680">
                  <c:v>280064</c:v>
                </c:pt>
                <c:pt idx="11681">
                  <c:v>280064</c:v>
                </c:pt>
                <c:pt idx="11682">
                  <c:v>280064</c:v>
                </c:pt>
                <c:pt idx="11683">
                  <c:v>280064</c:v>
                </c:pt>
                <c:pt idx="11684">
                  <c:v>280064</c:v>
                </c:pt>
                <c:pt idx="11685">
                  <c:v>280064</c:v>
                </c:pt>
                <c:pt idx="11686">
                  <c:v>280064</c:v>
                </c:pt>
                <c:pt idx="11687">
                  <c:v>280064</c:v>
                </c:pt>
                <c:pt idx="11688">
                  <c:v>280064</c:v>
                </c:pt>
                <c:pt idx="11689">
                  <c:v>280064</c:v>
                </c:pt>
                <c:pt idx="11690">
                  <c:v>280064</c:v>
                </c:pt>
                <c:pt idx="11691">
                  <c:v>280064</c:v>
                </c:pt>
                <c:pt idx="11692">
                  <c:v>280064</c:v>
                </c:pt>
                <c:pt idx="11693">
                  <c:v>280064</c:v>
                </c:pt>
                <c:pt idx="11694">
                  <c:v>280064</c:v>
                </c:pt>
                <c:pt idx="11695">
                  <c:v>280064</c:v>
                </c:pt>
                <c:pt idx="11696">
                  <c:v>280064</c:v>
                </c:pt>
                <c:pt idx="11697">
                  <c:v>280064</c:v>
                </c:pt>
                <c:pt idx="11698">
                  <c:v>280064</c:v>
                </c:pt>
                <c:pt idx="11699">
                  <c:v>280064</c:v>
                </c:pt>
                <c:pt idx="11700">
                  <c:v>280064</c:v>
                </c:pt>
                <c:pt idx="11701">
                  <c:v>280064</c:v>
                </c:pt>
                <c:pt idx="11702">
                  <c:v>280064</c:v>
                </c:pt>
                <c:pt idx="11703">
                  <c:v>280064</c:v>
                </c:pt>
                <c:pt idx="11704">
                  <c:v>280064</c:v>
                </c:pt>
                <c:pt idx="11705">
                  <c:v>280064</c:v>
                </c:pt>
                <c:pt idx="11706">
                  <c:v>280064</c:v>
                </c:pt>
                <c:pt idx="11707">
                  <c:v>280064</c:v>
                </c:pt>
                <c:pt idx="11708">
                  <c:v>280064</c:v>
                </c:pt>
                <c:pt idx="11709">
                  <c:v>280064</c:v>
                </c:pt>
                <c:pt idx="11710">
                  <c:v>280064</c:v>
                </c:pt>
                <c:pt idx="11711">
                  <c:v>280064</c:v>
                </c:pt>
                <c:pt idx="11712">
                  <c:v>280064</c:v>
                </c:pt>
                <c:pt idx="11713">
                  <c:v>280064</c:v>
                </c:pt>
                <c:pt idx="11714">
                  <c:v>280064</c:v>
                </c:pt>
                <c:pt idx="11715">
                  <c:v>280064</c:v>
                </c:pt>
                <c:pt idx="11716">
                  <c:v>280064</c:v>
                </c:pt>
                <c:pt idx="11717">
                  <c:v>280064</c:v>
                </c:pt>
                <c:pt idx="11718">
                  <c:v>280064</c:v>
                </c:pt>
                <c:pt idx="11719">
                  <c:v>280064</c:v>
                </c:pt>
                <c:pt idx="11720">
                  <c:v>280064</c:v>
                </c:pt>
                <c:pt idx="11721">
                  <c:v>280064</c:v>
                </c:pt>
                <c:pt idx="11722">
                  <c:v>280064</c:v>
                </c:pt>
                <c:pt idx="11723">
                  <c:v>280064</c:v>
                </c:pt>
                <c:pt idx="11724">
                  <c:v>280064</c:v>
                </c:pt>
                <c:pt idx="11725">
                  <c:v>280064</c:v>
                </c:pt>
                <c:pt idx="11726">
                  <c:v>280064</c:v>
                </c:pt>
                <c:pt idx="11727">
                  <c:v>280064</c:v>
                </c:pt>
                <c:pt idx="11728">
                  <c:v>280064</c:v>
                </c:pt>
                <c:pt idx="11729">
                  <c:v>280064</c:v>
                </c:pt>
                <c:pt idx="11730">
                  <c:v>280064</c:v>
                </c:pt>
                <c:pt idx="11731">
                  <c:v>280064</c:v>
                </c:pt>
                <c:pt idx="11732">
                  <c:v>280064</c:v>
                </c:pt>
                <c:pt idx="11733">
                  <c:v>280064</c:v>
                </c:pt>
                <c:pt idx="11734">
                  <c:v>280064</c:v>
                </c:pt>
                <c:pt idx="11735">
                  <c:v>280064</c:v>
                </c:pt>
                <c:pt idx="11736">
                  <c:v>280064</c:v>
                </c:pt>
                <c:pt idx="11737">
                  <c:v>280064</c:v>
                </c:pt>
                <c:pt idx="11738">
                  <c:v>280064</c:v>
                </c:pt>
                <c:pt idx="11739">
                  <c:v>280064</c:v>
                </c:pt>
                <c:pt idx="11740">
                  <c:v>280064</c:v>
                </c:pt>
                <c:pt idx="11741">
                  <c:v>280064</c:v>
                </c:pt>
                <c:pt idx="11742">
                  <c:v>280064</c:v>
                </c:pt>
                <c:pt idx="11743">
                  <c:v>280064</c:v>
                </c:pt>
                <c:pt idx="11744">
                  <c:v>280064</c:v>
                </c:pt>
                <c:pt idx="11745">
                  <c:v>280064</c:v>
                </c:pt>
                <c:pt idx="11746">
                  <c:v>280064</c:v>
                </c:pt>
                <c:pt idx="11747">
                  <c:v>280064</c:v>
                </c:pt>
                <c:pt idx="11748">
                  <c:v>280064</c:v>
                </c:pt>
                <c:pt idx="11749">
                  <c:v>280064</c:v>
                </c:pt>
                <c:pt idx="11750">
                  <c:v>280064</c:v>
                </c:pt>
                <c:pt idx="11751">
                  <c:v>280064</c:v>
                </c:pt>
                <c:pt idx="11752">
                  <c:v>280064</c:v>
                </c:pt>
                <c:pt idx="11753">
                  <c:v>280064</c:v>
                </c:pt>
                <c:pt idx="11754">
                  <c:v>280064</c:v>
                </c:pt>
                <c:pt idx="11755">
                  <c:v>280064</c:v>
                </c:pt>
                <c:pt idx="11756">
                  <c:v>280064</c:v>
                </c:pt>
                <c:pt idx="11757">
                  <c:v>280064</c:v>
                </c:pt>
                <c:pt idx="11758">
                  <c:v>280064</c:v>
                </c:pt>
                <c:pt idx="11759">
                  <c:v>280064</c:v>
                </c:pt>
                <c:pt idx="11760">
                  <c:v>280064</c:v>
                </c:pt>
                <c:pt idx="11761">
                  <c:v>280064</c:v>
                </c:pt>
                <c:pt idx="11762">
                  <c:v>280064</c:v>
                </c:pt>
                <c:pt idx="11763">
                  <c:v>280064</c:v>
                </c:pt>
                <c:pt idx="11764">
                  <c:v>280064</c:v>
                </c:pt>
                <c:pt idx="11765">
                  <c:v>280064</c:v>
                </c:pt>
                <c:pt idx="11766">
                  <c:v>280064</c:v>
                </c:pt>
                <c:pt idx="11767">
                  <c:v>280064</c:v>
                </c:pt>
                <c:pt idx="11768">
                  <c:v>280064</c:v>
                </c:pt>
                <c:pt idx="11769">
                  <c:v>280064</c:v>
                </c:pt>
                <c:pt idx="11770">
                  <c:v>280064</c:v>
                </c:pt>
                <c:pt idx="11771">
                  <c:v>280064</c:v>
                </c:pt>
                <c:pt idx="11772">
                  <c:v>280064</c:v>
                </c:pt>
                <c:pt idx="11773">
                  <c:v>280064</c:v>
                </c:pt>
                <c:pt idx="11774">
                  <c:v>280064</c:v>
                </c:pt>
                <c:pt idx="11775">
                  <c:v>280064</c:v>
                </c:pt>
                <c:pt idx="11776">
                  <c:v>280064</c:v>
                </c:pt>
                <c:pt idx="11777">
                  <c:v>280064</c:v>
                </c:pt>
                <c:pt idx="11778">
                  <c:v>280064</c:v>
                </c:pt>
                <c:pt idx="11779">
                  <c:v>280064</c:v>
                </c:pt>
                <c:pt idx="11780">
                  <c:v>280064</c:v>
                </c:pt>
                <c:pt idx="11781">
                  <c:v>280064</c:v>
                </c:pt>
                <c:pt idx="11782">
                  <c:v>280064</c:v>
                </c:pt>
                <c:pt idx="11783">
                  <c:v>280064</c:v>
                </c:pt>
                <c:pt idx="11784">
                  <c:v>280064</c:v>
                </c:pt>
                <c:pt idx="11785">
                  <c:v>280064</c:v>
                </c:pt>
                <c:pt idx="11786">
                  <c:v>280064</c:v>
                </c:pt>
                <c:pt idx="11787">
                  <c:v>280064</c:v>
                </c:pt>
                <c:pt idx="11788">
                  <c:v>280064</c:v>
                </c:pt>
                <c:pt idx="11789">
                  <c:v>280064</c:v>
                </c:pt>
                <c:pt idx="11790">
                  <c:v>280064</c:v>
                </c:pt>
                <c:pt idx="11791">
                  <c:v>280064</c:v>
                </c:pt>
                <c:pt idx="11792">
                  <c:v>280064</c:v>
                </c:pt>
                <c:pt idx="11793">
                  <c:v>280064</c:v>
                </c:pt>
                <c:pt idx="11794">
                  <c:v>280064</c:v>
                </c:pt>
                <c:pt idx="11795">
                  <c:v>280064</c:v>
                </c:pt>
                <c:pt idx="11796">
                  <c:v>280064</c:v>
                </c:pt>
                <c:pt idx="11797">
                  <c:v>280064</c:v>
                </c:pt>
                <c:pt idx="11798">
                  <c:v>280064</c:v>
                </c:pt>
                <c:pt idx="11799">
                  <c:v>280064</c:v>
                </c:pt>
                <c:pt idx="11800">
                  <c:v>280064</c:v>
                </c:pt>
                <c:pt idx="11801">
                  <c:v>280064</c:v>
                </c:pt>
                <c:pt idx="11802">
                  <c:v>280064</c:v>
                </c:pt>
                <c:pt idx="11803">
                  <c:v>280064</c:v>
                </c:pt>
                <c:pt idx="11804">
                  <c:v>280064</c:v>
                </c:pt>
                <c:pt idx="11805">
                  <c:v>280064</c:v>
                </c:pt>
                <c:pt idx="11806">
                  <c:v>280064</c:v>
                </c:pt>
                <c:pt idx="11807">
                  <c:v>280064</c:v>
                </c:pt>
                <c:pt idx="11808">
                  <c:v>280064</c:v>
                </c:pt>
                <c:pt idx="11809">
                  <c:v>280064</c:v>
                </c:pt>
                <c:pt idx="11810">
                  <c:v>280064</c:v>
                </c:pt>
                <c:pt idx="11811">
                  <c:v>280064</c:v>
                </c:pt>
                <c:pt idx="11812">
                  <c:v>280064</c:v>
                </c:pt>
                <c:pt idx="11813">
                  <c:v>280064</c:v>
                </c:pt>
                <c:pt idx="11814">
                  <c:v>280064</c:v>
                </c:pt>
                <c:pt idx="11815">
                  <c:v>280064</c:v>
                </c:pt>
                <c:pt idx="11816">
                  <c:v>280064</c:v>
                </c:pt>
                <c:pt idx="11817">
                  <c:v>280064</c:v>
                </c:pt>
                <c:pt idx="11818">
                  <c:v>280064</c:v>
                </c:pt>
                <c:pt idx="11819">
                  <c:v>280064</c:v>
                </c:pt>
                <c:pt idx="11820">
                  <c:v>280064</c:v>
                </c:pt>
                <c:pt idx="11821">
                  <c:v>280064</c:v>
                </c:pt>
                <c:pt idx="11822">
                  <c:v>280064</c:v>
                </c:pt>
                <c:pt idx="11823">
                  <c:v>280064</c:v>
                </c:pt>
                <c:pt idx="11824">
                  <c:v>280064</c:v>
                </c:pt>
                <c:pt idx="11825">
                  <c:v>280064</c:v>
                </c:pt>
                <c:pt idx="11826">
                  <c:v>280064</c:v>
                </c:pt>
                <c:pt idx="11827">
                  <c:v>280064</c:v>
                </c:pt>
                <c:pt idx="11828">
                  <c:v>280064</c:v>
                </c:pt>
                <c:pt idx="11829">
                  <c:v>280064</c:v>
                </c:pt>
                <c:pt idx="11830">
                  <c:v>280064</c:v>
                </c:pt>
                <c:pt idx="11831">
                  <c:v>280064</c:v>
                </c:pt>
                <c:pt idx="11832">
                  <c:v>280064</c:v>
                </c:pt>
                <c:pt idx="11833">
                  <c:v>280064</c:v>
                </c:pt>
                <c:pt idx="11834">
                  <c:v>280064</c:v>
                </c:pt>
                <c:pt idx="11835">
                  <c:v>280064</c:v>
                </c:pt>
                <c:pt idx="11836">
                  <c:v>280064</c:v>
                </c:pt>
                <c:pt idx="11837">
                  <c:v>280064</c:v>
                </c:pt>
                <c:pt idx="11838">
                  <c:v>280064</c:v>
                </c:pt>
                <c:pt idx="11839">
                  <c:v>280064</c:v>
                </c:pt>
                <c:pt idx="11840">
                  <c:v>280064</c:v>
                </c:pt>
                <c:pt idx="11841">
                  <c:v>280064</c:v>
                </c:pt>
                <c:pt idx="11842">
                  <c:v>280064</c:v>
                </c:pt>
                <c:pt idx="11843">
                  <c:v>280064</c:v>
                </c:pt>
                <c:pt idx="11844">
                  <c:v>280064</c:v>
                </c:pt>
                <c:pt idx="11845">
                  <c:v>280064</c:v>
                </c:pt>
                <c:pt idx="11846">
                  <c:v>280064</c:v>
                </c:pt>
                <c:pt idx="11847">
                  <c:v>280064</c:v>
                </c:pt>
                <c:pt idx="11848">
                  <c:v>280064</c:v>
                </c:pt>
                <c:pt idx="11849">
                  <c:v>280064</c:v>
                </c:pt>
                <c:pt idx="11850">
                  <c:v>280064</c:v>
                </c:pt>
                <c:pt idx="11851">
                  <c:v>280064</c:v>
                </c:pt>
                <c:pt idx="11852">
                  <c:v>280064</c:v>
                </c:pt>
                <c:pt idx="11853">
                  <c:v>280064</c:v>
                </c:pt>
                <c:pt idx="11854">
                  <c:v>280064</c:v>
                </c:pt>
                <c:pt idx="11855">
                  <c:v>280064</c:v>
                </c:pt>
                <c:pt idx="11856">
                  <c:v>280064</c:v>
                </c:pt>
                <c:pt idx="11857">
                  <c:v>280064</c:v>
                </c:pt>
                <c:pt idx="11858">
                  <c:v>280064</c:v>
                </c:pt>
                <c:pt idx="11859">
                  <c:v>280064</c:v>
                </c:pt>
                <c:pt idx="11860">
                  <c:v>280064</c:v>
                </c:pt>
                <c:pt idx="11861">
                  <c:v>280064</c:v>
                </c:pt>
                <c:pt idx="11862">
                  <c:v>280064</c:v>
                </c:pt>
                <c:pt idx="11863">
                  <c:v>280064</c:v>
                </c:pt>
                <c:pt idx="11864">
                  <c:v>280064</c:v>
                </c:pt>
                <c:pt idx="11865">
                  <c:v>280064</c:v>
                </c:pt>
                <c:pt idx="11866">
                  <c:v>280064</c:v>
                </c:pt>
                <c:pt idx="11867">
                  <c:v>280064</c:v>
                </c:pt>
                <c:pt idx="11868">
                  <c:v>280064</c:v>
                </c:pt>
                <c:pt idx="11869">
                  <c:v>280064</c:v>
                </c:pt>
                <c:pt idx="11870">
                  <c:v>280064</c:v>
                </c:pt>
                <c:pt idx="11871">
                  <c:v>280064</c:v>
                </c:pt>
                <c:pt idx="11872">
                  <c:v>280064</c:v>
                </c:pt>
                <c:pt idx="11873">
                  <c:v>280064</c:v>
                </c:pt>
                <c:pt idx="11874">
                  <c:v>280064</c:v>
                </c:pt>
                <c:pt idx="11875">
                  <c:v>280064</c:v>
                </c:pt>
                <c:pt idx="11876">
                  <c:v>280064</c:v>
                </c:pt>
                <c:pt idx="11877">
                  <c:v>280064</c:v>
                </c:pt>
                <c:pt idx="11878">
                  <c:v>280064</c:v>
                </c:pt>
                <c:pt idx="11879">
                  <c:v>280064</c:v>
                </c:pt>
                <c:pt idx="11880">
                  <c:v>280064</c:v>
                </c:pt>
                <c:pt idx="11881">
                  <c:v>280064</c:v>
                </c:pt>
                <c:pt idx="11882">
                  <c:v>280064</c:v>
                </c:pt>
                <c:pt idx="11883">
                  <c:v>280064</c:v>
                </c:pt>
                <c:pt idx="11884">
                  <c:v>280064</c:v>
                </c:pt>
                <c:pt idx="11885">
                  <c:v>280064</c:v>
                </c:pt>
                <c:pt idx="11886">
                  <c:v>280064</c:v>
                </c:pt>
                <c:pt idx="11887">
                  <c:v>280064</c:v>
                </c:pt>
                <c:pt idx="11888">
                  <c:v>280064</c:v>
                </c:pt>
                <c:pt idx="11889">
                  <c:v>280064</c:v>
                </c:pt>
                <c:pt idx="11890">
                  <c:v>280064</c:v>
                </c:pt>
                <c:pt idx="11891">
                  <c:v>280064</c:v>
                </c:pt>
                <c:pt idx="11892">
                  <c:v>280064</c:v>
                </c:pt>
                <c:pt idx="11893">
                  <c:v>280064</c:v>
                </c:pt>
                <c:pt idx="11894">
                  <c:v>280064</c:v>
                </c:pt>
                <c:pt idx="11895">
                  <c:v>280064</c:v>
                </c:pt>
                <c:pt idx="11896">
                  <c:v>280064</c:v>
                </c:pt>
                <c:pt idx="11897">
                  <c:v>280064</c:v>
                </c:pt>
                <c:pt idx="11898">
                  <c:v>280064</c:v>
                </c:pt>
                <c:pt idx="11899">
                  <c:v>280064</c:v>
                </c:pt>
                <c:pt idx="11900">
                  <c:v>280064</c:v>
                </c:pt>
                <c:pt idx="11901">
                  <c:v>280064</c:v>
                </c:pt>
                <c:pt idx="11902">
                  <c:v>280064</c:v>
                </c:pt>
                <c:pt idx="11903">
                  <c:v>280064</c:v>
                </c:pt>
                <c:pt idx="11904">
                  <c:v>280064</c:v>
                </c:pt>
                <c:pt idx="11905">
                  <c:v>280064</c:v>
                </c:pt>
                <c:pt idx="11906">
                  <c:v>280064</c:v>
                </c:pt>
                <c:pt idx="11907">
                  <c:v>280064</c:v>
                </c:pt>
                <c:pt idx="11908">
                  <c:v>280064</c:v>
                </c:pt>
                <c:pt idx="11909">
                  <c:v>280064</c:v>
                </c:pt>
                <c:pt idx="11910">
                  <c:v>280064</c:v>
                </c:pt>
                <c:pt idx="11911">
                  <c:v>280064</c:v>
                </c:pt>
                <c:pt idx="11912">
                  <c:v>280064</c:v>
                </c:pt>
                <c:pt idx="11913">
                  <c:v>280064</c:v>
                </c:pt>
                <c:pt idx="11914">
                  <c:v>280064</c:v>
                </c:pt>
                <c:pt idx="11915">
                  <c:v>280064</c:v>
                </c:pt>
                <c:pt idx="11916">
                  <c:v>280064</c:v>
                </c:pt>
                <c:pt idx="11917">
                  <c:v>280064</c:v>
                </c:pt>
                <c:pt idx="11918">
                  <c:v>280064</c:v>
                </c:pt>
                <c:pt idx="11919">
                  <c:v>280064</c:v>
                </c:pt>
                <c:pt idx="11920">
                  <c:v>280064</c:v>
                </c:pt>
                <c:pt idx="11921">
                  <c:v>280064</c:v>
                </c:pt>
                <c:pt idx="11922">
                  <c:v>280064</c:v>
                </c:pt>
                <c:pt idx="11923">
                  <c:v>280064</c:v>
                </c:pt>
                <c:pt idx="11924">
                  <c:v>280064</c:v>
                </c:pt>
                <c:pt idx="11925">
                  <c:v>280064</c:v>
                </c:pt>
                <c:pt idx="11926">
                  <c:v>280064</c:v>
                </c:pt>
                <c:pt idx="11927">
                  <c:v>280064</c:v>
                </c:pt>
                <c:pt idx="11928">
                  <c:v>280064</c:v>
                </c:pt>
                <c:pt idx="11929">
                  <c:v>280064</c:v>
                </c:pt>
                <c:pt idx="11930">
                  <c:v>280064</c:v>
                </c:pt>
                <c:pt idx="11931">
                  <c:v>280064</c:v>
                </c:pt>
                <c:pt idx="11932">
                  <c:v>280064</c:v>
                </c:pt>
                <c:pt idx="11933">
                  <c:v>280064</c:v>
                </c:pt>
                <c:pt idx="11934">
                  <c:v>280064</c:v>
                </c:pt>
                <c:pt idx="11935">
                  <c:v>280064</c:v>
                </c:pt>
                <c:pt idx="11936">
                  <c:v>280064</c:v>
                </c:pt>
                <c:pt idx="11937">
                  <c:v>280064</c:v>
                </c:pt>
                <c:pt idx="11938">
                  <c:v>280064</c:v>
                </c:pt>
                <c:pt idx="11939">
                  <c:v>280064</c:v>
                </c:pt>
                <c:pt idx="11940">
                  <c:v>280064</c:v>
                </c:pt>
                <c:pt idx="11941">
                  <c:v>280064</c:v>
                </c:pt>
                <c:pt idx="11942">
                  <c:v>280064</c:v>
                </c:pt>
                <c:pt idx="11943">
                  <c:v>280064</c:v>
                </c:pt>
                <c:pt idx="11944">
                  <c:v>280064</c:v>
                </c:pt>
                <c:pt idx="11945">
                  <c:v>280064</c:v>
                </c:pt>
                <c:pt idx="11946">
                  <c:v>280064</c:v>
                </c:pt>
                <c:pt idx="11947">
                  <c:v>280064</c:v>
                </c:pt>
                <c:pt idx="11948">
                  <c:v>280064</c:v>
                </c:pt>
                <c:pt idx="11949">
                  <c:v>280064</c:v>
                </c:pt>
                <c:pt idx="11950">
                  <c:v>280064</c:v>
                </c:pt>
                <c:pt idx="11951">
                  <c:v>280064</c:v>
                </c:pt>
                <c:pt idx="11952">
                  <c:v>280064</c:v>
                </c:pt>
                <c:pt idx="11953">
                  <c:v>280064</c:v>
                </c:pt>
                <c:pt idx="11954">
                  <c:v>280064</c:v>
                </c:pt>
                <c:pt idx="11955">
                  <c:v>280064</c:v>
                </c:pt>
                <c:pt idx="11956">
                  <c:v>280064</c:v>
                </c:pt>
                <c:pt idx="11957">
                  <c:v>280064</c:v>
                </c:pt>
                <c:pt idx="11958">
                  <c:v>280064</c:v>
                </c:pt>
                <c:pt idx="11959">
                  <c:v>280064</c:v>
                </c:pt>
                <c:pt idx="11960">
                  <c:v>280064</c:v>
                </c:pt>
                <c:pt idx="11961">
                  <c:v>280064</c:v>
                </c:pt>
                <c:pt idx="11962">
                  <c:v>280064</c:v>
                </c:pt>
                <c:pt idx="11963">
                  <c:v>280064</c:v>
                </c:pt>
                <c:pt idx="11964">
                  <c:v>280064</c:v>
                </c:pt>
                <c:pt idx="11965">
                  <c:v>280064</c:v>
                </c:pt>
                <c:pt idx="11966">
                  <c:v>280064</c:v>
                </c:pt>
                <c:pt idx="11967">
                  <c:v>280064</c:v>
                </c:pt>
                <c:pt idx="11968">
                  <c:v>280064</c:v>
                </c:pt>
                <c:pt idx="11969">
                  <c:v>280064</c:v>
                </c:pt>
                <c:pt idx="11970">
                  <c:v>280064</c:v>
                </c:pt>
                <c:pt idx="11971">
                  <c:v>280064</c:v>
                </c:pt>
                <c:pt idx="11972">
                  <c:v>280064</c:v>
                </c:pt>
                <c:pt idx="11973">
                  <c:v>280064</c:v>
                </c:pt>
                <c:pt idx="11974">
                  <c:v>280064</c:v>
                </c:pt>
                <c:pt idx="11975">
                  <c:v>280064</c:v>
                </c:pt>
                <c:pt idx="11976">
                  <c:v>280064</c:v>
                </c:pt>
                <c:pt idx="11977">
                  <c:v>280064</c:v>
                </c:pt>
                <c:pt idx="11978">
                  <c:v>280064</c:v>
                </c:pt>
                <c:pt idx="11979">
                  <c:v>280064</c:v>
                </c:pt>
                <c:pt idx="11980">
                  <c:v>280064</c:v>
                </c:pt>
                <c:pt idx="11981">
                  <c:v>280064</c:v>
                </c:pt>
                <c:pt idx="11982">
                  <c:v>280064</c:v>
                </c:pt>
                <c:pt idx="11983">
                  <c:v>280064</c:v>
                </c:pt>
                <c:pt idx="11984">
                  <c:v>280064</c:v>
                </c:pt>
                <c:pt idx="11985">
                  <c:v>280064</c:v>
                </c:pt>
                <c:pt idx="11986">
                  <c:v>280064</c:v>
                </c:pt>
                <c:pt idx="11987">
                  <c:v>280064</c:v>
                </c:pt>
                <c:pt idx="11988">
                  <c:v>280064</c:v>
                </c:pt>
                <c:pt idx="11989">
                  <c:v>280064</c:v>
                </c:pt>
                <c:pt idx="11990">
                  <c:v>280064</c:v>
                </c:pt>
                <c:pt idx="11991">
                  <c:v>280064</c:v>
                </c:pt>
                <c:pt idx="11992">
                  <c:v>280064</c:v>
                </c:pt>
                <c:pt idx="11993">
                  <c:v>280064</c:v>
                </c:pt>
                <c:pt idx="11994">
                  <c:v>280064</c:v>
                </c:pt>
                <c:pt idx="11995">
                  <c:v>280064</c:v>
                </c:pt>
                <c:pt idx="11996">
                  <c:v>280064</c:v>
                </c:pt>
                <c:pt idx="11997">
                  <c:v>280064</c:v>
                </c:pt>
                <c:pt idx="11998">
                  <c:v>280064</c:v>
                </c:pt>
                <c:pt idx="11999">
                  <c:v>280064</c:v>
                </c:pt>
                <c:pt idx="12000">
                  <c:v>280064</c:v>
                </c:pt>
                <c:pt idx="12001">
                  <c:v>280064</c:v>
                </c:pt>
                <c:pt idx="12002">
                  <c:v>280064</c:v>
                </c:pt>
                <c:pt idx="12003">
                  <c:v>280064</c:v>
                </c:pt>
                <c:pt idx="12004">
                  <c:v>280064</c:v>
                </c:pt>
                <c:pt idx="12005">
                  <c:v>280064</c:v>
                </c:pt>
                <c:pt idx="12006">
                  <c:v>280064</c:v>
                </c:pt>
                <c:pt idx="12007">
                  <c:v>280064</c:v>
                </c:pt>
                <c:pt idx="12008">
                  <c:v>280064</c:v>
                </c:pt>
                <c:pt idx="12009">
                  <c:v>280064</c:v>
                </c:pt>
                <c:pt idx="12010">
                  <c:v>280064</c:v>
                </c:pt>
                <c:pt idx="12011">
                  <c:v>280064</c:v>
                </c:pt>
                <c:pt idx="12012">
                  <c:v>280064</c:v>
                </c:pt>
                <c:pt idx="12013">
                  <c:v>280064</c:v>
                </c:pt>
                <c:pt idx="12014">
                  <c:v>280064</c:v>
                </c:pt>
                <c:pt idx="12015">
                  <c:v>280064</c:v>
                </c:pt>
                <c:pt idx="12016">
                  <c:v>280064</c:v>
                </c:pt>
                <c:pt idx="12017">
                  <c:v>280064</c:v>
                </c:pt>
                <c:pt idx="12018">
                  <c:v>280064</c:v>
                </c:pt>
                <c:pt idx="12019">
                  <c:v>280064</c:v>
                </c:pt>
                <c:pt idx="12020">
                  <c:v>280064</c:v>
                </c:pt>
                <c:pt idx="12021">
                  <c:v>280064</c:v>
                </c:pt>
                <c:pt idx="12022">
                  <c:v>280064</c:v>
                </c:pt>
                <c:pt idx="12023">
                  <c:v>280064</c:v>
                </c:pt>
                <c:pt idx="12024">
                  <c:v>280064</c:v>
                </c:pt>
                <c:pt idx="12025">
                  <c:v>280064</c:v>
                </c:pt>
                <c:pt idx="12026">
                  <c:v>280064</c:v>
                </c:pt>
                <c:pt idx="12027">
                  <c:v>280064</c:v>
                </c:pt>
                <c:pt idx="12028">
                  <c:v>280064</c:v>
                </c:pt>
                <c:pt idx="12029">
                  <c:v>280064</c:v>
                </c:pt>
                <c:pt idx="12030">
                  <c:v>280064</c:v>
                </c:pt>
                <c:pt idx="12031">
                  <c:v>280064</c:v>
                </c:pt>
                <c:pt idx="12032">
                  <c:v>280064</c:v>
                </c:pt>
                <c:pt idx="12033">
                  <c:v>280064</c:v>
                </c:pt>
                <c:pt idx="12034">
                  <c:v>280064</c:v>
                </c:pt>
                <c:pt idx="12035">
                  <c:v>280064</c:v>
                </c:pt>
                <c:pt idx="12036">
                  <c:v>280064</c:v>
                </c:pt>
                <c:pt idx="12037">
                  <c:v>280064</c:v>
                </c:pt>
                <c:pt idx="12038">
                  <c:v>280064</c:v>
                </c:pt>
                <c:pt idx="12039">
                  <c:v>280064</c:v>
                </c:pt>
                <c:pt idx="12040">
                  <c:v>280128</c:v>
                </c:pt>
                <c:pt idx="12041">
                  <c:v>280224</c:v>
                </c:pt>
                <c:pt idx="12042">
                  <c:v>280288</c:v>
                </c:pt>
                <c:pt idx="12043">
                  <c:v>280352</c:v>
                </c:pt>
                <c:pt idx="12044">
                  <c:v>280416</c:v>
                </c:pt>
                <c:pt idx="12045">
                  <c:v>280512</c:v>
                </c:pt>
                <c:pt idx="12046">
                  <c:v>280608</c:v>
                </c:pt>
                <c:pt idx="12047">
                  <c:v>280672</c:v>
                </c:pt>
                <c:pt idx="12048">
                  <c:v>280768</c:v>
                </c:pt>
                <c:pt idx="12049">
                  <c:v>280832</c:v>
                </c:pt>
                <c:pt idx="12050">
                  <c:v>280928</c:v>
                </c:pt>
                <c:pt idx="12051">
                  <c:v>280992</c:v>
                </c:pt>
                <c:pt idx="12052">
                  <c:v>281088</c:v>
                </c:pt>
                <c:pt idx="12053">
                  <c:v>281152</c:v>
                </c:pt>
                <c:pt idx="12054">
                  <c:v>281248</c:v>
                </c:pt>
                <c:pt idx="12055">
                  <c:v>281344</c:v>
                </c:pt>
                <c:pt idx="12056">
                  <c:v>281408</c:v>
                </c:pt>
                <c:pt idx="12057">
                  <c:v>281504</c:v>
                </c:pt>
                <c:pt idx="12058">
                  <c:v>281568</c:v>
                </c:pt>
                <c:pt idx="12059">
                  <c:v>281664</c:v>
                </c:pt>
                <c:pt idx="12060">
                  <c:v>281728</c:v>
                </c:pt>
                <c:pt idx="12061">
                  <c:v>281824</c:v>
                </c:pt>
                <c:pt idx="12062">
                  <c:v>281888</c:v>
                </c:pt>
                <c:pt idx="12063">
                  <c:v>281984</c:v>
                </c:pt>
                <c:pt idx="12064">
                  <c:v>282048</c:v>
                </c:pt>
                <c:pt idx="12065">
                  <c:v>282144</c:v>
                </c:pt>
                <c:pt idx="12066">
                  <c:v>282240</c:v>
                </c:pt>
                <c:pt idx="12067">
                  <c:v>282304</c:v>
                </c:pt>
                <c:pt idx="12068">
                  <c:v>282400</c:v>
                </c:pt>
                <c:pt idx="12069">
                  <c:v>282464</c:v>
                </c:pt>
                <c:pt idx="12070">
                  <c:v>282560</c:v>
                </c:pt>
                <c:pt idx="12071">
                  <c:v>282632</c:v>
                </c:pt>
                <c:pt idx="12072">
                  <c:v>282728</c:v>
                </c:pt>
                <c:pt idx="12073">
                  <c:v>282792</c:v>
                </c:pt>
                <c:pt idx="12074">
                  <c:v>282888</c:v>
                </c:pt>
                <c:pt idx="12075">
                  <c:v>282952</c:v>
                </c:pt>
                <c:pt idx="12076">
                  <c:v>283048</c:v>
                </c:pt>
                <c:pt idx="12077">
                  <c:v>283144</c:v>
                </c:pt>
                <c:pt idx="12078">
                  <c:v>283208</c:v>
                </c:pt>
                <c:pt idx="12079">
                  <c:v>283304</c:v>
                </c:pt>
                <c:pt idx="12080">
                  <c:v>283368</c:v>
                </c:pt>
                <c:pt idx="12081">
                  <c:v>283464</c:v>
                </c:pt>
                <c:pt idx="12082">
                  <c:v>283528</c:v>
                </c:pt>
                <c:pt idx="12083">
                  <c:v>283528</c:v>
                </c:pt>
                <c:pt idx="12084">
                  <c:v>283528</c:v>
                </c:pt>
                <c:pt idx="12085">
                  <c:v>283528</c:v>
                </c:pt>
                <c:pt idx="12086">
                  <c:v>283528</c:v>
                </c:pt>
                <c:pt idx="12087">
                  <c:v>283528</c:v>
                </c:pt>
                <c:pt idx="12088">
                  <c:v>283528</c:v>
                </c:pt>
                <c:pt idx="12089">
                  <c:v>283528</c:v>
                </c:pt>
                <c:pt idx="12090">
                  <c:v>283528</c:v>
                </c:pt>
                <c:pt idx="12091">
                  <c:v>283528</c:v>
                </c:pt>
                <c:pt idx="12092">
                  <c:v>283528</c:v>
                </c:pt>
                <c:pt idx="12093">
                  <c:v>283528</c:v>
                </c:pt>
                <c:pt idx="12094">
                  <c:v>283528</c:v>
                </c:pt>
                <c:pt idx="12095">
                  <c:v>283528</c:v>
                </c:pt>
                <c:pt idx="12096">
                  <c:v>283528</c:v>
                </c:pt>
                <c:pt idx="12097">
                  <c:v>283528</c:v>
                </c:pt>
                <c:pt idx="12098">
                  <c:v>283528</c:v>
                </c:pt>
                <c:pt idx="12099">
                  <c:v>283528</c:v>
                </c:pt>
                <c:pt idx="12100">
                  <c:v>283528</c:v>
                </c:pt>
                <c:pt idx="12101">
                  <c:v>283528</c:v>
                </c:pt>
                <c:pt idx="12102">
                  <c:v>283528</c:v>
                </c:pt>
                <c:pt idx="12103">
                  <c:v>283528</c:v>
                </c:pt>
                <c:pt idx="12104">
                  <c:v>283528</c:v>
                </c:pt>
                <c:pt idx="12105">
                  <c:v>283528</c:v>
                </c:pt>
                <c:pt idx="12106">
                  <c:v>283528</c:v>
                </c:pt>
                <c:pt idx="12107">
                  <c:v>283528</c:v>
                </c:pt>
                <c:pt idx="12108">
                  <c:v>283528</c:v>
                </c:pt>
                <c:pt idx="12109">
                  <c:v>283528</c:v>
                </c:pt>
                <c:pt idx="12110">
                  <c:v>283528</c:v>
                </c:pt>
                <c:pt idx="12111">
                  <c:v>283528</c:v>
                </c:pt>
                <c:pt idx="12112">
                  <c:v>283528</c:v>
                </c:pt>
                <c:pt idx="12113">
                  <c:v>283528</c:v>
                </c:pt>
                <c:pt idx="12114">
                  <c:v>283528</c:v>
                </c:pt>
                <c:pt idx="12115">
                  <c:v>283528</c:v>
                </c:pt>
                <c:pt idx="12116">
                  <c:v>283528</c:v>
                </c:pt>
                <c:pt idx="12117">
                  <c:v>283528</c:v>
                </c:pt>
                <c:pt idx="12118">
                  <c:v>283528</c:v>
                </c:pt>
                <c:pt idx="12119">
                  <c:v>283528</c:v>
                </c:pt>
                <c:pt idx="12120">
                  <c:v>283528</c:v>
                </c:pt>
                <c:pt idx="12121">
                  <c:v>283528</c:v>
                </c:pt>
                <c:pt idx="12122">
                  <c:v>283528</c:v>
                </c:pt>
                <c:pt idx="12123">
                  <c:v>283528</c:v>
                </c:pt>
                <c:pt idx="12124">
                  <c:v>283528</c:v>
                </c:pt>
                <c:pt idx="12125">
                  <c:v>283528</c:v>
                </c:pt>
                <c:pt idx="12126">
                  <c:v>283528</c:v>
                </c:pt>
                <c:pt idx="12127">
                  <c:v>283560</c:v>
                </c:pt>
                <c:pt idx="12128">
                  <c:v>283624</c:v>
                </c:pt>
                <c:pt idx="12129">
                  <c:v>283720</c:v>
                </c:pt>
                <c:pt idx="12130">
                  <c:v>283816</c:v>
                </c:pt>
                <c:pt idx="12131">
                  <c:v>283880</c:v>
                </c:pt>
                <c:pt idx="12132">
                  <c:v>283976</c:v>
                </c:pt>
                <c:pt idx="12133">
                  <c:v>284040</c:v>
                </c:pt>
                <c:pt idx="12134">
                  <c:v>284136</c:v>
                </c:pt>
                <c:pt idx="12135">
                  <c:v>284200</c:v>
                </c:pt>
                <c:pt idx="12136">
                  <c:v>284296</c:v>
                </c:pt>
                <c:pt idx="12137">
                  <c:v>284360</c:v>
                </c:pt>
                <c:pt idx="12138">
                  <c:v>284456</c:v>
                </c:pt>
                <c:pt idx="12139">
                  <c:v>284552</c:v>
                </c:pt>
                <c:pt idx="12140">
                  <c:v>284616</c:v>
                </c:pt>
                <c:pt idx="12141">
                  <c:v>284680</c:v>
                </c:pt>
                <c:pt idx="12142">
                  <c:v>284776</c:v>
                </c:pt>
                <c:pt idx="12143">
                  <c:v>284840</c:v>
                </c:pt>
                <c:pt idx="12144">
                  <c:v>284936</c:v>
                </c:pt>
                <c:pt idx="12145">
                  <c:v>285000</c:v>
                </c:pt>
                <c:pt idx="12146">
                  <c:v>285064</c:v>
                </c:pt>
                <c:pt idx="12147">
                  <c:v>285160</c:v>
                </c:pt>
                <c:pt idx="12148">
                  <c:v>285256</c:v>
                </c:pt>
                <c:pt idx="12149">
                  <c:v>285320</c:v>
                </c:pt>
                <c:pt idx="12150">
                  <c:v>285352</c:v>
                </c:pt>
                <c:pt idx="12151">
                  <c:v>285352</c:v>
                </c:pt>
                <c:pt idx="12152">
                  <c:v>285352</c:v>
                </c:pt>
                <c:pt idx="12153">
                  <c:v>285352</c:v>
                </c:pt>
                <c:pt idx="12154">
                  <c:v>285352</c:v>
                </c:pt>
                <c:pt idx="12155">
                  <c:v>285352</c:v>
                </c:pt>
                <c:pt idx="12156">
                  <c:v>285352</c:v>
                </c:pt>
                <c:pt idx="12157">
                  <c:v>285352</c:v>
                </c:pt>
                <c:pt idx="12158">
                  <c:v>285352</c:v>
                </c:pt>
                <c:pt idx="12159">
                  <c:v>285352</c:v>
                </c:pt>
                <c:pt idx="12160">
                  <c:v>285352</c:v>
                </c:pt>
                <c:pt idx="12161">
                  <c:v>285352</c:v>
                </c:pt>
                <c:pt idx="12162">
                  <c:v>285352</c:v>
                </c:pt>
                <c:pt idx="12163">
                  <c:v>285352</c:v>
                </c:pt>
                <c:pt idx="12164">
                  <c:v>285352</c:v>
                </c:pt>
                <c:pt idx="12165">
                  <c:v>285352</c:v>
                </c:pt>
                <c:pt idx="12166">
                  <c:v>285352</c:v>
                </c:pt>
                <c:pt idx="12167">
                  <c:v>285352</c:v>
                </c:pt>
                <c:pt idx="12168">
                  <c:v>285352</c:v>
                </c:pt>
                <c:pt idx="12169">
                  <c:v>285352</c:v>
                </c:pt>
                <c:pt idx="12170">
                  <c:v>285352</c:v>
                </c:pt>
                <c:pt idx="12171">
                  <c:v>285352</c:v>
                </c:pt>
                <c:pt idx="12172">
                  <c:v>285352</c:v>
                </c:pt>
                <c:pt idx="12173">
                  <c:v>285352</c:v>
                </c:pt>
                <c:pt idx="12174">
                  <c:v>285352</c:v>
                </c:pt>
                <c:pt idx="12175">
                  <c:v>285352</c:v>
                </c:pt>
                <c:pt idx="12176">
                  <c:v>285352</c:v>
                </c:pt>
                <c:pt idx="12177">
                  <c:v>285352</c:v>
                </c:pt>
                <c:pt idx="12178">
                  <c:v>285352</c:v>
                </c:pt>
                <c:pt idx="12179">
                  <c:v>285352</c:v>
                </c:pt>
                <c:pt idx="12180">
                  <c:v>285352</c:v>
                </c:pt>
                <c:pt idx="12181">
                  <c:v>285352</c:v>
                </c:pt>
                <c:pt idx="12182">
                  <c:v>285352</c:v>
                </c:pt>
                <c:pt idx="12183">
                  <c:v>285352</c:v>
                </c:pt>
                <c:pt idx="12184">
                  <c:v>285352</c:v>
                </c:pt>
                <c:pt idx="12185">
                  <c:v>285352</c:v>
                </c:pt>
                <c:pt idx="12186">
                  <c:v>285352</c:v>
                </c:pt>
                <c:pt idx="12187">
                  <c:v>285352</c:v>
                </c:pt>
                <c:pt idx="12188">
                  <c:v>285352</c:v>
                </c:pt>
                <c:pt idx="12189">
                  <c:v>285352</c:v>
                </c:pt>
                <c:pt idx="12190">
                  <c:v>285352</c:v>
                </c:pt>
                <c:pt idx="12191">
                  <c:v>285352</c:v>
                </c:pt>
                <c:pt idx="12192">
                  <c:v>285352</c:v>
                </c:pt>
                <c:pt idx="12193">
                  <c:v>285352</c:v>
                </c:pt>
                <c:pt idx="12194">
                  <c:v>285352</c:v>
                </c:pt>
                <c:pt idx="12195">
                  <c:v>285352</c:v>
                </c:pt>
                <c:pt idx="12196">
                  <c:v>285352</c:v>
                </c:pt>
                <c:pt idx="12197">
                  <c:v>285352</c:v>
                </c:pt>
                <c:pt idx="12198">
                  <c:v>285352</c:v>
                </c:pt>
                <c:pt idx="12199">
                  <c:v>285352</c:v>
                </c:pt>
                <c:pt idx="12200">
                  <c:v>285352</c:v>
                </c:pt>
                <c:pt idx="12201">
                  <c:v>285352</c:v>
                </c:pt>
                <c:pt idx="12202">
                  <c:v>285352</c:v>
                </c:pt>
                <c:pt idx="12203">
                  <c:v>285352</c:v>
                </c:pt>
                <c:pt idx="12204">
                  <c:v>285352</c:v>
                </c:pt>
                <c:pt idx="12205">
                  <c:v>285352</c:v>
                </c:pt>
                <c:pt idx="12206">
                  <c:v>285352</c:v>
                </c:pt>
                <c:pt idx="12207">
                  <c:v>285352</c:v>
                </c:pt>
                <c:pt idx="12208">
                  <c:v>285352</c:v>
                </c:pt>
                <c:pt idx="12209">
                  <c:v>285352</c:v>
                </c:pt>
                <c:pt idx="12210">
                  <c:v>285352</c:v>
                </c:pt>
                <c:pt idx="12211">
                  <c:v>285352</c:v>
                </c:pt>
                <c:pt idx="12212">
                  <c:v>285352</c:v>
                </c:pt>
                <c:pt idx="12213">
                  <c:v>285352</c:v>
                </c:pt>
                <c:pt idx="12214">
                  <c:v>285352</c:v>
                </c:pt>
                <c:pt idx="12215">
                  <c:v>285352</c:v>
                </c:pt>
                <c:pt idx="12216">
                  <c:v>285352</c:v>
                </c:pt>
                <c:pt idx="12217">
                  <c:v>285352</c:v>
                </c:pt>
                <c:pt idx="12218">
                  <c:v>285352</c:v>
                </c:pt>
                <c:pt idx="12219">
                  <c:v>285352</c:v>
                </c:pt>
                <c:pt idx="12220">
                  <c:v>285352</c:v>
                </c:pt>
                <c:pt idx="12221">
                  <c:v>285352</c:v>
                </c:pt>
                <c:pt idx="12222">
                  <c:v>285352</c:v>
                </c:pt>
                <c:pt idx="12223">
                  <c:v>285352</c:v>
                </c:pt>
                <c:pt idx="12224">
                  <c:v>285352</c:v>
                </c:pt>
                <c:pt idx="12225">
                  <c:v>285352</c:v>
                </c:pt>
                <c:pt idx="12226">
                  <c:v>285352</c:v>
                </c:pt>
                <c:pt idx="12227">
                  <c:v>285352</c:v>
                </c:pt>
                <c:pt idx="12228">
                  <c:v>285352</c:v>
                </c:pt>
                <c:pt idx="12229">
                  <c:v>285352</c:v>
                </c:pt>
                <c:pt idx="12230">
                  <c:v>285352</c:v>
                </c:pt>
                <c:pt idx="12231">
                  <c:v>285352</c:v>
                </c:pt>
                <c:pt idx="12232">
                  <c:v>285352</c:v>
                </c:pt>
                <c:pt idx="12233">
                  <c:v>285352</c:v>
                </c:pt>
                <c:pt idx="12234">
                  <c:v>285352</c:v>
                </c:pt>
                <c:pt idx="12235">
                  <c:v>285352</c:v>
                </c:pt>
                <c:pt idx="12236">
                  <c:v>285352</c:v>
                </c:pt>
                <c:pt idx="12237">
                  <c:v>285352</c:v>
                </c:pt>
                <c:pt idx="12238">
                  <c:v>285352</c:v>
                </c:pt>
                <c:pt idx="12239">
                  <c:v>285352</c:v>
                </c:pt>
                <c:pt idx="12240">
                  <c:v>285352</c:v>
                </c:pt>
                <c:pt idx="12241">
                  <c:v>285352</c:v>
                </c:pt>
                <c:pt idx="12242">
                  <c:v>285352</c:v>
                </c:pt>
                <c:pt idx="12243">
                  <c:v>285352</c:v>
                </c:pt>
                <c:pt idx="12244">
                  <c:v>285352</c:v>
                </c:pt>
                <c:pt idx="12245">
                  <c:v>285352</c:v>
                </c:pt>
                <c:pt idx="12246">
                  <c:v>285352</c:v>
                </c:pt>
                <c:pt idx="12247">
                  <c:v>285352</c:v>
                </c:pt>
                <c:pt idx="12248">
                  <c:v>285352</c:v>
                </c:pt>
                <c:pt idx="12249">
                  <c:v>285352</c:v>
                </c:pt>
                <c:pt idx="12250">
                  <c:v>285352</c:v>
                </c:pt>
                <c:pt idx="12251">
                  <c:v>285352</c:v>
                </c:pt>
                <c:pt idx="12252">
                  <c:v>285352</c:v>
                </c:pt>
                <c:pt idx="12253">
                  <c:v>285352</c:v>
                </c:pt>
                <c:pt idx="12254">
                  <c:v>285352</c:v>
                </c:pt>
                <c:pt idx="12255">
                  <c:v>285352</c:v>
                </c:pt>
                <c:pt idx="12256">
                  <c:v>285352</c:v>
                </c:pt>
                <c:pt idx="12257">
                  <c:v>285352</c:v>
                </c:pt>
                <c:pt idx="12258">
                  <c:v>285352</c:v>
                </c:pt>
                <c:pt idx="12259">
                  <c:v>285352</c:v>
                </c:pt>
                <c:pt idx="12260">
                  <c:v>285352</c:v>
                </c:pt>
                <c:pt idx="12261">
                  <c:v>285352</c:v>
                </c:pt>
                <c:pt idx="12262">
                  <c:v>285352</c:v>
                </c:pt>
                <c:pt idx="12263">
                  <c:v>285352</c:v>
                </c:pt>
                <c:pt idx="12264">
                  <c:v>285352</c:v>
                </c:pt>
                <c:pt idx="12265">
                  <c:v>285352</c:v>
                </c:pt>
                <c:pt idx="12266">
                  <c:v>285352</c:v>
                </c:pt>
                <c:pt idx="12267">
                  <c:v>285352</c:v>
                </c:pt>
                <c:pt idx="12268">
                  <c:v>285352</c:v>
                </c:pt>
                <c:pt idx="12269">
                  <c:v>285352</c:v>
                </c:pt>
                <c:pt idx="12270">
                  <c:v>285352</c:v>
                </c:pt>
                <c:pt idx="12271">
                  <c:v>285352</c:v>
                </c:pt>
                <c:pt idx="12272">
                  <c:v>285352</c:v>
                </c:pt>
                <c:pt idx="12273">
                  <c:v>285352</c:v>
                </c:pt>
                <c:pt idx="12274">
                  <c:v>285352</c:v>
                </c:pt>
                <c:pt idx="12275">
                  <c:v>285352</c:v>
                </c:pt>
                <c:pt idx="12276">
                  <c:v>285352</c:v>
                </c:pt>
                <c:pt idx="12277">
                  <c:v>285352</c:v>
                </c:pt>
                <c:pt idx="12278">
                  <c:v>285352</c:v>
                </c:pt>
                <c:pt idx="12279">
                  <c:v>285352</c:v>
                </c:pt>
                <c:pt idx="12280">
                  <c:v>285352</c:v>
                </c:pt>
                <c:pt idx="12281">
                  <c:v>285352</c:v>
                </c:pt>
                <c:pt idx="12282">
                  <c:v>285352</c:v>
                </c:pt>
                <c:pt idx="12283">
                  <c:v>285352</c:v>
                </c:pt>
                <c:pt idx="12284">
                  <c:v>285352</c:v>
                </c:pt>
                <c:pt idx="12285">
                  <c:v>285352</c:v>
                </c:pt>
                <c:pt idx="12286">
                  <c:v>285352</c:v>
                </c:pt>
                <c:pt idx="12287">
                  <c:v>285352</c:v>
                </c:pt>
                <c:pt idx="12288">
                  <c:v>285352</c:v>
                </c:pt>
                <c:pt idx="12289">
                  <c:v>285352</c:v>
                </c:pt>
                <c:pt idx="12290">
                  <c:v>285352</c:v>
                </c:pt>
                <c:pt idx="12291">
                  <c:v>285352</c:v>
                </c:pt>
                <c:pt idx="12292">
                  <c:v>285352</c:v>
                </c:pt>
                <c:pt idx="12293">
                  <c:v>285352</c:v>
                </c:pt>
                <c:pt idx="12294">
                  <c:v>285352</c:v>
                </c:pt>
                <c:pt idx="12295">
                  <c:v>285352</c:v>
                </c:pt>
                <c:pt idx="12296">
                  <c:v>285352</c:v>
                </c:pt>
                <c:pt idx="12297">
                  <c:v>285352</c:v>
                </c:pt>
                <c:pt idx="12298">
                  <c:v>285352</c:v>
                </c:pt>
                <c:pt idx="12299">
                  <c:v>285352</c:v>
                </c:pt>
                <c:pt idx="12300">
                  <c:v>285352</c:v>
                </c:pt>
                <c:pt idx="12301">
                  <c:v>285352</c:v>
                </c:pt>
                <c:pt idx="12302">
                  <c:v>285352</c:v>
                </c:pt>
                <c:pt idx="12303">
                  <c:v>285352</c:v>
                </c:pt>
                <c:pt idx="12304">
                  <c:v>285352</c:v>
                </c:pt>
                <c:pt idx="12305">
                  <c:v>285352</c:v>
                </c:pt>
                <c:pt idx="12306">
                  <c:v>285352</c:v>
                </c:pt>
                <c:pt idx="12307">
                  <c:v>285352</c:v>
                </c:pt>
                <c:pt idx="12308">
                  <c:v>285352</c:v>
                </c:pt>
                <c:pt idx="12309">
                  <c:v>285352</c:v>
                </c:pt>
                <c:pt idx="12310">
                  <c:v>285352</c:v>
                </c:pt>
                <c:pt idx="12311">
                  <c:v>285352</c:v>
                </c:pt>
                <c:pt idx="12312">
                  <c:v>285352</c:v>
                </c:pt>
                <c:pt idx="12313">
                  <c:v>285352</c:v>
                </c:pt>
                <c:pt idx="12314">
                  <c:v>285352</c:v>
                </c:pt>
                <c:pt idx="12315">
                  <c:v>285352</c:v>
                </c:pt>
                <c:pt idx="12316">
                  <c:v>285352</c:v>
                </c:pt>
                <c:pt idx="12317">
                  <c:v>285352</c:v>
                </c:pt>
                <c:pt idx="12318">
                  <c:v>285352</c:v>
                </c:pt>
                <c:pt idx="12319">
                  <c:v>285352</c:v>
                </c:pt>
                <c:pt idx="12320">
                  <c:v>285352</c:v>
                </c:pt>
                <c:pt idx="12321">
                  <c:v>285352</c:v>
                </c:pt>
                <c:pt idx="12322">
                  <c:v>285352</c:v>
                </c:pt>
                <c:pt idx="12323">
                  <c:v>285352</c:v>
                </c:pt>
                <c:pt idx="12324">
                  <c:v>285352</c:v>
                </c:pt>
                <c:pt idx="12325">
                  <c:v>285352</c:v>
                </c:pt>
                <c:pt idx="12326">
                  <c:v>285352</c:v>
                </c:pt>
                <c:pt idx="12327">
                  <c:v>285352</c:v>
                </c:pt>
                <c:pt idx="12328">
                  <c:v>285352</c:v>
                </c:pt>
                <c:pt idx="12329">
                  <c:v>285352</c:v>
                </c:pt>
                <c:pt idx="12330">
                  <c:v>285352</c:v>
                </c:pt>
                <c:pt idx="12331">
                  <c:v>285352</c:v>
                </c:pt>
                <c:pt idx="12332">
                  <c:v>285352</c:v>
                </c:pt>
                <c:pt idx="12333">
                  <c:v>285352</c:v>
                </c:pt>
                <c:pt idx="12334">
                  <c:v>285352</c:v>
                </c:pt>
                <c:pt idx="12335">
                  <c:v>285352</c:v>
                </c:pt>
                <c:pt idx="12336">
                  <c:v>285352</c:v>
                </c:pt>
                <c:pt idx="12337">
                  <c:v>285352</c:v>
                </c:pt>
                <c:pt idx="12338">
                  <c:v>285352</c:v>
                </c:pt>
                <c:pt idx="12339">
                  <c:v>285352</c:v>
                </c:pt>
                <c:pt idx="12340">
                  <c:v>285352</c:v>
                </c:pt>
                <c:pt idx="12341">
                  <c:v>285352</c:v>
                </c:pt>
                <c:pt idx="12342">
                  <c:v>285352</c:v>
                </c:pt>
                <c:pt idx="12343">
                  <c:v>285352</c:v>
                </c:pt>
                <c:pt idx="12344">
                  <c:v>285352</c:v>
                </c:pt>
                <c:pt idx="12345">
                  <c:v>285352</c:v>
                </c:pt>
                <c:pt idx="12346">
                  <c:v>285352</c:v>
                </c:pt>
                <c:pt idx="12347">
                  <c:v>285352</c:v>
                </c:pt>
                <c:pt idx="12348">
                  <c:v>285352</c:v>
                </c:pt>
                <c:pt idx="12349">
                  <c:v>285352</c:v>
                </c:pt>
                <c:pt idx="12350">
                  <c:v>285352</c:v>
                </c:pt>
                <c:pt idx="12351">
                  <c:v>285352</c:v>
                </c:pt>
                <c:pt idx="12352">
                  <c:v>285352</c:v>
                </c:pt>
                <c:pt idx="12353">
                  <c:v>285352</c:v>
                </c:pt>
                <c:pt idx="12354">
                  <c:v>285352</c:v>
                </c:pt>
                <c:pt idx="12355">
                  <c:v>285352</c:v>
                </c:pt>
                <c:pt idx="12356">
                  <c:v>285352</c:v>
                </c:pt>
                <c:pt idx="12357">
                  <c:v>285352</c:v>
                </c:pt>
                <c:pt idx="12358">
                  <c:v>285352</c:v>
                </c:pt>
                <c:pt idx="12359">
                  <c:v>285352</c:v>
                </c:pt>
                <c:pt idx="12360">
                  <c:v>285352</c:v>
                </c:pt>
                <c:pt idx="12361">
                  <c:v>285352</c:v>
                </c:pt>
                <c:pt idx="12362">
                  <c:v>285352</c:v>
                </c:pt>
                <c:pt idx="12363">
                  <c:v>285352</c:v>
                </c:pt>
                <c:pt idx="12364">
                  <c:v>285352</c:v>
                </c:pt>
                <c:pt idx="12365">
                  <c:v>285352</c:v>
                </c:pt>
                <c:pt idx="12366">
                  <c:v>285352</c:v>
                </c:pt>
                <c:pt idx="12367">
                  <c:v>285352</c:v>
                </c:pt>
                <c:pt idx="12368">
                  <c:v>285352</c:v>
                </c:pt>
                <c:pt idx="12369">
                  <c:v>285352</c:v>
                </c:pt>
                <c:pt idx="12370">
                  <c:v>285352</c:v>
                </c:pt>
                <c:pt idx="12371">
                  <c:v>285352</c:v>
                </c:pt>
                <c:pt idx="12372">
                  <c:v>285352</c:v>
                </c:pt>
                <c:pt idx="12373">
                  <c:v>285352</c:v>
                </c:pt>
                <c:pt idx="12374">
                  <c:v>285352</c:v>
                </c:pt>
                <c:pt idx="12375">
                  <c:v>285352</c:v>
                </c:pt>
                <c:pt idx="12376">
                  <c:v>285352</c:v>
                </c:pt>
                <c:pt idx="12377">
                  <c:v>285352</c:v>
                </c:pt>
                <c:pt idx="12378">
                  <c:v>285352</c:v>
                </c:pt>
                <c:pt idx="12379">
                  <c:v>285352</c:v>
                </c:pt>
                <c:pt idx="12380">
                  <c:v>285352</c:v>
                </c:pt>
                <c:pt idx="12381">
                  <c:v>285352</c:v>
                </c:pt>
                <c:pt idx="12382">
                  <c:v>285352</c:v>
                </c:pt>
                <c:pt idx="12383">
                  <c:v>285352</c:v>
                </c:pt>
                <c:pt idx="12384">
                  <c:v>285352</c:v>
                </c:pt>
                <c:pt idx="12385">
                  <c:v>285352</c:v>
                </c:pt>
                <c:pt idx="12386">
                  <c:v>285352</c:v>
                </c:pt>
                <c:pt idx="12387">
                  <c:v>285352</c:v>
                </c:pt>
                <c:pt idx="12388">
                  <c:v>285352</c:v>
                </c:pt>
                <c:pt idx="12389">
                  <c:v>285352</c:v>
                </c:pt>
                <c:pt idx="12390">
                  <c:v>285352</c:v>
                </c:pt>
                <c:pt idx="12391">
                  <c:v>285352</c:v>
                </c:pt>
                <c:pt idx="12392">
                  <c:v>285352</c:v>
                </c:pt>
                <c:pt idx="12393">
                  <c:v>285352</c:v>
                </c:pt>
                <c:pt idx="12394">
                  <c:v>285352</c:v>
                </c:pt>
                <c:pt idx="12395">
                  <c:v>285352</c:v>
                </c:pt>
                <c:pt idx="12396">
                  <c:v>285352</c:v>
                </c:pt>
                <c:pt idx="12397">
                  <c:v>285352</c:v>
                </c:pt>
                <c:pt idx="12398">
                  <c:v>285352</c:v>
                </c:pt>
                <c:pt idx="12399">
                  <c:v>285352</c:v>
                </c:pt>
                <c:pt idx="12400">
                  <c:v>285352</c:v>
                </c:pt>
                <c:pt idx="12401">
                  <c:v>285352</c:v>
                </c:pt>
                <c:pt idx="12402">
                  <c:v>285352</c:v>
                </c:pt>
                <c:pt idx="12403">
                  <c:v>285352</c:v>
                </c:pt>
                <c:pt idx="12404">
                  <c:v>285352</c:v>
                </c:pt>
                <c:pt idx="12405">
                  <c:v>285352</c:v>
                </c:pt>
                <c:pt idx="12406">
                  <c:v>285352</c:v>
                </c:pt>
                <c:pt idx="12407">
                  <c:v>285352</c:v>
                </c:pt>
                <c:pt idx="12408">
                  <c:v>285352</c:v>
                </c:pt>
                <c:pt idx="12409">
                  <c:v>285352</c:v>
                </c:pt>
                <c:pt idx="12410">
                  <c:v>285352</c:v>
                </c:pt>
                <c:pt idx="12411">
                  <c:v>285352</c:v>
                </c:pt>
                <c:pt idx="12412">
                  <c:v>285352</c:v>
                </c:pt>
                <c:pt idx="12413">
                  <c:v>285352</c:v>
                </c:pt>
                <c:pt idx="12414">
                  <c:v>285352</c:v>
                </c:pt>
                <c:pt idx="12415">
                  <c:v>285352</c:v>
                </c:pt>
                <c:pt idx="12416">
                  <c:v>285352</c:v>
                </c:pt>
                <c:pt idx="12417">
                  <c:v>285352</c:v>
                </c:pt>
                <c:pt idx="12418">
                  <c:v>285352</c:v>
                </c:pt>
                <c:pt idx="12419">
                  <c:v>285352</c:v>
                </c:pt>
                <c:pt idx="12420">
                  <c:v>285352</c:v>
                </c:pt>
                <c:pt idx="12421">
                  <c:v>285352</c:v>
                </c:pt>
                <c:pt idx="12422">
                  <c:v>285352</c:v>
                </c:pt>
                <c:pt idx="12423">
                  <c:v>285352</c:v>
                </c:pt>
                <c:pt idx="12424">
                  <c:v>285352</c:v>
                </c:pt>
                <c:pt idx="12425">
                  <c:v>285352</c:v>
                </c:pt>
                <c:pt idx="12426">
                  <c:v>285352</c:v>
                </c:pt>
                <c:pt idx="12427">
                  <c:v>285352</c:v>
                </c:pt>
                <c:pt idx="12428">
                  <c:v>285352</c:v>
                </c:pt>
                <c:pt idx="12429">
                  <c:v>285352</c:v>
                </c:pt>
                <c:pt idx="12430">
                  <c:v>285352</c:v>
                </c:pt>
                <c:pt idx="12431">
                  <c:v>285352</c:v>
                </c:pt>
                <c:pt idx="12432">
                  <c:v>285352</c:v>
                </c:pt>
                <c:pt idx="12433">
                  <c:v>285352</c:v>
                </c:pt>
                <c:pt idx="12434">
                  <c:v>285352</c:v>
                </c:pt>
                <c:pt idx="12435">
                  <c:v>285352</c:v>
                </c:pt>
                <c:pt idx="12436">
                  <c:v>285352</c:v>
                </c:pt>
                <c:pt idx="12437">
                  <c:v>285352</c:v>
                </c:pt>
                <c:pt idx="12438">
                  <c:v>285352</c:v>
                </c:pt>
                <c:pt idx="12439">
                  <c:v>285352</c:v>
                </c:pt>
                <c:pt idx="12440">
                  <c:v>285352</c:v>
                </c:pt>
                <c:pt idx="12441">
                  <c:v>285352</c:v>
                </c:pt>
                <c:pt idx="12442">
                  <c:v>285352</c:v>
                </c:pt>
                <c:pt idx="12443">
                  <c:v>285352</c:v>
                </c:pt>
                <c:pt idx="12444">
                  <c:v>285352</c:v>
                </c:pt>
                <c:pt idx="12445">
                  <c:v>285352</c:v>
                </c:pt>
                <c:pt idx="12446">
                  <c:v>285352</c:v>
                </c:pt>
                <c:pt idx="12447">
                  <c:v>285352</c:v>
                </c:pt>
                <c:pt idx="12448">
                  <c:v>285352</c:v>
                </c:pt>
                <c:pt idx="12449">
                  <c:v>285352</c:v>
                </c:pt>
                <c:pt idx="12450">
                  <c:v>285352</c:v>
                </c:pt>
                <c:pt idx="12451">
                  <c:v>285352</c:v>
                </c:pt>
                <c:pt idx="12452">
                  <c:v>285352</c:v>
                </c:pt>
                <c:pt idx="12453">
                  <c:v>285352</c:v>
                </c:pt>
                <c:pt idx="12454">
                  <c:v>285352</c:v>
                </c:pt>
                <c:pt idx="12455">
                  <c:v>285352</c:v>
                </c:pt>
                <c:pt idx="12456">
                  <c:v>285352</c:v>
                </c:pt>
                <c:pt idx="12457">
                  <c:v>285352</c:v>
                </c:pt>
                <c:pt idx="12458">
                  <c:v>285352</c:v>
                </c:pt>
                <c:pt idx="12459">
                  <c:v>285352</c:v>
                </c:pt>
                <c:pt idx="12460">
                  <c:v>285352</c:v>
                </c:pt>
                <c:pt idx="12461">
                  <c:v>285352</c:v>
                </c:pt>
                <c:pt idx="12462">
                  <c:v>285352</c:v>
                </c:pt>
                <c:pt idx="12463">
                  <c:v>285352</c:v>
                </c:pt>
                <c:pt idx="12464">
                  <c:v>285352</c:v>
                </c:pt>
                <c:pt idx="12465">
                  <c:v>285352</c:v>
                </c:pt>
                <c:pt idx="12466">
                  <c:v>285352</c:v>
                </c:pt>
                <c:pt idx="12467">
                  <c:v>285352</c:v>
                </c:pt>
                <c:pt idx="12468">
                  <c:v>285352</c:v>
                </c:pt>
                <c:pt idx="12469">
                  <c:v>285352</c:v>
                </c:pt>
                <c:pt idx="12470">
                  <c:v>285352</c:v>
                </c:pt>
                <c:pt idx="12471">
                  <c:v>285352</c:v>
                </c:pt>
                <c:pt idx="12472">
                  <c:v>285352</c:v>
                </c:pt>
                <c:pt idx="12473">
                  <c:v>285352</c:v>
                </c:pt>
                <c:pt idx="12474">
                  <c:v>285352</c:v>
                </c:pt>
                <c:pt idx="12475">
                  <c:v>285352</c:v>
                </c:pt>
                <c:pt idx="12476">
                  <c:v>285352</c:v>
                </c:pt>
                <c:pt idx="12477">
                  <c:v>285352</c:v>
                </c:pt>
                <c:pt idx="12478">
                  <c:v>285352</c:v>
                </c:pt>
                <c:pt idx="12479">
                  <c:v>285352</c:v>
                </c:pt>
                <c:pt idx="12480">
                  <c:v>285352</c:v>
                </c:pt>
                <c:pt idx="12481">
                  <c:v>285352</c:v>
                </c:pt>
                <c:pt idx="12482">
                  <c:v>285352</c:v>
                </c:pt>
                <c:pt idx="12483">
                  <c:v>285352</c:v>
                </c:pt>
                <c:pt idx="12484">
                  <c:v>285352</c:v>
                </c:pt>
                <c:pt idx="12485">
                  <c:v>285352</c:v>
                </c:pt>
                <c:pt idx="12486">
                  <c:v>285352</c:v>
                </c:pt>
                <c:pt idx="12487">
                  <c:v>285352</c:v>
                </c:pt>
                <c:pt idx="12488">
                  <c:v>285352</c:v>
                </c:pt>
                <c:pt idx="12489">
                  <c:v>285352</c:v>
                </c:pt>
                <c:pt idx="12490">
                  <c:v>285352</c:v>
                </c:pt>
                <c:pt idx="12491">
                  <c:v>285352</c:v>
                </c:pt>
                <c:pt idx="12492">
                  <c:v>285352</c:v>
                </c:pt>
                <c:pt idx="12493">
                  <c:v>285352</c:v>
                </c:pt>
                <c:pt idx="12494">
                  <c:v>285352</c:v>
                </c:pt>
                <c:pt idx="12495">
                  <c:v>285352</c:v>
                </c:pt>
                <c:pt idx="12496">
                  <c:v>285352</c:v>
                </c:pt>
                <c:pt idx="12497">
                  <c:v>285352</c:v>
                </c:pt>
                <c:pt idx="12498">
                  <c:v>285352</c:v>
                </c:pt>
                <c:pt idx="12499">
                  <c:v>285352</c:v>
                </c:pt>
                <c:pt idx="12500">
                  <c:v>285352</c:v>
                </c:pt>
                <c:pt idx="12501">
                  <c:v>285352</c:v>
                </c:pt>
                <c:pt idx="12502">
                  <c:v>285352</c:v>
                </c:pt>
                <c:pt idx="12503">
                  <c:v>285352</c:v>
                </c:pt>
                <c:pt idx="12504">
                  <c:v>285352</c:v>
                </c:pt>
                <c:pt idx="12505">
                  <c:v>285352</c:v>
                </c:pt>
                <c:pt idx="12506">
                  <c:v>285352</c:v>
                </c:pt>
                <c:pt idx="12507">
                  <c:v>285352</c:v>
                </c:pt>
                <c:pt idx="12508">
                  <c:v>285352</c:v>
                </c:pt>
                <c:pt idx="12509">
                  <c:v>285352</c:v>
                </c:pt>
                <c:pt idx="12510">
                  <c:v>285352</c:v>
                </c:pt>
                <c:pt idx="12511">
                  <c:v>285352</c:v>
                </c:pt>
                <c:pt idx="12512">
                  <c:v>285352</c:v>
                </c:pt>
                <c:pt idx="12513">
                  <c:v>285352</c:v>
                </c:pt>
                <c:pt idx="12514">
                  <c:v>285352</c:v>
                </c:pt>
                <c:pt idx="12515">
                  <c:v>285352</c:v>
                </c:pt>
                <c:pt idx="12516">
                  <c:v>285352</c:v>
                </c:pt>
                <c:pt idx="12517">
                  <c:v>285352</c:v>
                </c:pt>
                <c:pt idx="12518">
                  <c:v>285352</c:v>
                </c:pt>
                <c:pt idx="12519">
                  <c:v>285352</c:v>
                </c:pt>
                <c:pt idx="12520">
                  <c:v>285352</c:v>
                </c:pt>
                <c:pt idx="12521">
                  <c:v>285352</c:v>
                </c:pt>
                <c:pt idx="12522">
                  <c:v>285352</c:v>
                </c:pt>
                <c:pt idx="12523">
                  <c:v>285352</c:v>
                </c:pt>
                <c:pt idx="12524">
                  <c:v>285352</c:v>
                </c:pt>
                <c:pt idx="12525">
                  <c:v>285352</c:v>
                </c:pt>
                <c:pt idx="12526">
                  <c:v>285352</c:v>
                </c:pt>
                <c:pt idx="12527">
                  <c:v>285352</c:v>
                </c:pt>
                <c:pt idx="12528">
                  <c:v>285352</c:v>
                </c:pt>
                <c:pt idx="12529">
                  <c:v>285352</c:v>
                </c:pt>
                <c:pt idx="12530">
                  <c:v>285352</c:v>
                </c:pt>
                <c:pt idx="12531">
                  <c:v>285352</c:v>
                </c:pt>
                <c:pt idx="12532">
                  <c:v>285352</c:v>
                </c:pt>
                <c:pt idx="12533">
                  <c:v>285352</c:v>
                </c:pt>
                <c:pt idx="12534">
                  <c:v>285352</c:v>
                </c:pt>
                <c:pt idx="12535">
                  <c:v>285352</c:v>
                </c:pt>
                <c:pt idx="12536">
                  <c:v>285352</c:v>
                </c:pt>
                <c:pt idx="12537">
                  <c:v>285352</c:v>
                </c:pt>
                <c:pt idx="12538">
                  <c:v>285352</c:v>
                </c:pt>
                <c:pt idx="12539">
                  <c:v>285352</c:v>
                </c:pt>
                <c:pt idx="12540">
                  <c:v>285352</c:v>
                </c:pt>
                <c:pt idx="12541">
                  <c:v>285352</c:v>
                </c:pt>
                <c:pt idx="12542">
                  <c:v>285352</c:v>
                </c:pt>
                <c:pt idx="12543">
                  <c:v>285352</c:v>
                </c:pt>
                <c:pt idx="12544">
                  <c:v>285352</c:v>
                </c:pt>
                <c:pt idx="12545">
                  <c:v>285352</c:v>
                </c:pt>
                <c:pt idx="12546">
                  <c:v>285352</c:v>
                </c:pt>
                <c:pt idx="12547">
                  <c:v>285352</c:v>
                </c:pt>
                <c:pt idx="12548">
                  <c:v>285352</c:v>
                </c:pt>
                <c:pt idx="12549">
                  <c:v>285352</c:v>
                </c:pt>
                <c:pt idx="12550">
                  <c:v>285352</c:v>
                </c:pt>
                <c:pt idx="12551">
                  <c:v>285352</c:v>
                </c:pt>
                <c:pt idx="12552">
                  <c:v>285352</c:v>
                </c:pt>
                <c:pt idx="12553">
                  <c:v>285352</c:v>
                </c:pt>
                <c:pt idx="12554">
                  <c:v>285352</c:v>
                </c:pt>
                <c:pt idx="12555">
                  <c:v>285352</c:v>
                </c:pt>
                <c:pt idx="12556">
                  <c:v>285352</c:v>
                </c:pt>
                <c:pt idx="12557">
                  <c:v>285352</c:v>
                </c:pt>
                <c:pt idx="12558">
                  <c:v>285352</c:v>
                </c:pt>
                <c:pt idx="12559">
                  <c:v>285352</c:v>
                </c:pt>
                <c:pt idx="12560">
                  <c:v>285352</c:v>
                </c:pt>
                <c:pt idx="12561">
                  <c:v>285352</c:v>
                </c:pt>
                <c:pt idx="12562">
                  <c:v>285352</c:v>
                </c:pt>
                <c:pt idx="12563">
                  <c:v>285352</c:v>
                </c:pt>
                <c:pt idx="12564">
                  <c:v>285352</c:v>
                </c:pt>
                <c:pt idx="12565">
                  <c:v>285352</c:v>
                </c:pt>
                <c:pt idx="12566">
                  <c:v>285352</c:v>
                </c:pt>
                <c:pt idx="12567">
                  <c:v>285352</c:v>
                </c:pt>
                <c:pt idx="12568">
                  <c:v>285352</c:v>
                </c:pt>
                <c:pt idx="12569">
                  <c:v>285352</c:v>
                </c:pt>
                <c:pt idx="12570">
                  <c:v>285352</c:v>
                </c:pt>
                <c:pt idx="12571">
                  <c:v>285352</c:v>
                </c:pt>
                <c:pt idx="12572">
                  <c:v>285352</c:v>
                </c:pt>
                <c:pt idx="12573">
                  <c:v>285352</c:v>
                </c:pt>
                <c:pt idx="12574">
                  <c:v>285352</c:v>
                </c:pt>
                <c:pt idx="12575">
                  <c:v>285352</c:v>
                </c:pt>
                <c:pt idx="12576">
                  <c:v>285352</c:v>
                </c:pt>
                <c:pt idx="12577">
                  <c:v>285352</c:v>
                </c:pt>
                <c:pt idx="12578">
                  <c:v>285352</c:v>
                </c:pt>
                <c:pt idx="12579">
                  <c:v>285352</c:v>
                </c:pt>
                <c:pt idx="12580">
                  <c:v>285352</c:v>
                </c:pt>
                <c:pt idx="12581">
                  <c:v>285352</c:v>
                </c:pt>
                <c:pt idx="12582">
                  <c:v>285352</c:v>
                </c:pt>
                <c:pt idx="12583">
                  <c:v>285352</c:v>
                </c:pt>
                <c:pt idx="12584">
                  <c:v>285352</c:v>
                </c:pt>
                <c:pt idx="12585">
                  <c:v>285352</c:v>
                </c:pt>
                <c:pt idx="12586">
                  <c:v>285352</c:v>
                </c:pt>
                <c:pt idx="12587">
                  <c:v>285352</c:v>
                </c:pt>
                <c:pt idx="12588">
                  <c:v>285352</c:v>
                </c:pt>
                <c:pt idx="12589">
                  <c:v>285352</c:v>
                </c:pt>
                <c:pt idx="12590">
                  <c:v>285352</c:v>
                </c:pt>
                <c:pt idx="12591">
                  <c:v>285352</c:v>
                </c:pt>
                <c:pt idx="12592">
                  <c:v>285352</c:v>
                </c:pt>
                <c:pt idx="12593">
                  <c:v>285352</c:v>
                </c:pt>
                <c:pt idx="12594">
                  <c:v>285352</c:v>
                </c:pt>
                <c:pt idx="12595">
                  <c:v>285352</c:v>
                </c:pt>
                <c:pt idx="12596">
                  <c:v>285352</c:v>
                </c:pt>
                <c:pt idx="12597">
                  <c:v>285352</c:v>
                </c:pt>
                <c:pt idx="12598">
                  <c:v>285352</c:v>
                </c:pt>
                <c:pt idx="12599">
                  <c:v>285352</c:v>
                </c:pt>
                <c:pt idx="12600">
                  <c:v>285352</c:v>
                </c:pt>
                <c:pt idx="12601">
                  <c:v>285352</c:v>
                </c:pt>
                <c:pt idx="12602">
                  <c:v>285352</c:v>
                </c:pt>
                <c:pt idx="12603">
                  <c:v>285352</c:v>
                </c:pt>
                <c:pt idx="12604">
                  <c:v>285352</c:v>
                </c:pt>
                <c:pt idx="12605">
                  <c:v>285352</c:v>
                </c:pt>
                <c:pt idx="12606">
                  <c:v>285352</c:v>
                </c:pt>
                <c:pt idx="12607">
                  <c:v>285352</c:v>
                </c:pt>
                <c:pt idx="12608">
                  <c:v>285352</c:v>
                </c:pt>
                <c:pt idx="12609">
                  <c:v>285352</c:v>
                </c:pt>
                <c:pt idx="12610">
                  <c:v>285352</c:v>
                </c:pt>
                <c:pt idx="12611">
                  <c:v>285352</c:v>
                </c:pt>
                <c:pt idx="12612">
                  <c:v>285352</c:v>
                </c:pt>
                <c:pt idx="12613">
                  <c:v>285352</c:v>
                </c:pt>
                <c:pt idx="12614">
                  <c:v>285352</c:v>
                </c:pt>
                <c:pt idx="12615">
                  <c:v>285352</c:v>
                </c:pt>
                <c:pt idx="12616">
                  <c:v>285352</c:v>
                </c:pt>
                <c:pt idx="12617">
                  <c:v>285352</c:v>
                </c:pt>
                <c:pt idx="12618">
                  <c:v>285352</c:v>
                </c:pt>
                <c:pt idx="12619">
                  <c:v>285352</c:v>
                </c:pt>
                <c:pt idx="12620">
                  <c:v>285352</c:v>
                </c:pt>
                <c:pt idx="12621">
                  <c:v>285352</c:v>
                </c:pt>
                <c:pt idx="12622">
                  <c:v>285352</c:v>
                </c:pt>
                <c:pt idx="12623">
                  <c:v>285352</c:v>
                </c:pt>
                <c:pt idx="12624">
                  <c:v>285352</c:v>
                </c:pt>
                <c:pt idx="12625">
                  <c:v>285352</c:v>
                </c:pt>
                <c:pt idx="12626">
                  <c:v>285352</c:v>
                </c:pt>
                <c:pt idx="12627">
                  <c:v>285352</c:v>
                </c:pt>
                <c:pt idx="12628">
                  <c:v>285352</c:v>
                </c:pt>
                <c:pt idx="12629">
                  <c:v>285352</c:v>
                </c:pt>
                <c:pt idx="12630">
                  <c:v>285352</c:v>
                </c:pt>
                <c:pt idx="12631">
                  <c:v>285352</c:v>
                </c:pt>
                <c:pt idx="12632">
                  <c:v>285352</c:v>
                </c:pt>
                <c:pt idx="12633">
                  <c:v>285352</c:v>
                </c:pt>
                <c:pt idx="12634">
                  <c:v>285352</c:v>
                </c:pt>
                <c:pt idx="12635">
                  <c:v>285352</c:v>
                </c:pt>
                <c:pt idx="12636">
                  <c:v>285352</c:v>
                </c:pt>
                <c:pt idx="12637">
                  <c:v>285352</c:v>
                </c:pt>
                <c:pt idx="12638">
                  <c:v>285352</c:v>
                </c:pt>
                <c:pt idx="12639">
                  <c:v>285352</c:v>
                </c:pt>
                <c:pt idx="12640">
                  <c:v>285352</c:v>
                </c:pt>
                <c:pt idx="12641">
                  <c:v>285352</c:v>
                </c:pt>
                <c:pt idx="12642">
                  <c:v>285352</c:v>
                </c:pt>
                <c:pt idx="12643">
                  <c:v>285352</c:v>
                </c:pt>
                <c:pt idx="12644">
                  <c:v>285352</c:v>
                </c:pt>
                <c:pt idx="12645">
                  <c:v>285352</c:v>
                </c:pt>
                <c:pt idx="12646">
                  <c:v>285352</c:v>
                </c:pt>
                <c:pt idx="12647">
                  <c:v>285352</c:v>
                </c:pt>
                <c:pt idx="12648">
                  <c:v>285352</c:v>
                </c:pt>
                <c:pt idx="12649">
                  <c:v>285352</c:v>
                </c:pt>
                <c:pt idx="12650">
                  <c:v>285352</c:v>
                </c:pt>
                <c:pt idx="12651">
                  <c:v>285352</c:v>
                </c:pt>
                <c:pt idx="12652">
                  <c:v>285352</c:v>
                </c:pt>
                <c:pt idx="12653">
                  <c:v>285352</c:v>
                </c:pt>
                <c:pt idx="12654">
                  <c:v>285352</c:v>
                </c:pt>
                <c:pt idx="12655">
                  <c:v>285352</c:v>
                </c:pt>
                <c:pt idx="12656">
                  <c:v>285352</c:v>
                </c:pt>
                <c:pt idx="12657">
                  <c:v>285352</c:v>
                </c:pt>
                <c:pt idx="12658">
                  <c:v>285352</c:v>
                </c:pt>
                <c:pt idx="12659">
                  <c:v>285352</c:v>
                </c:pt>
                <c:pt idx="12660">
                  <c:v>285352</c:v>
                </c:pt>
                <c:pt idx="12661">
                  <c:v>285352</c:v>
                </c:pt>
                <c:pt idx="12662">
                  <c:v>285352</c:v>
                </c:pt>
                <c:pt idx="12663">
                  <c:v>285352</c:v>
                </c:pt>
                <c:pt idx="12664">
                  <c:v>285352</c:v>
                </c:pt>
                <c:pt idx="12665">
                  <c:v>285352</c:v>
                </c:pt>
                <c:pt idx="12666">
                  <c:v>285352</c:v>
                </c:pt>
                <c:pt idx="12667">
                  <c:v>285352</c:v>
                </c:pt>
                <c:pt idx="12668">
                  <c:v>285352</c:v>
                </c:pt>
                <c:pt idx="12669">
                  <c:v>285352</c:v>
                </c:pt>
                <c:pt idx="12670">
                  <c:v>285352</c:v>
                </c:pt>
                <c:pt idx="12671">
                  <c:v>285352</c:v>
                </c:pt>
                <c:pt idx="12672">
                  <c:v>285352</c:v>
                </c:pt>
                <c:pt idx="12673">
                  <c:v>285352</c:v>
                </c:pt>
                <c:pt idx="12674">
                  <c:v>285352</c:v>
                </c:pt>
                <c:pt idx="12675">
                  <c:v>285352</c:v>
                </c:pt>
                <c:pt idx="12676">
                  <c:v>285352</c:v>
                </c:pt>
                <c:pt idx="12677">
                  <c:v>285352</c:v>
                </c:pt>
                <c:pt idx="12678">
                  <c:v>285352</c:v>
                </c:pt>
                <c:pt idx="12679">
                  <c:v>285352</c:v>
                </c:pt>
                <c:pt idx="12680">
                  <c:v>285352</c:v>
                </c:pt>
                <c:pt idx="12681">
                  <c:v>285352</c:v>
                </c:pt>
                <c:pt idx="12682">
                  <c:v>285352</c:v>
                </c:pt>
                <c:pt idx="12683">
                  <c:v>285352</c:v>
                </c:pt>
                <c:pt idx="12684">
                  <c:v>285352</c:v>
                </c:pt>
                <c:pt idx="12685">
                  <c:v>285352</c:v>
                </c:pt>
                <c:pt idx="12686">
                  <c:v>285352</c:v>
                </c:pt>
                <c:pt idx="12687">
                  <c:v>285352</c:v>
                </c:pt>
                <c:pt idx="12688">
                  <c:v>285352</c:v>
                </c:pt>
                <c:pt idx="12689">
                  <c:v>285352</c:v>
                </c:pt>
                <c:pt idx="12690">
                  <c:v>285352</c:v>
                </c:pt>
                <c:pt idx="12691">
                  <c:v>285352</c:v>
                </c:pt>
                <c:pt idx="12692">
                  <c:v>285352</c:v>
                </c:pt>
                <c:pt idx="12693">
                  <c:v>285352</c:v>
                </c:pt>
                <c:pt idx="12694">
                  <c:v>285352</c:v>
                </c:pt>
                <c:pt idx="12695">
                  <c:v>285352</c:v>
                </c:pt>
                <c:pt idx="12696">
                  <c:v>285352</c:v>
                </c:pt>
                <c:pt idx="12697">
                  <c:v>285352</c:v>
                </c:pt>
                <c:pt idx="12698">
                  <c:v>285352</c:v>
                </c:pt>
                <c:pt idx="12699">
                  <c:v>285352</c:v>
                </c:pt>
                <c:pt idx="12700">
                  <c:v>285352</c:v>
                </c:pt>
                <c:pt idx="12701">
                  <c:v>285352</c:v>
                </c:pt>
                <c:pt idx="12702">
                  <c:v>285352</c:v>
                </c:pt>
                <c:pt idx="12703">
                  <c:v>285352</c:v>
                </c:pt>
                <c:pt idx="12704">
                  <c:v>285352</c:v>
                </c:pt>
                <c:pt idx="12705">
                  <c:v>285352</c:v>
                </c:pt>
                <c:pt idx="12706">
                  <c:v>285352</c:v>
                </c:pt>
                <c:pt idx="12707">
                  <c:v>285352</c:v>
                </c:pt>
                <c:pt idx="12708">
                  <c:v>285352</c:v>
                </c:pt>
                <c:pt idx="12709">
                  <c:v>285352</c:v>
                </c:pt>
                <c:pt idx="12710">
                  <c:v>285352</c:v>
                </c:pt>
                <c:pt idx="12711">
                  <c:v>285352</c:v>
                </c:pt>
                <c:pt idx="12712">
                  <c:v>285352</c:v>
                </c:pt>
                <c:pt idx="12713">
                  <c:v>285352</c:v>
                </c:pt>
                <c:pt idx="12714">
                  <c:v>285352</c:v>
                </c:pt>
                <c:pt idx="12715">
                  <c:v>285352</c:v>
                </c:pt>
                <c:pt idx="12716">
                  <c:v>285352</c:v>
                </c:pt>
                <c:pt idx="12717">
                  <c:v>285352</c:v>
                </c:pt>
                <c:pt idx="12718">
                  <c:v>285352</c:v>
                </c:pt>
                <c:pt idx="12719">
                  <c:v>285352</c:v>
                </c:pt>
                <c:pt idx="12720">
                  <c:v>285352</c:v>
                </c:pt>
                <c:pt idx="12721">
                  <c:v>285352</c:v>
                </c:pt>
                <c:pt idx="12722">
                  <c:v>285352</c:v>
                </c:pt>
                <c:pt idx="12723">
                  <c:v>285352</c:v>
                </c:pt>
                <c:pt idx="12724">
                  <c:v>285352</c:v>
                </c:pt>
                <c:pt idx="12725">
                  <c:v>285352</c:v>
                </c:pt>
                <c:pt idx="12726">
                  <c:v>285352</c:v>
                </c:pt>
                <c:pt idx="12727">
                  <c:v>285352</c:v>
                </c:pt>
                <c:pt idx="12728">
                  <c:v>285352</c:v>
                </c:pt>
                <c:pt idx="12729">
                  <c:v>285352</c:v>
                </c:pt>
                <c:pt idx="12730">
                  <c:v>285352</c:v>
                </c:pt>
                <c:pt idx="12731">
                  <c:v>285352</c:v>
                </c:pt>
                <c:pt idx="12732">
                  <c:v>285352</c:v>
                </c:pt>
                <c:pt idx="12733">
                  <c:v>285352</c:v>
                </c:pt>
                <c:pt idx="12734">
                  <c:v>285352</c:v>
                </c:pt>
                <c:pt idx="12735">
                  <c:v>285352</c:v>
                </c:pt>
                <c:pt idx="12736">
                  <c:v>285352</c:v>
                </c:pt>
                <c:pt idx="12737">
                  <c:v>285352</c:v>
                </c:pt>
                <c:pt idx="12738">
                  <c:v>285352</c:v>
                </c:pt>
                <c:pt idx="12739">
                  <c:v>285352</c:v>
                </c:pt>
                <c:pt idx="12740">
                  <c:v>285352</c:v>
                </c:pt>
                <c:pt idx="12741">
                  <c:v>285352</c:v>
                </c:pt>
                <c:pt idx="12742">
                  <c:v>285352</c:v>
                </c:pt>
                <c:pt idx="12743">
                  <c:v>285352</c:v>
                </c:pt>
                <c:pt idx="12744">
                  <c:v>285352</c:v>
                </c:pt>
                <c:pt idx="12745">
                  <c:v>285352</c:v>
                </c:pt>
                <c:pt idx="12746">
                  <c:v>285352</c:v>
                </c:pt>
                <c:pt idx="12747">
                  <c:v>285352</c:v>
                </c:pt>
                <c:pt idx="12748">
                  <c:v>285352</c:v>
                </c:pt>
                <c:pt idx="12749">
                  <c:v>285352</c:v>
                </c:pt>
                <c:pt idx="12750">
                  <c:v>285352</c:v>
                </c:pt>
                <c:pt idx="12751">
                  <c:v>285352</c:v>
                </c:pt>
                <c:pt idx="12752">
                  <c:v>285352</c:v>
                </c:pt>
                <c:pt idx="12753">
                  <c:v>285352</c:v>
                </c:pt>
                <c:pt idx="12754">
                  <c:v>285352</c:v>
                </c:pt>
                <c:pt idx="12755">
                  <c:v>285352</c:v>
                </c:pt>
                <c:pt idx="12756">
                  <c:v>285352</c:v>
                </c:pt>
                <c:pt idx="12757">
                  <c:v>285352</c:v>
                </c:pt>
                <c:pt idx="12758">
                  <c:v>285352</c:v>
                </c:pt>
                <c:pt idx="12759">
                  <c:v>285352</c:v>
                </c:pt>
                <c:pt idx="12760">
                  <c:v>285352</c:v>
                </c:pt>
                <c:pt idx="12761">
                  <c:v>285352</c:v>
                </c:pt>
                <c:pt idx="12762">
                  <c:v>285352</c:v>
                </c:pt>
                <c:pt idx="12763">
                  <c:v>285352</c:v>
                </c:pt>
                <c:pt idx="12764">
                  <c:v>285352</c:v>
                </c:pt>
                <c:pt idx="12765">
                  <c:v>285352</c:v>
                </c:pt>
                <c:pt idx="12766">
                  <c:v>285352</c:v>
                </c:pt>
                <c:pt idx="12767">
                  <c:v>285352</c:v>
                </c:pt>
                <c:pt idx="12768">
                  <c:v>285352</c:v>
                </c:pt>
                <c:pt idx="12769">
                  <c:v>285352</c:v>
                </c:pt>
                <c:pt idx="12770">
                  <c:v>285352</c:v>
                </c:pt>
                <c:pt idx="12771">
                  <c:v>285352</c:v>
                </c:pt>
                <c:pt idx="12772">
                  <c:v>285352</c:v>
                </c:pt>
                <c:pt idx="12773">
                  <c:v>285352</c:v>
                </c:pt>
                <c:pt idx="12774">
                  <c:v>285352</c:v>
                </c:pt>
                <c:pt idx="12775">
                  <c:v>285352</c:v>
                </c:pt>
                <c:pt idx="12776">
                  <c:v>285352</c:v>
                </c:pt>
                <c:pt idx="12777">
                  <c:v>285352</c:v>
                </c:pt>
                <c:pt idx="12778">
                  <c:v>285352</c:v>
                </c:pt>
                <c:pt idx="12779">
                  <c:v>285352</c:v>
                </c:pt>
                <c:pt idx="12780">
                  <c:v>285352</c:v>
                </c:pt>
                <c:pt idx="12781">
                  <c:v>285352</c:v>
                </c:pt>
                <c:pt idx="12782">
                  <c:v>285352</c:v>
                </c:pt>
                <c:pt idx="12783">
                  <c:v>285352</c:v>
                </c:pt>
                <c:pt idx="12784">
                  <c:v>285352</c:v>
                </c:pt>
                <c:pt idx="12785">
                  <c:v>285352</c:v>
                </c:pt>
                <c:pt idx="12786">
                  <c:v>285352</c:v>
                </c:pt>
                <c:pt idx="12787">
                  <c:v>285352</c:v>
                </c:pt>
                <c:pt idx="12788">
                  <c:v>285352</c:v>
                </c:pt>
                <c:pt idx="12789">
                  <c:v>285352</c:v>
                </c:pt>
                <c:pt idx="12790">
                  <c:v>285352</c:v>
                </c:pt>
                <c:pt idx="12791">
                  <c:v>285352</c:v>
                </c:pt>
                <c:pt idx="12792">
                  <c:v>285352</c:v>
                </c:pt>
                <c:pt idx="12793">
                  <c:v>285352</c:v>
                </c:pt>
                <c:pt idx="12794">
                  <c:v>285352</c:v>
                </c:pt>
                <c:pt idx="12795">
                  <c:v>285352</c:v>
                </c:pt>
                <c:pt idx="12796">
                  <c:v>285352</c:v>
                </c:pt>
                <c:pt idx="12797">
                  <c:v>285352</c:v>
                </c:pt>
                <c:pt idx="12798">
                  <c:v>285352</c:v>
                </c:pt>
                <c:pt idx="12799">
                  <c:v>285352</c:v>
                </c:pt>
                <c:pt idx="12800">
                  <c:v>285352</c:v>
                </c:pt>
                <c:pt idx="12801">
                  <c:v>285352</c:v>
                </c:pt>
                <c:pt idx="12802">
                  <c:v>285384</c:v>
                </c:pt>
                <c:pt idx="12803">
                  <c:v>285480</c:v>
                </c:pt>
                <c:pt idx="12804">
                  <c:v>285544</c:v>
                </c:pt>
                <c:pt idx="12805">
                  <c:v>285640</c:v>
                </c:pt>
                <c:pt idx="12806">
                  <c:v>285704</c:v>
                </c:pt>
                <c:pt idx="12807">
                  <c:v>285800</c:v>
                </c:pt>
                <c:pt idx="12808">
                  <c:v>285864</c:v>
                </c:pt>
                <c:pt idx="12809">
                  <c:v>285960</c:v>
                </c:pt>
                <c:pt idx="12810">
                  <c:v>286056</c:v>
                </c:pt>
                <c:pt idx="12811">
                  <c:v>286120</c:v>
                </c:pt>
                <c:pt idx="12812">
                  <c:v>286216</c:v>
                </c:pt>
                <c:pt idx="12813">
                  <c:v>286280</c:v>
                </c:pt>
                <c:pt idx="12814">
                  <c:v>286376</c:v>
                </c:pt>
                <c:pt idx="12815">
                  <c:v>286440</c:v>
                </c:pt>
                <c:pt idx="12816">
                  <c:v>286536</c:v>
                </c:pt>
                <c:pt idx="12817">
                  <c:v>286600</c:v>
                </c:pt>
                <c:pt idx="12818">
                  <c:v>286696</c:v>
                </c:pt>
                <c:pt idx="12819">
                  <c:v>286760</c:v>
                </c:pt>
                <c:pt idx="12820">
                  <c:v>286856</c:v>
                </c:pt>
                <c:pt idx="12821">
                  <c:v>286952</c:v>
                </c:pt>
                <c:pt idx="12822">
                  <c:v>287016</c:v>
                </c:pt>
                <c:pt idx="12823">
                  <c:v>287112</c:v>
                </c:pt>
                <c:pt idx="12824">
                  <c:v>287176</c:v>
                </c:pt>
                <c:pt idx="12825">
                  <c:v>287272</c:v>
                </c:pt>
                <c:pt idx="12826">
                  <c:v>287368</c:v>
                </c:pt>
                <c:pt idx="12827">
                  <c:v>287432</c:v>
                </c:pt>
                <c:pt idx="12828">
                  <c:v>287496</c:v>
                </c:pt>
                <c:pt idx="12829">
                  <c:v>287592</c:v>
                </c:pt>
                <c:pt idx="12830">
                  <c:v>287688</c:v>
                </c:pt>
                <c:pt idx="12831">
                  <c:v>287752</c:v>
                </c:pt>
                <c:pt idx="12832">
                  <c:v>287816</c:v>
                </c:pt>
                <c:pt idx="12833">
                  <c:v>287912</c:v>
                </c:pt>
                <c:pt idx="12834">
                  <c:v>287976</c:v>
                </c:pt>
                <c:pt idx="12835">
                  <c:v>288072</c:v>
                </c:pt>
                <c:pt idx="12836">
                  <c:v>288136</c:v>
                </c:pt>
                <c:pt idx="12837">
                  <c:v>288232</c:v>
                </c:pt>
                <c:pt idx="12838">
                  <c:v>288328</c:v>
                </c:pt>
                <c:pt idx="12839">
                  <c:v>288392</c:v>
                </c:pt>
                <c:pt idx="12840">
                  <c:v>288424</c:v>
                </c:pt>
                <c:pt idx="12841">
                  <c:v>288424</c:v>
                </c:pt>
                <c:pt idx="12842">
                  <c:v>288424</c:v>
                </c:pt>
                <c:pt idx="12843">
                  <c:v>288424</c:v>
                </c:pt>
                <c:pt idx="12844">
                  <c:v>288424</c:v>
                </c:pt>
                <c:pt idx="12845">
                  <c:v>288424</c:v>
                </c:pt>
                <c:pt idx="12846">
                  <c:v>288424</c:v>
                </c:pt>
                <c:pt idx="12847">
                  <c:v>288424</c:v>
                </c:pt>
                <c:pt idx="12848">
                  <c:v>288424</c:v>
                </c:pt>
                <c:pt idx="12849">
                  <c:v>288424</c:v>
                </c:pt>
                <c:pt idx="12850">
                  <c:v>288424</c:v>
                </c:pt>
                <c:pt idx="12851">
                  <c:v>288424</c:v>
                </c:pt>
                <c:pt idx="12852">
                  <c:v>288424</c:v>
                </c:pt>
                <c:pt idx="12853">
                  <c:v>288424</c:v>
                </c:pt>
                <c:pt idx="12854">
                  <c:v>288424</c:v>
                </c:pt>
                <c:pt idx="12855">
                  <c:v>288424</c:v>
                </c:pt>
                <c:pt idx="12856">
                  <c:v>288424</c:v>
                </c:pt>
                <c:pt idx="12857">
                  <c:v>288424</c:v>
                </c:pt>
                <c:pt idx="12858">
                  <c:v>288424</c:v>
                </c:pt>
                <c:pt idx="12859">
                  <c:v>288424</c:v>
                </c:pt>
                <c:pt idx="12860">
                  <c:v>288424</c:v>
                </c:pt>
                <c:pt idx="12861">
                  <c:v>288424</c:v>
                </c:pt>
                <c:pt idx="12862">
                  <c:v>288424</c:v>
                </c:pt>
                <c:pt idx="12863">
                  <c:v>288424</c:v>
                </c:pt>
                <c:pt idx="12864">
                  <c:v>288424</c:v>
                </c:pt>
                <c:pt idx="12865">
                  <c:v>288424</c:v>
                </c:pt>
                <c:pt idx="12866">
                  <c:v>288424</c:v>
                </c:pt>
                <c:pt idx="12867">
                  <c:v>288424</c:v>
                </c:pt>
                <c:pt idx="12868">
                  <c:v>288424</c:v>
                </c:pt>
                <c:pt idx="12869">
                  <c:v>288424</c:v>
                </c:pt>
                <c:pt idx="12870">
                  <c:v>288424</c:v>
                </c:pt>
                <c:pt idx="12871">
                  <c:v>288424</c:v>
                </c:pt>
                <c:pt idx="12872">
                  <c:v>288456</c:v>
                </c:pt>
                <c:pt idx="12873">
                  <c:v>288520</c:v>
                </c:pt>
                <c:pt idx="12874">
                  <c:v>288616</c:v>
                </c:pt>
                <c:pt idx="12875">
                  <c:v>288712</c:v>
                </c:pt>
                <c:pt idx="12876">
                  <c:v>288776</c:v>
                </c:pt>
                <c:pt idx="12877">
                  <c:v>288872</c:v>
                </c:pt>
                <c:pt idx="12878">
                  <c:v>288936</c:v>
                </c:pt>
                <c:pt idx="12879">
                  <c:v>289032</c:v>
                </c:pt>
                <c:pt idx="12880">
                  <c:v>289096</c:v>
                </c:pt>
                <c:pt idx="12881">
                  <c:v>289192</c:v>
                </c:pt>
                <c:pt idx="12882">
                  <c:v>289256</c:v>
                </c:pt>
                <c:pt idx="12883">
                  <c:v>289352</c:v>
                </c:pt>
                <c:pt idx="12884">
                  <c:v>289448</c:v>
                </c:pt>
                <c:pt idx="12885">
                  <c:v>289512</c:v>
                </c:pt>
                <c:pt idx="12886">
                  <c:v>289608</c:v>
                </c:pt>
                <c:pt idx="12887">
                  <c:v>289672</c:v>
                </c:pt>
                <c:pt idx="12888">
                  <c:v>289768</c:v>
                </c:pt>
                <c:pt idx="12889">
                  <c:v>289832</c:v>
                </c:pt>
                <c:pt idx="12890">
                  <c:v>289928</c:v>
                </c:pt>
                <c:pt idx="12891">
                  <c:v>289992</c:v>
                </c:pt>
                <c:pt idx="12892">
                  <c:v>290056</c:v>
                </c:pt>
                <c:pt idx="12893">
                  <c:v>290056</c:v>
                </c:pt>
                <c:pt idx="12894">
                  <c:v>290056</c:v>
                </c:pt>
                <c:pt idx="12895">
                  <c:v>290056</c:v>
                </c:pt>
                <c:pt idx="12896">
                  <c:v>290056</c:v>
                </c:pt>
                <c:pt idx="12897">
                  <c:v>290056</c:v>
                </c:pt>
                <c:pt idx="12898">
                  <c:v>290056</c:v>
                </c:pt>
                <c:pt idx="12899">
                  <c:v>290056</c:v>
                </c:pt>
                <c:pt idx="12900">
                  <c:v>290056</c:v>
                </c:pt>
                <c:pt idx="12901">
                  <c:v>290056</c:v>
                </c:pt>
                <c:pt idx="12902">
                  <c:v>290056</c:v>
                </c:pt>
                <c:pt idx="12903">
                  <c:v>290056</c:v>
                </c:pt>
                <c:pt idx="12904">
                  <c:v>290056</c:v>
                </c:pt>
                <c:pt idx="12905">
                  <c:v>290056</c:v>
                </c:pt>
                <c:pt idx="12906">
                  <c:v>290056</c:v>
                </c:pt>
                <c:pt idx="12907">
                  <c:v>290056</c:v>
                </c:pt>
                <c:pt idx="12908">
                  <c:v>290056</c:v>
                </c:pt>
                <c:pt idx="12909">
                  <c:v>290056</c:v>
                </c:pt>
                <c:pt idx="12910">
                  <c:v>290056</c:v>
                </c:pt>
                <c:pt idx="12911">
                  <c:v>290056</c:v>
                </c:pt>
                <c:pt idx="12912">
                  <c:v>290056</c:v>
                </c:pt>
                <c:pt idx="12913">
                  <c:v>290056</c:v>
                </c:pt>
                <c:pt idx="12914">
                  <c:v>290056</c:v>
                </c:pt>
                <c:pt idx="12915">
                  <c:v>290056</c:v>
                </c:pt>
                <c:pt idx="12916">
                  <c:v>290056</c:v>
                </c:pt>
                <c:pt idx="12917">
                  <c:v>290088</c:v>
                </c:pt>
                <c:pt idx="12918">
                  <c:v>290184</c:v>
                </c:pt>
                <c:pt idx="12919">
                  <c:v>290248</c:v>
                </c:pt>
                <c:pt idx="12920">
                  <c:v>290344</c:v>
                </c:pt>
                <c:pt idx="12921">
                  <c:v>290408</c:v>
                </c:pt>
                <c:pt idx="12922">
                  <c:v>290504</c:v>
                </c:pt>
                <c:pt idx="12923">
                  <c:v>290568</c:v>
                </c:pt>
                <c:pt idx="12924">
                  <c:v>290664</c:v>
                </c:pt>
                <c:pt idx="12925">
                  <c:v>290728</c:v>
                </c:pt>
                <c:pt idx="12926">
                  <c:v>290824</c:v>
                </c:pt>
                <c:pt idx="12927">
                  <c:v>290888</c:v>
                </c:pt>
                <c:pt idx="12928">
                  <c:v>290984</c:v>
                </c:pt>
                <c:pt idx="12929">
                  <c:v>291048</c:v>
                </c:pt>
                <c:pt idx="12930">
                  <c:v>291144</c:v>
                </c:pt>
                <c:pt idx="12931">
                  <c:v>291240</c:v>
                </c:pt>
                <c:pt idx="12932">
                  <c:v>291304</c:v>
                </c:pt>
                <c:pt idx="12933">
                  <c:v>291368</c:v>
                </c:pt>
                <c:pt idx="12934">
                  <c:v>291432</c:v>
                </c:pt>
                <c:pt idx="12935">
                  <c:v>291528</c:v>
                </c:pt>
                <c:pt idx="12936">
                  <c:v>291624</c:v>
                </c:pt>
                <c:pt idx="12937">
                  <c:v>291688</c:v>
                </c:pt>
                <c:pt idx="12938">
                  <c:v>291688</c:v>
                </c:pt>
                <c:pt idx="12939">
                  <c:v>291688</c:v>
                </c:pt>
                <c:pt idx="12940">
                  <c:v>291688</c:v>
                </c:pt>
                <c:pt idx="12941">
                  <c:v>291688</c:v>
                </c:pt>
                <c:pt idx="12942">
                  <c:v>291688</c:v>
                </c:pt>
                <c:pt idx="12943">
                  <c:v>291688</c:v>
                </c:pt>
                <c:pt idx="12944">
                  <c:v>291688</c:v>
                </c:pt>
                <c:pt idx="12945">
                  <c:v>291688</c:v>
                </c:pt>
                <c:pt idx="12946">
                  <c:v>291688</c:v>
                </c:pt>
                <c:pt idx="12947">
                  <c:v>291688</c:v>
                </c:pt>
                <c:pt idx="12948">
                  <c:v>291688</c:v>
                </c:pt>
                <c:pt idx="12949">
                  <c:v>291688</c:v>
                </c:pt>
                <c:pt idx="12950">
                  <c:v>291688</c:v>
                </c:pt>
                <c:pt idx="12951">
                  <c:v>291688</c:v>
                </c:pt>
                <c:pt idx="12952">
                  <c:v>291688</c:v>
                </c:pt>
                <c:pt idx="12953">
                  <c:v>291688</c:v>
                </c:pt>
                <c:pt idx="12954">
                  <c:v>291688</c:v>
                </c:pt>
                <c:pt idx="12955">
                  <c:v>291688</c:v>
                </c:pt>
                <c:pt idx="12956">
                  <c:v>291688</c:v>
                </c:pt>
                <c:pt idx="12957">
                  <c:v>291688</c:v>
                </c:pt>
                <c:pt idx="12958">
                  <c:v>291688</c:v>
                </c:pt>
                <c:pt idx="12959">
                  <c:v>291688</c:v>
                </c:pt>
                <c:pt idx="12960">
                  <c:v>291688</c:v>
                </c:pt>
                <c:pt idx="12961">
                  <c:v>291688</c:v>
                </c:pt>
                <c:pt idx="12962">
                  <c:v>291688</c:v>
                </c:pt>
                <c:pt idx="12963">
                  <c:v>291688</c:v>
                </c:pt>
                <c:pt idx="12964">
                  <c:v>291688</c:v>
                </c:pt>
                <c:pt idx="12965">
                  <c:v>284232</c:v>
                </c:pt>
                <c:pt idx="12966">
                  <c:v>279104</c:v>
                </c:pt>
                <c:pt idx="12967">
                  <c:v>279168</c:v>
                </c:pt>
                <c:pt idx="12968">
                  <c:v>279264</c:v>
                </c:pt>
                <c:pt idx="12969">
                  <c:v>279360</c:v>
                </c:pt>
                <c:pt idx="12970">
                  <c:v>279424</c:v>
                </c:pt>
                <c:pt idx="12971">
                  <c:v>279520</c:v>
                </c:pt>
                <c:pt idx="12972">
                  <c:v>279584</c:v>
                </c:pt>
                <c:pt idx="12973">
                  <c:v>279680</c:v>
                </c:pt>
                <c:pt idx="12974">
                  <c:v>279776</c:v>
                </c:pt>
                <c:pt idx="12975">
                  <c:v>279840</c:v>
                </c:pt>
                <c:pt idx="12976">
                  <c:v>279936</c:v>
                </c:pt>
                <c:pt idx="12977">
                  <c:v>280000</c:v>
                </c:pt>
                <c:pt idx="12978">
                  <c:v>280096</c:v>
                </c:pt>
                <c:pt idx="12979">
                  <c:v>280160</c:v>
                </c:pt>
                <c:pt idx="12980">
                  <c:v>280256</c:v>
                </c:pt>
                <c:pt idx="12981">
                  <c:v>280320</c:v>
                </c:pt>
                <c:pt idx="12982">
                  <c:v>280416</c:v>
                </c:pt>
                <c:pt idx="12983">
                  <c:v>280480</c:v>
                </c:pt>
                <c:pt idx="12984">
                  <c:v>280576</c:v>
                </c:pt>
                <c:pt idx="12985">
                  <c:v>280608</c:v>
                </c:pt>
                <c:pt idx="12986">
                  <c:v>280608</c:v>
                </c:pt>
                <c:pt idx="12987">
                  <c:v>280608</c:v>
                </c:pt>
                <c:pt idx="12988">
                  <c:v>280608</c:v>
                </c:pt>
                <c:pt idx="12989">
                  <c:v>280608</c:v>
                </c:pt>
                <c:pt idx="12990">
                  <c:v>280608</c:v>
                </c:pt>
                <c:pt idx="12991">
                  <c:v>280608</c:v>
                </c:pt>
                <c:pt idx="12992">
                  <c:v>280608</c:v>
                </c:pt>
                <c:pt idx="12993">
                  <c:v>280608</c:v>
                </c:pt>
                <c:pt idx="12994">
                  <c:v>280608</c:v>
                </c:pt>
                <c:pt idx="12995">
                  <c:v>280608</c:v>
                </c:pt>
                <c:pt idx="12996">
                  <c:v>280608</c:v>
                </c:pt>
                <c:pt idx="12997">
                  <c:v>280608</c:v>
                </c:pt>
                <c:pt idx="12998">
                  <c:v>280608</c:v>
                </c:pt>
                <c:pt idx="12999">
                  <c:v>280608</c:v>
                </c:pt>
                <c:pt idx="13000">
                  <c:v>280608</c:v>
                </c:pt>
                <c:pt idx="13001">
                  <c:v>280608</c:v>
                </c:pt>
                <c:pt idx="13002">
                  <c:v>280608</c:v>
                </c:pt>
                <c:pt idx="13003">
                  <c:v>280608</c:v>
                </c:pt>
                <c:pt idx="13004">
                  <c:v>280608</c:v>
                </c:pt>
                <c:pt idx="13005">
                  <c:v>280608</c:v>
                </c:pt>
                <c:pt idx="13006">
                  <c:v>280608</c:v>
                </c:pt>
                <c:pt idx="13007">
                  <c:v>280608</c:v>
                </c:pt>
                <c:pt idx="13008">
                  <c:v>280608</c:v>
                </c:pt>
                <c:pt idx="13009">
                  <c:v>280608</c:v>
                </c:pt>
                <c:pt idx="13010">
                  <c:v>280608</c:v>
                </c:pt>
                <c:pt idx="13011">
                  <c:v>280608</c:v>
                </c:pt>
                <c:pt idx="13012">
                  <c:v>280608</c:v>
                </c:pt>
                <c:pt idx="13013">
                  <c:v>280608</c:v>
                </c:pt>
                <c:pt idx="13014">
                  <c:v>280608</c:v>
                </c:pt>
                <c:pt idx="13015">
                  <c:v>280608</c:v>
                </c:pt>
                <c:pt idx="13016">
                  <c:v>280608</c:v>
                </c:pt>
                <c:pt idx="13017">
                  <c:v>280608</c:v>
                </c:pt>
                <c:pt idx="13018">
                  <c:v>280608</c:v>
                </c:pt>
                <c:pt idx="13019">
                  <c:v>280608</c:v>
                </c:pt>
                <c:pt idx="13020">
                  <c:v>280608</c:v>
                </c:pt>
                <c:pt idx="13021">
                  <c:v>280608</c:v>
                </c:pt>
                <c:pt idx="13022">
                  <c:v>280608</c:v>
                </c:pt>
                <c:pt idx="13023">
                  <c:v>280608</c:v>
                </c:pt>
                <c:pt idx="13024">
                  <c:v>280608</c:v>
                </c:pt>
                <c:pt idx="13025">
                  <c:v>280608</c:v>
                </c:pt>
                <c:pt idx="13026">
                  <c:v>280608</c:v>
                </c:pt>
                <c:pt idx="13027">
                  <c:v>280640</c:v>
                </c:pt>
                <c:pt idx="13028">
                  <c:v>280704</c:v>
                </c:pt>
                <c:pt idx="13029">
                  <c:v>280800</c:v>
                </c:pt>
                <c:pt idx="13030">
                  <c:v>280896</c:v>
                </c:pt>
                <c:pt idx="13031">
                  <c:v>280960</c:v>
                </c:pt>
                <c:pt idx="13032">
                  <c:v>281056</c:v>
                </c:pt>
                <c:pt idx="13033">
                  <c:v>281120</c:v>
                </c:pt>
                <c:pt idx="13034">
                  <c:v>281216</c:v>
                </c:pt>
                <c:pt idx="13035">
                  <c:v>281280</c:v>
                </c:pt>
                <c:pt idx="13036">
                  <c:v>281376</c:v>
                </c:pt>
                <c:pt idx="13037">
                  <c:v>281440</c:v>
                </c:pt>
                <c:pt idx="13038">
                  <c:v>281504</c:v>
                </c:pt>
                <c:pt idx="13039">
                  <c:v>281600</c:v>
                </c:pt>
                <c:pt idx="13040">
                  <c:v>281696</c:v>
                </c:pt>
                <c:pt idx="13041">
                  <c:v>281760</c:v>
                </c:pt>
                <c:pt idx="13042">
                  <c:v>281856</c:v>
                </c:pt>
                <c:pt idx="13043">
                  <c:v>281920</c:v>
                </c:pt>
                <c:pt idx="13044">
                  <c:v>282016</c:v>
                </c:pt>
                <c:pt idx="13045">
                  <c:v>282112</c:v>
                </c:pt>
                <c:pt idx="13046">
                  <c:v>282176</c:v>
                </c:pt>
                <c:pt idx="13047">
                  <c:v>282272</c:v>
                </c:pt>
                <c:pt idx="13048">
                  <c:v>282336</c:v>
                </c:pt>
                <c:pt idx="13049">
                  <c:v>282432</c:v>
                </c:pt>
                <c:pt idx="13050">
                  <c:v>282496</c:v>
                </c:pt>
                <c:pt idx="13051">
                  <c:v>282600</c:v>
                </c:pt>
                <c:pt idx="13052">
                  <c:v>282664</c:v>
                </c:pt>
                <c:pt idx="13053">
                  <c:v>282664</c:v>
                </c:pt>
                <c:pt idx="13054">
                  <c:v>282664</c:v>
                </c:pt>
                <c:pt idx="13055">
                  <c:v>282664</c:v>
                </c:pt>
                <c:pt idx="13056">
                  <c:v>282664</c:v>
                </c:pt>
                <c:pt idx="13057">
                  <c:v>282664</c:v>
                </c:pt>
                <c:pt idx="13058">
                  <c:v>282664</c:v>
                </c:pt>
                <c:pt idx="13059">
                  <c:v>282664</c:v>
                </c:pt>
                <c:pt idx="13060">
                  <c:v>282664</c:v>
                </c:pt>
                <c:pt idx="13061">
                  <c:v>282664</c:v>
                </c:pt>
                <c:pt idx="13062">
                  <c:v>282664</c:v>
                </c:pt>
                <c:pt idx="13063">
                  <c:v>282664</c:v>
                </c:pt>
                <c:pt idx="13064">
                  <c:v>282664</c:v>
                </c:pt>
                <c:pt idx="13065">
                  <c:v>282664</c:v>
                </c:pt>
                <c:pt idx="13066">
                  <c:v>282664</c:v>
                </c:pt>
                <c:pt idx="13067">
                  <c:v>282664</c:v>
                </c:pt>
                <c:pt idx="13068">
                  <c:v>282664</c:v>
                </c:pt>
                <c:pt idx="13069">
                  <c:v>282664</c:v>
                </c:pt>
                <c:pt idx="13070">
                  <c:v>282664</c:v>
                </c:pt>
                <c:pt idx="13071">
                  <c:v>282664</c:v>
                </c:pt>
                <c:pt idx="13072">
                  <c:v>282664</c:v>
                </c:pt>
                <c:pt idx="13073">
                  <c:v>282664</c:v>
                </c:pt>
                <c:pt idx="13074">
                  <c:v>282664</c:v>
                </c:pt>
                <c:pt idx="13075">
                  <c:v>282664</c:v>
                </c:pt>
                <c:pt idx="13076">
                  <c:v>282664</c:v>
                </c:pt>
                <c:pt idx="13077">
                  <c:v>282664</c:v>
                </c:pt>
                <c:pt idx="13078">
                  <c:v>282664</c:v>
                </c:pt>
                <c:pt idx="13079">
                  <c:v>282664</c:v>
                </c:pt>
                <c:pt idx="13080">
                  <c:v>282728</c:v>
                </c:pt>
                <c:pt idx="13081">
                  <c:v>282824</c:v>
                </c:pt>
                <c:pt idx="13082">
                  <c:v>282888</c:v>
                </c:pt>
                <c:pt idx="13083">
                  <c:v>282984</c:v>
                </c:pt>
                <c:pt idx="13084">
                  <c:v>283048</c:v>
                </c:pt>
                <c:pt idx="13085">
                  <c:v>283144</c:v>
                </c:pt>
                <c:pt idx="13086">
                  <c:v>283208</c:v>
                </c:pt>
                <c:pt idx="13087">
                  <c:v>283304</c:v>
                </c:pt>
                <c:pt idx="13088">
                  <c:v>283368</c:v>
                </c:pt>
                <c:pt idx="13089">
                  <c:v>283464</c:v>
                </c:pt>
                <c:pt idx="13090">
                  <c:v>283560</c:v>
                </c:pt>
                <c:pt idx="13091">
                  <c:v>283624</c:v>
                </c:pt>
                <c:pt idx="13092">
                  <c:v>283720</c:v>
                </c:pt>
                <c:pt idx="13093">
                  <c:v>283784</c:v>
                </c:pt>
                <c:pt idx="13094">
                  <c:v>283880</c:v>
                </c:pt>
                <c:pt idx="13095">
                  <c:v>283880</c:v>
                </c:pt>
                <c:pt idx="13096">
                  <c:v>283880</c:v>
                </c:pt>
                <c:pt idx="13097">
                  <c:v>283880</c:v>
                </c:pt>
                <c:pt idx="13098">
                  <c:v>283880</c:v>
                </c:pt>
                <c:pt idx="13099">
                  <c:v>283880</c:v>
                </c:pt>
                <c:pt idx="13100">
                  <c:v>283880</c:v>
                </c:pt>
                <c:pt idx="13101">
                  <c:v>283880</c:v>
                </c:pt>
                <c:pt idx="13102">
                  <c:v>283880</c:v>
                </c:pt>
                <c:pt idx="13103">
                  <c:v>283880</c:v>
                </c:pt>
                <c:pt idx="13104">
                  <c:v>283880</c:v>
                </c:pt>
                <c:pt idx="13105">
                  <c:v>283880</c:v>
                </c:pt>
                <c:pt idx="13106">
                  <c:v>283880</c:v>
                </c:pt>
                <c:pt idx="13107">
                  <c:v>283880</c:v>
                </c:pt>
                <c:pt idx="13108">
                  <c:v>283880</c:v>
                </c:pt>
                <c:pt idx="13109">
                  <c:v>283880</c:v>
                </c:pt>
                <c:pt idx="13110">
                  <c:v>283880</c:v>
                </c:pt>
                <c:pt idx="13111">
                  <c:v>283880</c:v>
                </c:pt>
                <c:pt idx="13112">
                  <c:v>283880</c:v>
                </c:pt>
                <c:pt idx="13113">
                  <c:v>283880</c:v>
                </c:pt>
                <c:pt idx="13114">
                  <c:v>283880</c:v>
                </c:pt>
                <c:pt idx="13115">
                  <c:v>283880</c:v>
                </c:pt>
                <c:pt idx="13116">
                  <c:v>283880</c:v>
                </c:pt>
                <c:pt idx="13117">
                  <c:v>283880</c:v>
                </c:pt>
                <c:pt idx="13118">
                  <c:v>283880</c:v>
                </c:pt>
                <c:pt idx="13119">
                  <c:v>283880</c:v>
                </c:pt>
                <c:pt idx="13120">
                  <c:v>283880</c:v>
                </c:pt>
                <c:pt idx="13121">
                  <c:v>283880</c:v>
                </c:pt>
                <c:pt idx="13122">
                  <c:v>283880</c:v>
                </c:pt>
                <c:pt idx="13123">
                  <c:v>283880</c:v>
                </c:pt>
                <c:pt idx="13124">
                  <c:v>283880</c:v>
                </c:pt>
                <c:pt idx="13125">
                  <c:v>283880</c:v>
                </c:pt>
                <c:pt idx="13126">
                  <c:v>283880</c:v>
                </c:pt>
                <c:pt idx="13127">
                  <c:v>283880</c:v>
                </c:pt>
                <c:pt idx="13128">
                  <c:v>283880</c:v>
                </c:pt>
                <c:pt idx="13129">
                  <c:v>283880</c:v>
                </c:pt>
                <c:pt idx="13130">
                  <c:v>283880</c:v>
                </c:pt>
                <c:pt idx="13131">
                  <c:v>283880</c:v>
                </c:pt>
                <c:pt idx="13132">
                  <c:v>283880</c:v>
                </c:pt>
                <c:pt idx="13133">
                  <c:v>283880</c:v>
                </c:pt>
                <c:pt idx="13134">
                  <c:v>283880</c:v>
                </c:pt>
                <c:pt idx="13135">
                  <c:v>283944</c:v>
                </c:pt>
                <c:pt idx="13136">
                  <c:v>284040</c:v>
                </c:pt>
                <c:pt idx="13137">
                  <c:v>284104</c:v>
                </c:pt>
                <c:pt idx="13138">
                  <c:v>284168</c:v>
                </c:pt>
                <c:pt idx="13139">
                  <c:v>284264</c:v>
                </c:pt>
                <c:pt idx="13140">
                  <c:v>284328</c:v>
                </c:pt>
                <c:pt idx="13141">
                  <c:v>284424</c:v>
                </c:pt>
                <c:pt idx="13142">
                  <c:v>284488</c:v>
                </c:pt>
                <c:pt idx="13143">
                  <c:v>284584</c:v>
                </c:pt>
                <c:pt idx="13144">
                  <c:v>284680</c:v>
                </c:pt>
                <c:pt idx="13145">
                  <c:v>284744</c:v>
                </c:pt>
                <c:pt idx="13146">
                  <c:v>284840</c:v>
                </c:pt>
                <c:pt idx="13147">
                  <c:v>284904</c:v>
                </c:pt>
                <c:pt idx="13148">
                  <c:v>285000</c:v>
                </c:pt>
                <c:pt idx="13149">
                  <c:v>285064</c:v>
                </c:pt>
                <c:pt idx="13150">
                  <c:v>285096</c:v>
                </c:pt>
                <c:pt idx="13151">
                  <c:v>285096</c:v>
                </c:pt>
                <c:pt idx="13152">
                  <c:v>285096</c:v>
                </c:pt>
                <c:pt idx="13153">
                  <c:v>285096</c:v>
                </c:pt>
                <c:pt idx="13154">
                  <c:v>285096</c:v>
                </c:pt>
                <c:pt idx="13155">
                  <c:v>285096</c:v>
                </c:pt>
                <c:pt idx="13156">
                  <c:v>285096</c:v>
                </c:pt>
                <c:pt idx="13157">
                  <c:v>285096</c:v>
                </c:pt>
                <c:pt idx="13158">
                  <c:v>285096</c:v>
                </c:pt>
                <c:pt idx="13159">
                  <c:v>285096</c:v>
                </c:pt>
                <c:pt idx="13160">
                  <c:v>285096</c:v>
                </c:pt>
                <c:pt idx="13161">
                  <c:v>285096</c:v>
                </c:pt>
                <c:pt idx="13162">
                  <c:v>285096</c:v>
                </c:pt>
                <c:pt idx="13163">
                  <c:v>285096</c:v>
                </c:pt>
                <c:pt idx="13164">
                  <c:v>285096</c:v>
                </c:pt>
                <c:pt idx="13165">
                  <c:v>285096</c:v>
                </c:pt>
                <c:pt idx="13166">
                  <c:v>285096</c:v>
                </c:pt>
                <c:pt idx="13167">
                  <c:v>285096</c:v>
                </c:pt>
                <c:pt idx="13168">
                  <c:v>285096</c:v>
                </c:pt>
                <c:pt idx="13169">
                  <c:v>285096</c:v>
                </c:pt>
                <c:pt idx="13170">
                  <c:v>285096</c:v>
                </c:pt>
                <c:pt idx="13171">
                  <c:v>285096</c:v>
                </c:pt>
                <c:pt idx="13172">
                  <c:v>285096</c:v>
                </c:pt>
                <c:pt idx="13173">
                  <c:v>285096</c:v>
                </c:pt>
                <c:pt idx="13174">
                  <c:v>285096</c:v>
                </c:pt>
                <c:pt idx="13175">
                  <c:v>285096</c:v>
                </c:pt>
                <c:pt idx="13176">
                  <c:v>285096</c:v>
                </c:pt>
                <c:pt idx="13177">
                  <c:v>285096</c:v>
                </c:pt>
                <c:pt idx="13178">
                  <c:v>285096</c:v>
                </c:pt>
                <c:pt idx="13179">
                  <c:v>285096</c:v>
                </c:pt>
                <c:pt idx="13180">
                  <c:v>285096</c:v>
                </c:pt>
                <c:pt idx="13181">
                  <c:v>285096</c:v>
                </c:pt>
                <c:pt idx="13182">
                  <c:v>285096</c:v>
                </c:pt>
                <c:pt idx="13183">
                  <c:v>285096</c:v>
                </c:pt>
                <c:pt idx="13184">
                  <c:v>285096</c:v>
                </c:pt>
                <c:pt idx="13185">
                  <c:v>285096</c:v>
                </c:pt>
                <c:pt idx="13186">
                  <c:v>285096</c:v>
                </c:pt>
                <c:pt idx="13187">
                  <c:v>285096</c:v>
                </c:pt>
                <c:pt idx="13188">
                  <c:v>285096</c:v>
                </c:pt>
                <c:pt idx="13189">
                  <c:v>285096</c:v>
                </c:pt>
                <c:pt idx="13190">
                  <c:v>285096</c:v>
                </c:pt>
                <c:pt idx="13191">
                  <c:v>285096</c:v>
                </c:pt>
                <c:pt idx="13192">
                  <c:v>285096</c:v>
                </c:pt>
                <c:pt idx="13193">
                  <c:v>285096</c:v>
                </c:pt>
                <c:pt idx="13194">
                  <c:v>285096</c:v>
                </c:pt>
                <c:pt idx="13195">
                  <c:v>285096</c:v>
                </c:pt>
                <c:pt idx="13196">
                  <c:v>285096</c:v>
                </c:pt>
                <c:pt idx="13197">
                  <c:v>285096</c:v>
                </c:pt>
                <c:pt idx="13198">
                  <c:v>285096</c:v>
                </c:pt>
                <c:pt idx="13199">
                  <c:v>285096</c:v>
                </c:pt>
                <c:pt idx="13200">
                  <c:v>285096</c:v>
                </c:pt>
                <c:pt idx="13201">
                  <c:v>285096</c:v>
                </c:pt>
                <c:pt idx="13202">
                  <c:v>285096</c:v>
                </c:pt>
                <c:pt idx="13203">
                  <c:v>285096</c:v>
                </c:pt>
                <c:pt idx="13204">
                  <c:v>285096</c:v>
                </c:pt>
                <c:pt idx="13205">
                  <c:v>285096</c:v>
                </c:pt>
                <c:pt idx="13206">
                  <c:v>285096</c:v>
                </c:pt>
                <c:pt idx="13207">
                  <c:v>285096</c:v>
                </c:pt>
                <c:pt idx="13208">
                  <c:v>285096</c:v>
                </c:pt>
                <c:pt idx="13209">
                  <c:v>285096</c:v>
                </c:pt>
                <c:pt idx="13210">
                  <c:v>285096</c:v>
                </c:pt>
                <c:pt idx="13211">
                  <c:v>285096</c:v>
                </c:pt>
                <c:pt idx="13212">
                  <c:v>285096</c:v>
                </c:pt>
                <c:pt idx="13213">
                  <c:v>285096</c:v>
                </c:pt>
                <c:pt idx="13214">
                  <c:v>285096</c:v>
                </c:pt>
                <c:pt idx="13215">
                  <c:v>285096</c:v>
                </c:pt>
                <c:pt idx="13216">
                  <c:v>285096</c:v>
                </c:pt>
                <c:pt idx="13217">
                  <c:v>285096</c:v>
                </c:pt>
                <c:pt idx="13218">
                  <c:v>285096</c:v>
                </c:pt>
                <c:pt idx="13219">
                  <c:v>285096</c:v>
                </c:pt>
                <c:pt idx="13220">
                  <c:v>285096</c:v>
                </c:pt>
                <c:pt idx="13221">
                  <c:v>285096</c:v>
                </c:pt>
                <c:pt idx="13222">
                  <c:v>285096</c:v>
                </c:pt>
                <c:pt idx="13223">
                  <c:v>285096</c:v>
                </c:pt>
                <c:pt idx="13224">
                  <c:v>285096</c:v>
                </c:pt>
                <c:pt idx="13225">
                  <c:v>285096</c:v>
                </c:pt>
                <c:pt idx="13226">
                  <c:v>285096</c:v>
                </c:pt>
                <c:pt idx="13227">
                  <c:v>285096</c:v>
                </c:pt>
                <c:pt idx="13228">
                  <c:v>285096</c:v>
                </c:pt>
                <c:pt idx="13229">
                  <c:v>285096</c:v>
                </c:pt>
                <c:pt idx="13230">
                  <c:v>285096</c:v>
                </c:pt>
                <c:pt idx="13231">
                  <c:v>285096</c:v>
                </c:pt>
                <c:pt idx="13232">
                  <c:v>285096</c:v>
                </c:pt>
                <c:pt idx="13233">
                  <c:v>285096</c:v>
                </c:pt>
                <c:pt idx="13234">
                  <c:v>285096</c:v>
                </c:pt>
                <c:pt idx="13235">
                  <c:v>285096</c:v>
                </c:pt>
                <c:pt idx="13236">
                  <c:v>285096</c:v>
                </c:pt>
                <c:pt idx="13237">
                  <c:v>285096</c:v>
                </c:pt>
                <c:pt idx="13238">
                  <c:v>285096</c:v>
                </c:pt>
                <c:pt idx="13239">
                  <c:v>285096</c:v>
                </c:pt>
                <c:pt idx="13240">
                  <c:v>285096</c:v>
                </c:pt>
                <c:pt idx="13241">
                  <c:v>285096</c:v>
                </c:pt>
                <c:pt idx="13242">
                  <c:v>285096</c:v>
                </c:pt>
                <c:pt idx="13243">
                  <c:v>285096</c:v>
                </c:pt>
                <c:pt idx="13244">
                  <c:v>285096</c:v>
                </c:pt>
                <c:pt idx="13245">
                  <c:v>285096</c:v>
                </c:pt>
                <c:pt idx="13246">
                  <c:v>285096</c:v>
                </c:pt>
                <c:pt idx="13247">
                  <c:v>285096</c:v>
                </c:pt>
                <c:pt idx="13248">
                  <c:v>285096</c:v>
                </c:pt>
                <c:pt idx="13249">
                  <c:v>285096</c:v>
                </c:pt>
                <c:pt idx="13250">
                  <c:v>285096</c:v>
                </c:pt>
                <c:pt idx="13251">
                  <c:v>285096</c:v>
                </c:pt>
                <c:pt idx="13252">
                  <c:v>285096</c:v>
                </c:pt>
                <c:pt idx="13253">
                  <c:v>285096</c:v>
                </c:pt>
                <c:pt idx="13254">
                  <c:v>285096</c:v>
                </c:pt>
                <c:pt idx="13255">
                  <c:v>285096</c:v>
                </c:pt>
                <c:pt idx="13256">
                  <c:v>285096</c:v>
                </c:pt>
                <c:pt idx="13257">
                  <c:v>285096</c:v>
                </c:pt>
                <c:pt idx="13258">
                  <c:v>285096</c:v>
                </c:pt>
                <c:pt idx="13259">
                  <c:v>285096</c:v>
                </c:pt>
                <c:pt idx="13260">
                  <c:v>285096</c:v>
                </c:pt>
                <c:pt idx="13261">
                  <c:v>285096</c:v>
                </c:pt>
                <c:pt idx="13262">
                  <c:v>285096</c:v>
                </c:pt>
                <c:pt idx="13263">
                  <c:v>285096</c:v>
                </c:pt>
                <c:pt idx="13264">
                  <c:v>285096</c:v>
                </c:pt>
                <c:pt idx="13265">
                  <c:v>285096</c:v>
                </c:pt>
                <c:pt idx="13266">
                  <c:v>285096</c:v>
                </c:pt>
                <c:pt idx="13267">
                  <c:v>285096</c:v>
                </c:pt>
                <c:pt idx="13268">
                  <c:v>285096</c:v>
                </c:pt>
                <c:pt idx="13269">
                  <c:v>285096</c:v>
                </c:pt>
                <c:pt idx="13270">
                  <c:v>285096</c:v>
                </c:pt>
                <c:pt idx="13271">
                  <c:v>285096</c:v>
                </c:pt>
                <c:pt idx="13272">
                  <c:v>285096</c:v>
                </c:pt>
                <c:pt idx="13273">
                  <c:v>285096</c:v>
                </c:pt>
                <c:pt idx="13274">
                  <c:v>285096</c:v>
                </c:pt>
                <c:pt idx="13275">
                  <c:v>285096</c:v>
                </c:pt>
                <c:pt idx="13276">
                  <c:v>285096</c:v>
                </c:pt>
                <c:pt idx="13277">
                  <c:v>285096</c:v>
                </c:pt>
                <c:pt idx="13278">
                  <c:v>285096</c:v>
                </c:pt>
                <c:pt idx="13279">
                  <c:v>285096</c:v>
                </c:pt>
                <c:pt idx="13280">
                  <c:v>285096</c:v>
                </c:pt>
                <c:pt idx="13281">
                  <c:v>285096</c:v>
                </c:pt>
                <c:pt idx="13282">
                  <c:v>285096</c:v>
                </c:pt>
                <c:pt idx="13283">
                  <c:v>285096</c:v>
                </c:pt>
                <c:pt idx="13284">
                  <c:v>285096</c:v>
                </c:pt>
                <c:pt idx="13285">
                  <c:v>285096</c:v>
                </c:pt>
                <c:pt idx="13286">
                  <c:v>285096</c:v>
                </c:pt>
                <c:pt idx="13287">
                  <c:v>285096</c:v>
                </c:pt>
                <c:pt idx="13288">
                  <c:v>285096</c:v>
                </c:pt>
                <c:pt idx="13289">
                  <c:v>285096</c:v>
                </c:pt>
                <c:pt idx="13290">
                  <c:v>285096</c:v>
                </c:pt>
                <c:pt idx="13291">
                  <c:v>285096</c:v>
                </c:pt>
                <c:pt idx="13292">
                  <c:v>285096</c:v>
                </c:pt>
                <c:pt idx="13293">
                  <c:v>285096</c:v>
                </c:pt>
                <c:pt idx="13294">
                  <c:v>285096</c:v>
                </c:pt>
                <c:pt idx="13295">
                  <c:v>285096</c:v>
                </c:pt>
                <c:pt idx="13296">
                  <c:v>285096</c:v>
                </c:pt>
                <c:pt idx="13297">
                  <c:v>285096</c:v>
                </c:pt>
                <c:pt idx="13298">
                  <c:v>285096</c:v>
                </c:pt>
                <c:pt idx="13299">
                  <c:v>285096</c:v>
                </c:pt>
                <c:pt idx="13300">
                  <c:v>285096</c:v>
                </c:pt>
                <c:pt idx="13301">
                  <c:v>285096</c:v>
                </c:pt>
                <c:pt idx="13302">
                  <c:v>285096</c:v>
                </c:pt>
                <c:pt idx="13303">
                  <c:v>285096</c:v>
                </c:pt>
                <c:pt idx="13304">
                  <c:v>285096</c:v>
                </c:pt>
                <c:pt idx="13305">
                  <c:v>285096</c:v>
                </c:pt>
                <c:pt idx="13306">
                  <c:v>285096</c:v>
                </c:pt>
                <c:pt idx="13307">
                  <c:v>285096</c:v>
                </c:pt>
                <c:pt idx="13308">
                  <c:v>285096</c:v>
                </c:pt>
                <c:pt idx="13309">
                  <c:v>285096</c:v>
                </c:pt>
                <c:pt idx="13310">
                  <c:v>285096</c:v>
                </c:pt>
                <c:pt idx="13311">
                  <c:v>285096</c:v>
                </c:pt>
                <c:pt idx="13312">
                  <c:v>285096</c:v>
                </c:pt>
                <c:pt idx="13313">
                  <c:v>285096</c:v>
                </c:pt>
                <c:pt idx="13314">
                  <c:v>285096</c:v>
                </c:pt>
                <c:pt idx="13315">
                  <c:v>285096</c:v>
                </c:pt>
                <c:pt idx="13316">
                  <c:v>285096</c:v>
                </c:pt>
                <c:pt idx="13317">
                  <c:v>285096</c:v>
                </c:pt>
                <c:pt idx="13318">
                  <c:v>285096</c:v>
                </c:pt>
                <c:pt idx="13319">
                  <c:v>285096</c:v>
                </c:pt>
                <c:pt idx="13320">
                  <c:v>285096</c:v>
                </c:pt>
                <c:pt idx="13321">
                  <c:v>285096</c:v>
                </c:pt>
                <c:pt idx="13322">
                  <c:v>285096</c:v>
                </c:pt>
                <c:pt idx="13323">
                  <c:v>285096</c:v>
                </c:pt>
                <c:pt idx="13324">
                  <c:v>285096</c:v>
                </c:pt>
                <c:pt idx="13325">
                  <c:v>285096</c:v>
                </c:pt>
                <c:pt idx="13326">
                  <c:v>285096</c:v>
                </c:pt>
                <c:pt idx="13327">
                  <c:v>285096</c:v>
                </c:pt>
                <c:pt idx="13328">
                  <c:v>285096</c:v>
                </c:pt>
                <c:pt idx="13329">
                  <c:v>285096</c:v>
                </c:pt>
                <c:pt idx="13330">
                  <c:v>285096</c:v>
                </c:pt>
                <c:pt idx="13331">
                  <c:v>285096</c:v>
                </c:pt>
                <c:pt idx="13332">
                  <c:v>285096</c:v>
                </c:pt>
                <c:pt idx="13333">
                  <c:v>285096</c:v>
                </c:pt>
                <c:pt idx="13334">
                  <c:v>285096</c:v>
                </c:pt>
                <c:pt idx="13335">
                  <c:v>285096</c:v>
                </c:pt>
                <c:pt idx="13336">
                  <c:v>285096</c:v>
                </c:pt>
                <c:pt idx="13337">
                  <c:v>285096</c:v>
                </c:pt>
                <c:pt idx="13338">
                  <c:v>285096</c:v>
                </c:pt>
                <c:pt idx="13339">
                  <c:v>285096</c:v>
                </c:pt>
                <c:pt idx="13340">
                  <c:v>285096</c:v>
                </c:pt>
                <c:pt idx="13341">
                  <c:v>285096</c:v>
                </c:pt>
                <c:pt idx="13342">
                  <c:v>285096</c:v>
                </c:pt>
                <c:pt idx="13343">
                  <c:v>285096</c:v>
                </c:pt>
                <c:pt idx="13344">
                  <c:v>285096</c:v>
                </c:pt>
                <c:pt idx="13345">
                  <c:v>285096</c:v>
                </c:pt>
                <c:pt idx="13346">
                  <c:v>285096</c:v>
                </c:pt>
                <c:pt idx="13347">
                  <c:v>285096</c:v>
                </c:pt>
                <c:pt idx="13348">
                  <c:v>285096</c:v>
                </c:pt>
                <c:pt idx="13349">
                  <c:v>285096</c:v>
                </c:pt>
                <c:pt idx="13350">
                  <c:v>285096</c:v>
                </c:pt>
                <c:pt idx="13351">
                  <c:v>285096</c:v>
                </c:pt>
                <c:pt idx="13352">
                  <c:v>285096</c:v>
                </c:pt>
                <c:pt idx="13353">
                  <c:v>285096</c:v>
                </c:pt>
                <c:pt idx="13354">
                  <c:v>285096</c:v>
                </c:pt>
                <c:pt idx="13355">
                  <c:v>285096</c:v>
                </c:pt>
                <c:pt idx="13356">
                  <c:v>285096</c:v>
                </c:pt>
                <c:pt idx="13357">
                  <c:v>285096</c:v>
                </c:pt>
                <c:pt idx="13358">
                  <c:v>285096</c:v>
                </c:pt>
                <c:pt idx="13359">
                  <c:v>285096</c:v>
                </c:pt>
                <c:pt idx="13360">
                  <c:v>285096</c:v>
                </c:pt>
                <c:pt idx="13361">
                  <c:v>285096</c:v>
                </c:pt>
                <c:pt idx="13362">
                  <c:v>285096</c:v>
                </c:pt>
                <c:pt idx="13363">
                  <c:v>285096</c:v>
                </c:pt>
                <c:pt idx="13364">
                  <c:v>285096</c:v>
                </c:pt>
                <c:pt idx="13365">
                  <c:v>285096</c:v>
                </c:pt>
                <c:pt idx="13366">
                  <c:v>285096</c:v>
                </c:pt>
                <c:pt idx="13367">
                  <c:v>285096</c:v>
                </c:pt>
                <c:pt idx="13368">
                  <c:v>285096</c:v>
                </c:pt>
                <c:pt idx="13369">
                  <c:v>285096</c:v>
                </c:pt>
                <c:pt idx="13370">
                  <c:v>285096</c:v>
                </c:pt>
                <c:pt idx="13371">
                  <c:v>285096</c:v>
                </c:pt>
                <c:pt idx="13372">
                  <c:v>285096</c:v>
                </c:pt>
                <c:pt idx="13373">
                  <c:v>285096</c:v>
                </c:pt>
                <c:pt idx="13374">
                  <c:v>285096</c:v>
                </c:pt>
                <c:pt idx="13375">
                  <c:v>285096</c:v>
                </c:pt>
                <c:pt idx="13376">
                  <c:v>285096</c:v>
                </c:pt>
                <c:pt idx="13377">
                  <c:v>285096</c:v>
                </c:pt>
                <c:pt idx="13378">
                  <c:v>285096</c:v>
                </c:pt>
                <c:pt idx="13379">
                  <c:v>285096</c:v>
                </c:pt>
                <c:pt idx="13380">
                  <c:v>285096</c:v>
                </c:pt>
                <c:pt idx="13381">
                  <c:v>285096</c:v>
                </c:pt>
                <c:pt idx="13382">
                  <c:v>285096</c:v>
                </c:pt>
                <c:pt idx="13383">
                  <c:v>285096</c:v>
                </c:pt>
                <c:pt idx="13384">
                  <c:v>285096</c:v>
                </c:pt>
                <c:pt idx="13385">
                  <c:v>285096</c:v>
                </c:pt>
                <c:pt idx="13386">
                  <c:v>285096</c:v>
                </c:pt>
                <c:pt idx="13387">
                  <c:v>285096</c:v>
                </c:pt>
                <c:pt idx="13388">
                  <c:v>285096</c:v>
                </c:pt>
                <c:pt idx="13389">
                  <c:v>285096</c:v>
                </c:pt>
                <c:pt idx="13390">
                  <c:v>285096</c:v>
                </c:pt>
                <c:pt idx="13391">
                  <c:v>285096</c:v>
                </c:pt>
                <c:pt idx="13392">
                  <c:v>285096</c:v>
                </c:pt>
                <c:pt idx="13393">
                  <c:v>285096</c:v>
                </c:pt>
                <c:pt idx="13394">
                  <c:v>285096</c:v>
                </c:pt>
                <c:pt idx="13395">
                  <c:v>285096</c:v>
                </c:pt>
                <c:pt idx="13396">
                  <c:v>285096</c:v>
                </c:pt>
                <c:pt idx="13397">
                  <c:v>285096</c:v>
                </c:pt>
                <c:pt idx="13398">
                  <c:v>285096</c:v>
                </c:pt>
                <c:pt idx="13399">
                  <c:v>285096</c:v>
                </c:pt>
                <c:pt idx="13400">
                  <c:v>285096</c:v>
                </c:pt>
                <c:pt idx="13401">
                  <c:v>285096</c:v>
                </c:pt>
                <c:pt idx="13402">
                  <c:v>285096</c:v>
                </c:pt>
                <c:pt idx="13403">
                  <c:v>285096</c:v>
                </c:pt>
                <c:pt idx="13404">
                  <c:v>285096</c:v>
                </c:pt>
                <c:pt idx="13405">
                  <c:v>285096</c:v>
                </c:pt>
                <c:pt idx="13406">
                  <c:v>285096</c:v>
                </c:pt>
                <c:pt idx="13407">
                  <c:v>285096</c:v>
                </c:pt>
                <c:pt idx="13408">
                  <c:v>285096</c:v>
                </c:pt>
                <c:pt idx="13409">
                  <c:v>285096</c:v>
                </c:pt>
                <c:pt idx="13410">
                  <c:v>285096</c:v>
                </c:pt>
                <c:pt idx="13411">
                  <c:v>285096</c:v>
                </c:pt>
                <c:pt idx="13412">
                  <c:v>285096</c:v>
                </c:pt>
                <c:pt idx="13413">
                  <c:v>285096</c:v>
                </c:pt>
                <c:pt idx="13414">
                  <c:v>285096</c:v>
                </c:pt>
                <c:pt idx="13415">
                  <c:v>285096</c:v>
                </c:pt>
                <c:pt idx="13416">
                  <c:v>285096</c:v>
                </c:pt>
                <c:pt idx="13417">
                  <c:v>285096</c:v>
                </c:pt>
                <c:pt idx="13418">
                  <c:v>285096</c:v>
                </c:pt>
                <c:pt idx="13419">
                  <c:v>285096</c:v>
                </c:pt>
                <c:pt idx="13420">
                  <c:v>285096</c:v>
                </c:pt>
                <c:pt idx="13421">
                  <c:v>285096</c:v>
                </c:pt>
                <c:pt idx="13422">
                  <c:v>285128</c:v>
                </c:pt>
                <c:pt idx="13423">
                  <c:v>285192</c:v>
                </c:pt>
                <c:pt idx="13424">
                  <c:v>285288</c:v>
                </c:pt>
                <c:pt idx="13425">
                  <c:v>285384</c:v>
                </c:pt>
                <c:pt idx="13426">
                  <c:v>285448</c:v>
                </c:pt>
                <c:pt idx="13427">
                  <c:v>285544</c:v>
                </c:pt>
                <c:pt idx="13428">
                  <c:v>285608</c:v>
                </c:pt>
                <c:pt idx="13429">
                  <c:v>285704</c:v>
                </c:pt>
                <c:pt idx="13430">
                  <c:v>285768</c:v>
                </c:pt>
                <c:pt idx="13431">
                  <c:v>285864</c:v>
                </c:pt>
                <c:pt idx="13432">
                  <c:v>285928</c:v>
                </c:pt>
                <c:pt idx="13433">
                  <c:v>286024</c:v>
                </c:pt>
                <c:pt idx="13434">
                  <c:v>286120</c:v>
                </c:pt>
                <c:pt idx="13435">
                  <c:v>286184</c:v>
                </c:pt>
                <c:pt idx="13436">
                  <c:v>286280</c:v>
                </c:pt>
                <c:pt idx="13437">
                  <c:v>286344</c:v>
                </c:pt>
                <c:pt idx="13438">
                  <c:v>286440</c:v>
                </c:pt>
                <c:pt idx="13439">
                  <c:v>286504</c:v>
                </c:pt>
                <c:pt idx="13440">
                  <c:v>286600</c:v>
                </c:pt>
                <c:pt idx="13441">
                  <c:v>286664</c:v>
                </c:pt>
                <c:pt idx="13442">
                  <c:v>286760</c:v>
                </c:pt>
                <c:pt idx="13443">
                  <c:v>286824</c:v>
                </c:pt>
                <c:pt idx="13444">
                  <c:v>286920</c:v>
                </c:pt>
                <c:pt idx="13445">
                  <c:v>286984</c:v>
                </c:pt>
                <c:pt idx="13446">
                  <c:v>287080</c:v>
                </c:pt>
                <c:pt idx="13447">
                  <c:v>287144</c:v>
                </c:pt>
                <c:pt idx="13448">
                  <c:v>287144</c:v>
                </c:pt>
                <c:pt idx="13449">
                  <c:v>287144</c:v>
                </c:pt>
                <c:pt idx="13450">
                  <c:v>287144</c:v>
                </c:pt>
                <c:pt idx="13451">
                  <c:v>287144</c:v>
                </c:pt>
                <c:pt idx="13452">
                  <c:v>287144</c:v>
                </c:pt>
                <c:pt idx="13453">
                  <c:v>287144</c:v>
                </c:pt>
                <c:pt idx="13454">
                  <c:v>287144</c:v>
                </c:pt>
                <c:pt idx="13455">
                  <c:v>287144</c:v>
                </c:pt>
                <c:pt idx="13456">
                  <c:v>287144</c:v>
                </c:pt>
                <c:pt idx="13457">
                  <c:v>287144</c:v>
                </c:pt>
                <c:pt idx="13458">
                  <c:v>287144</c:v>
                </c:pt>
                <c:pt idx="13459">
                  <c:v>287144</c:v>
                </c:pt>
                <c:pt idx="13460">
                  <c:v>287144</c:v>
                </c:pt>
                <c:pt idx="13461">
                  <c:v>287144</c:v>
                </c:pt>
                <c:pt idx="13462">
                  <c:v>287144</c:v>
                </c:pt>
                <c:pt idx="13463">
                  <c:v>287144</c:v>
                </c:pt>
                <c:pt idx="13464">
                  <c:v>287144</c:v>
                </c:pt>
                <c:pt idx="13465">
                  <c:v>287144</c:v>
                </c:pt>
                <c:pt idx="13466">
                  <c:v>287144</c:v>
                </c:pt>
                <c:pt idx="13467">
                  <c:v>287144</c:v>
                </c:pt>
                <c:pt idx="13468">
                  <c:v>287144</c:v>
                </c:pt>
                <c:pt idx="13469">
                  <c:v>287144</c:v>
                </c:pt>
                <c:pt idx="13470">
                  <c:v>287144</c:v>
                </c:pt>
                <c:pt idx="13471">
                  <c:v>287144</c:v>
                </c:pt>
                <c:pt idx="13472">
                  <c:v>287144</c:v>
                </c:pt>
                <c:pt idx="13473">
                  <c:v>287144</c:v>
                </c:pt>
                <c:pt idx="13474">
                  <c:v>287144</c:v>
                </c:pt>
                <c:pt idx="13475">
                  <c:v>287240</c:v>
                </c:pt>
                <c:pt idx="13476">
                  <c:v>287304</c:v>
                </c:pt>
                <c:pt idx="13477">
                  <c:v>287400</c:v>
                </c:pt>
                <c:pt idx="13478">
                  <c:v>287464</c:v>
                </c:pt>
                <c:pt idx="13479">
                  <c:v>287560</c:v>
                </c:pt>
                <c:pt idx="13480">
                  <c:v>287624</c:v>
                </c:pt>
                <c:pt idx="13481">
                  <c:v>287720</c:v>
                </c:pt>
                <c:pt idx="13482">
                  <c:v>287816</c:v>
                </c:pt>
                <c:pt idx="13483">
                  <c:v>287880</c:v>
                </c:pt>
                <c:pt idx="13484">
                  <c:v>287944</c:v>
                </c:pt>
                <c:pt idx="13485">
                  <c:v>288040</c:v>
                </c:pt>
                <c:pt idx="13486">
                  <c:v>288136</c:v>
                </c:pt>
                <c:pt idx="13487">
                  <c:v>288200</c:v>
                </c:pt>
                <c:pt idx="13488">
                  <c:v>288296</c:v>
                </c:pt>
                <c:pt idx="13489">
                  <c:v>288360</c:v>
                </c:pt>
                <c:pt idx="13490">
                  <c:v>288456</c:v>
                </c:pt>
                <c:pt idx="13491">
                  <c:v>288552</c:v>
                </c:pt>
                <c:pt idx="13492">
                  <c:v>288616</c:v>
                </c:pt>
                <c:pt idx="13493">
                  <c:v>288712</c:v>
                </c:pt>
                <c:pt idx="13494">
                  <c:v>288776</c:v>
                </c:pt>
                <c:pt idx="13495">
                  <c:v>288840</c:v>
                </c:pt>
                <c:pt idx="13496">
                  <c:v>288936</c:v>
                </c:pt>
                <c:pt idx="13497">
                  <c:v>289032</c:v>
                </c:pt>
                <c:pt idx="13498">
                  <c:v>289096</c:v>
                </c:pt>
                <c:pt idx="13499">
                  <c:v>289192</c:v>
                </c:pt>
                <c:pt idx="13500">
                  <c:v>289256</c:v>
                </c:pt>
                <c:pt idx="13501">
                  <c:v>289352</c:v>
                </c:pt>
                <c:pt idx="13502">
                  <c:v>289448</c:v>
                </c:pt>
                <c:pt idx="13503">
                  <c:v>289512</c:v>
                </c:pt>
                <c:pt idx="13504">
                  <c:v>289608</c:v>
                </c:pt>
                <c:pt idx="13505">
                  <c:v>289672</c:v>
                </c:pt>
                <c:pt idx="13506">
                  <c:v>289768</c:v>
                </c:pt>
                <c:pt idx="13507">
                  <c:v>289832</c:v>
                </c:pt>
                <c:pt idx="13508">
                  <c:v>289832</c:v>
                </c:pt>
                <c:pt idx="13509">
                  <c:v>289832</c:v>
                </c:pt>
                <c:pt idx="13510">
                  <c:v>289832</c:v>
                </c:pt>
                <c:pt idx="13511">
                  <c:v>289832</c:v>
                </c:pt>
                <c:pt idx="13512">
                  <c:v>289832</c:v>
                </c:pt>
                <c:pt idx="13513">
                  <c:v>289832</c:v>
                </c:pt>
                <c:pt idx="13514">
                  <c:v>289832</c:v>
                </c:pt>
                <c:pt idx="13515">
                  <c:v>289832</c:v>
                </c:pt>
                <c:pt idx="13516">
                  <c:v>289832</c:v>
                </c:pt>
                <c:pt idx="13517">
                  <c:v>289832</c:v>
                </c:pt>
                <c:pt idx="13518">
                  <c:v>289832</c:v>
                </c:pt>
                <c:pt idx="13519">
                  <c:v>289832</c:v>
                </c:pt>
                <c:pt idx="13520">
                  <c:v>289832</c:v>
                </c:pt>
                <c:pt idx="13521">
                  <c:v>289832</c:v>
                </c:pt>
                <c:pt idx="13522">
                  <c:v>289832</c:v>
                </c:pt>
                <c:pt idx="13523">
                  <c:v>289832</c:v>
                </c:pt>
                <c:pt idx="13524">
                  <c:v>289832</c:v>
                </c:pt>
                <c:pt idx="13525">
                  <c:v>289832</c:v>
                </c:pt>
                <c:pt idx="13526">
                  <c:v>289832</c:v>
                </c:pt>
                <c:pt idx="13527">
                  <c:v>289832</c:v>
                </c:pt>
                <c:pt idx="13528">
                  <c:v>289832</c:v>
                </c:pt>
                <c:pt idx="13529">
                  <c:v>289832</c:v>
                </c:pt>
                <c:pt idx="13530">
                  <c:v>289832</c:v>
                </c:pt>
                <c:pt idx="13531">
                  <c:v>289832</c:v>
                </c:pt>
                <c:pt idx="13532">
                  <c:v>289832</c:v>
                </c:pt>
                <c:pt idx="13533">
                  <c:v>289832</c:v>
                </c:pt>
                <c:pt idx="13534">
                  <c:v>289832</c:v>
                </c:pt>
                <c:pt idx="13535">
                  <c:v>289832</c:v>
                </c:pt>
                <c:pt idx="13536">
                  <c:v>289832</c:v>
                </c:pt>
                <c:pt idx="13537">
                  <c:v>289832</c:v>
                </c:pt>
                <c:pt idx="13538">
                  <c:v>289832</c:v>
                </c:pt>
                <c:pt idx="13539">
                  <c:v>289832</c:v>
                </c:pt>
                <c:pt idx="13540">
                  <c:v>289832</c:v>
                </c:pt>
                <c:pt idx="13541">
                  <c:v>289832</c:v>
                </c:pt>
                <c:pt idx="13542">
                  <c:v>289832</c:v>
                </c:pt>
                <c:pt idx="13543">
                  <c:v>289832</c:v>
                </c:pt>
                <c:pt idx="13544">
                  <c:v>289832</c:v>
                </c:pt>
                <c:pt idx="13545">
                  <c:v>289832</c:v>
                </c:pt>
                <c:pt idx="13546">
                  <c:v>289832</c:v>
                </c:pt>
                <c:pt idx="13547">
                  <c:v>289832</c:v>
                </c:pt>
                <c:pt idx="13548">
                  <c:v>289832</c:v>
                </c:pt>
                <c:pt idx="13549">
                  <c:v>289832</c:v>
                </c:pt>
                <c:pt idx="13550">
                  <c:v>289832</c:v>
                </c:pt>
                <c:pt idx="13551">
                  <c:v>289832</c:v>
                </c:pt>
                <c:pt idx="13552">
                  <c:v>289832</c:v>
                </c:pt>
                <c:pt idx="13553">
                  <c:v>289832</c:v>
                </c:pt>
                <c:pt idx="13554">
                  <c:v>289832</c:v>
                </c:pt>
                <c:pt idx="13555">
                  <c:v>289832</c:v>
                </c:pt>
                <c:pt idx="13556">
                  <c:v>289832</c:v>
                </c:pt>
                <c:pt idx="13557">
                  <c:v>289832</c:v>
                </c:pt>
                <c:pt idx="13558">
                  <c:v>289832</c:v>
                </c:pt>
                <c:pt idx="13559">
                  <c:v>289832</c:v>
                </c:pt>
                <c:pt idx="13560">
                  <c:v>289832</c:v>
                </c:pt>
                <c:pt idx="13561">
                  <c:v>289832</c:v>
                </c:pt>
                <c:pt idx="13562">
                  <c:v>289832</c:v>
                </c:pt>
                <c:pt idx="13563">
                  <c:v>289832</c:v>
                </c:pt>
                <c:pt idx="13564">
                  <c:v>289832</c:v>
                </c:pt>
                <c:pt idx="13565">
                  <c:v>289832</c:v>
                </c:pt>
                <c:pt idx="13566">
                  <c:v>289832</c:v>
                </c:pt>
                <c:pt idx="13567">
                  <c:v>289832</c:v>
                </c:pt>
                <c:pt idx="13568">
                  <c:v>289832</c:v>
                </c:pt>
                <c:pt idx="13569">
                  <c:v>289832</c:v>
                </c:pt>
                <c:pt idx="13570">
                  <c:v>289832</c:v>
                </c:pt>
                <c:pt idx="13571">
                  <c:v>289832</c:v>
                </c:pt>
                <c:pt idx="13572">
                  <c:v>289832</c:v>
                </c:pt>
                <c:pt idx="13573">
                  <c:v>289832</c:v>
                </c:pt>
                <c:pt idx="13574">
                  <c:v>289832</c:v>
                </c:pt>
                <c:pt idx="13575">
                  <c:v>289832</c:v>
                </c:pt>
                <c:pt idx="13576">
                  <c:v>289832</c:v>
                </c:pt>
                <c:pt idx="13577">
                  <c:v>289832</c:v>
                </c:pt>
                <c:pt idx="13578">
                  <c:v>289832</c:v>
                </c:pt>
                <c:pt idx="13579">
                  <c:v>289832</c:v>
                </c:pt>
                <c:pt idx="13580">
                  <c:v>289832</c:v>
                </c:pt>
                <c:pt idx="13581">
                  <c:v>289832</c:v>
                </c:pt>
                <c:pt idx="13582">
                  <c:v>289832</c:v>
                </c:pt>
                <c:pt idx="13583">
                  <c:v>289832</c:v>
                </c:pt>
                <c:pt idx="13584">
                  <c:v>289832</c:v>
                </c:pt>
                <c:pt idx="13585">
                  <c:v>289832</c:v>
                </c:pt>
                <c:pt idx="13586">
                  <c:v>289832</c:v>
                </c:pt>
                <c:pt idx="13587">
                  <c:v>289832</c:v>
                </c:pt>
                <c:pt idx="13588">
                  <c:v>289832</c:v>
                </c:pt>
                <c:pt idx="13589">
                  <c:v>289832</c:v>
                </c:pt>
                <c:pt idx="13590">
                  <c:v>289832</c:v>
                </c:pt>
                <c:pt idx="13591">
                  <c:v>289832</c:v>
                </c:pt>
                <c:pt idx="13592">
                  <c:v>289832</c:v>
                </c:pt>
                <c:pt idx="13593">
                  <c:v>289832</c:v>
                </c:pt>
                <c:pt idx="13594">
                  <c:v>289832</c:v>
                </c:pt>
                <c:pt idx="13595">
                  <c:v>289832</c:v>
                </c:pt>
                <c:pt idx="13596">
                  <c:v>289832</c:v>
                </c:pt>
                <c:pt idx="13597">
                  <c:v>289832</c:v>
                </c:pt>
                <c:pt idx="13598">
                  <c:v>289832</c:v>
                </c:pt>
                <c:pt idx="13599">
                  <c:v>289832</c:v>
                </c:pt>
                <c:pt idx="13600">
                  <c:v>289832</c:v>
                </c:pt>
                <c:pt idx="13601">
                  <c:v>289832</c:v>
                </c:pt>
                <c:pt idx="13602">
                  <c:v>289832</c:v>
                </c:pt>
                <c:pt idx="13603">
                  <c:v>289832</c:v>
                </c:pt>
                <c:pt idx="13604">
                  <c:v>289832</c:v>
                </c:pt>
                <c:pt idx="13605">
                  <c:v>289832</c:v>
                </c:pt>
                <c:pt idx="13606">
                  <c:v>289832</c:v>
                </c:pt>
                <c:pt idx="13607">
                  <c:v>289832</c:v>
                </c:pt>
                <c:pt idx="13608">
                  <c:v>289832</c:v>
                </c:pt>
                <c:pt idx="13609">
                  <c:v>289832</c:v>
                </c:pt>
                <c:pt idx="13610">
                  <c:v>289832</c:v>
                </c:pt>
                <c:pt idx="13611">
                  <c:v>289832</c:v>
                </c:pt>
                <c:pt idx="13612">
                  <c:v>289832</c:v>
                </c:pt>
                <c:pt idx="13613">
                  <c:v>289832</c:v>
                </c:pt>
                <c:pt idx="13614">
                  <c:v>289832</c:v>
                </c:pt>
                <c:pt idx="13615">
                  <c:v>289832</c:v>
                </c:pt>
                <c:pt idx="13616">
                  <c:v>289832</c:v>
                </c:pt>
                <c:pt idx="13617">
                  <c:v>289832</c:v>
                </c:pt>
                <c:pt idx="13618">
                  <c:v>289832</c:v>
                </c:pt>
                <c:pt idx="13619">
                  <c:v>289832</c:v>
                </c:pt>
                <c:pt idx="13620">
                  <c:v>289832</c:v>
                </c:pt>
                <c:pt idx="13621">
                  <c:v>289832</c:v>
                </c:pt>
                <c:pt idx="13622">
                  <c:v>289832</c:v>
                </c:pt>
                <c:pt idx="13623">
                  <c:v>289832</c:v>
                </c:pt>
                <c:pt idx="13624">
                  <c:v>289832</c:v>
                </c:pt>
                <c:pt idx="13625">
                  <c:v>289832</c:v>
                </c:pt>
                <c:pt idx="13626">
                  <c:v>289832</c:v>
                </c:pt>
                <c:pt idx="13627">
                  <c:v>289832</c:v>
                </c:pt>
                <c:pt idx="13628">
                  <c:v>289832</c:v>
                </c:pt>
                <c:pt idx="13629">
                  <c:v>289832</c:v>
                </c:pt>
                <c:pt idx="13630">
                  <c:v>289832</c:v>
                </c:pt>
                <c:pt idx="13631">
                  <c:v>289832</c:v>
                </c:pt>
                <c:pt idx="13632">
                  <c:v>289832</c:v>
                </c:pt>
                <c:pt idx="13633">
                  <c:v>289832</c:v>
                </c:pt>
                <c:pt idx="13634">
                  <c:v>289832</c:v>
                </c:pt>
                <c:pt idx="13635">
                  <c:v>289896</c:v>
                </c:pt>
                <c:pt idx="13636">
                  <c:v>289992</c:v>
                </c:pt>
                <c:pt idx="13637">
                  <c:v>290056</c:v>
                </c:pt>
                <c:pt idx="13638">
                  <c:v>290152</c:v>
                </c:pt>
                <c:pt idx="13639">
                  <c:v>290248</c:v>
                </c:pt>
                <c:pt idx="13640">
                  <c:v>290312</c:v>
                </c:pt>
                <c:pt idx="13641">
                  <c:v>290408</c:v>
                </c:pt>
                <c:pt idx="13642">
                  <c:v>290472</c:v>
                </c:pt>
                <c:pt idx="13643">
                  <c:v>290568</c:v>
                </c:pt>
                <c:pt idx="13644">
                  <c:v>290632</c:v>
                </c:pt>
                <c:pt idx="13645">
                  <c:v>290728</c:v>
                </c:pt>
                <c:pt idx="13646">
                  <c:v>290824</c:v>
                </c:pt>
                <c:pt idx="13647">
                  <c:v>290888</c:v>
                </c:pt>
                <c:pt idx="13648">
                  <c:v>290952</c:v>
                </c:pt>
                <c:pt idx="13649">
                  <c:v>291048</c:v>
                </c:pt>
                <c:pt idx="13650">
                  <c:v>291112</c:v>
                </c:pt>
                <c:pt idx="13651">
                  <c:v>291208</c:v>
                </c:pt>
                <c:pt idx="13652">
                  <c:v>291272</c:v>
                </c:pt>
                <c:pt idx="13653">
                  <c:v>291368</c:v>
                </c:pt>
                <c:pt idx="13654">
                  <c:v>291464</c:v>
                </c:pt>
                <c:pt idx="13655">
                  <c:v>291528</c:v>
                </c:pt>
                <c:pt idx="13656">
                  <c:v>291624</c:v>
                </c:pt>
                <c:pt idx="13657">
                  <c:v>291688</c:v>
                </c:pt>
                <c:pt idx="13658">
                  <c:v>279072</c:v>
                </c:pt>
                <c:pt idx="13659">
                  <c:v>279136</c:v>
                </c:pt>
                <c:pt idx="13660">
                  <c:v>279200</c:v>
                </c:pt>
                <c:pt idx="13661">
                  <c:v>279296</c:v>
                </c:pt>
                <c:pt idx="13662">
                  <c:v>279392</c:v>
                </c:pt>
                <c:pt idx="13663">
                  <c:v>279456</c:v>
                </c:pt>
                <c:pt idx="13664">
                  <c:v>279552</c:v>
                </c:pt>
                <c:pt idx="13665">
                  <c:v>279616</c:v>
                </c:pt>
                <c:pt idx="13666">
                  <c:v>279712</c:v>
                </c:pt>
                <c:pt idx="13667">
                  <c:v>279776</c:v>
                </c:pt>
                <c:pt idx="13668">
                  <c:v>279872</c:v>
                </c:pt>
                <c:pt idx="13669">
                  <c:v>279936</c:v>
                </c:pt>
                <c:pt idx="13670">
                  <c:v>280032</c:v>
                </c:pt>
                <c:pt idx="13671">
                  <c:v>280096</c:v>
                </c:pt>
                <c:pt idx="13672">
                  <c:v>280192</c:v>
                </c:pt>
                <c:pt idx="13673">
                  <c:v>280288</c:v>
                </c:pt>
                <c:pt idx="13674">
                  <c:v>280352</c:v>
                </c:pt>
                <c:pt idx="13675">
                  <c:v>280416</c:v>
                </c:pt>
                <c:pt idx="13676">
                  <c:v>280480</c:v>
                </c:pt>
                <c:pt idx="13677">
                  <c:v>280576</c:v>
                </c:pt>
                <c:pt idx="13678">
                  <c:v>280640</c:v>
                </c:pt>
                <c:pt idx="13679">
                  <c:v>280736</c:v>
                </c:pt>
                <c:pt idx="13680">
                  <c:v>280800</c:v>
                </c:pt>
                <c:pt idx="13681">
                  <c:v>280896</c:v>
                </c:pt>
                <c:pt idx="13682">
                  <c:v>280960</c:v>
                </c:pt>
                <c:pt idx="13683">
                  <c:v>281056</c:v>
                </c:pt>
                <c:pt idx="13684">
                  <c:v>281120</c:v>
                </c:pt>
                <c:pt idx="13685">
                  <c:v>281216</c:v>
                </c:pt>
                <c:pt idx="13686">
                  <c:v>281280</c:v>
                </c:pt>
                <c:pt idx="13687">
                  <c:v>281376</c:v>
                </c:pt>
                <c:pt idx="13688">
                  <c:v>281472</c:v>
                </c:pt>
                <c:pt idx="13689">
                  <c:v>281536</c:v>
                </c:pt>
                <c:pt idx="13690">
                  <c:v>281632</c:v>
                </c:pt>
                <c:pt idx="13691">
                  <c:v>281696</c:v>
                </c:pt>
                <c:pt idx="13692">
                  <c:v>281792</c:v>
                </c:pt>
                <c:pt idx="13693">
                  <c:v>281856</c:v>
                </c:pt>
                <c:pt idx="13694">
                  <c:v>281952</c:v>
                </c:pt>
                <c:pt idx="13695">
                  <c:v>282016</c:v>
                </c:pt>
                <c:pt idx="13696">
                  <c:v>282112</c:v>
                </c:pt>
                <c:pt idx="13697">
                  <c:v>282208</c:v>
                </c:pt>
                <c:pt idx="13698">
                  <c:v>282272</c:v>
                </c:pt>
                <c:pt idx="13699">
                  <c:v>282368</c:v>
                </c:pt>
                <c:pt idx="13700">
                  <c:v>282432</c:v>
                </c:pt>
                <c:pt idx="13701">
                  <c:v>282528</c:v>
                </c:pt>
                <c:pt idx="13702">
                  <c:v>282600</c:v>
                </c:pt>
                <c:pt idx="13703">
                  <c:v>282696</c:v>
                </c:pt>
                <c:pt idx="13704">
                  <c:v>282760</c:v>
                </c:pt>
                <c:pt idx="13705">
                  <c:v>282856</c:v>
                </c:pt>
                <c:pt idx="13706">
                  <c:v>282920</c:v>
                </c:pt>
                <c:pt idx="13707">
                  <c:v>283016</c:v>
                </c:pt>
                <c:pt idx="13708">
                  <c:v>283080</c:v>
                </c:pt>
                <c:pt idx="13709">
                  <c:v>283176</c:v>
                </c:pt>
                <c:pt idx="13710">
                  <c:v>283272</c:v>
                </c:pt>
                <c:pt idx="13711">
                  <c:v>283336</c:v>
                </c:pt>
                <c:pt idx="13712">
                  <c:v>283432</c:v>
                </c:pt>
                <c:pt idx="13713">
                  <c:v>283496</c:v>
                </c:pt>
                <c:pt idx="13714">
                  <c:v>283592</c:v>
                </c:pt>
                <c:pt idx="13715">
                  <c:v>283656</c:v>
                </c:pt>
                <c:pt idx="13716">
                  <c:v>283752</c:v>
                </c:pt>
                <c:pt idx="13717">
                  <c:v>283848</c:v>
                </c:pt>
                <c:pt idx="13718">
                  <c:v>283912</c:v>
                </c:pt>
                <c:pt idx="13719">
                  <c:v>284008</c:v>
                </c:pt>
                <c:pt idx="13720">
                  <c:v>284072</c:v>
                </c:pt>
                <c:pt idx="13721">
                  <c:v>284168</c:v>
                </c:pt>
                <c:pt idx="13722">
                  <c:v>284232</c:v>
                </c:pt>
                <c:pt idx="13723">
                  <c:v>284328</c:v>
                </c:pt>
                <c:pt idx="13724">
                  <c:v>284424</c:v>
                </c:pt>
                <c:pt idx="13725">
                  <c:v>284424</c:v>
                </c:pt>
                <c:pt idx="13726">
                  <c:v>284424</c:v>
                </c:pt>
                <c:pt idx="13727">
                  <c:v>284424</c:v>
                </c:pt>
                <c:pt idx="13728">
                  <c:v>284424</c:v>
                </c:pt>
                <c:pt idx="13729">
                  <c:v>284424</c:v>
                </c:pt>
                <c:pt idx="13730">
                  <c:v>284424</c:v>
                </c:pt>
                <c:pt idx="13731">
                  <c:v>284424</c:v>
                </c:pt>
                <c:pt idx="13732">
                  <c:v>284424</c:v>
                </c:pt>
                <c:pt idx="13733">
                  <c:v>284424</c:v>
                </c:pt>
                <c:pt idx="13734">
                  <c:v>284424</c:v>
                </c:pt>
                <c:pt idx="13735">
                  <c:v>284424</c:v>
                </c:pt>
                <c:pt idx="13736">
                  <c:v>284424</c:v>
                </c:pt>
                <c:pt idx="13737">
                  <c:v>284424</c:v>
                </c:pt>
                <c:pt idx="13738">
                  <c:v>284424</c:v>
                </c:pt>
                <c:pt idx="13739">
                  <c:v>284424</c:v>
                </c:pt>
                <c:pt idx="13740">
                  <c:v>284424</c:v>
                </c:pt>
                <c:pt idx="13741">
                  <c:v>284424</c:v>
                </c:pt>
                <c:pt idx="13742">
                  <c:v>284424</c:v>
                </c:pt>
                <c:pt idx="13743">
                  <c:v>284424</c:v>
                </c:pt>
                <c:pt idx="13744">
                  <c:v>284424</c:v>
                </c:pt>
                <c:pt idx="13745">
                  <c:v>284424</c:v>
                </c:pt>
                <c:pt idx="13746">
                  <c:v>284424</c:v>
                </c:pt>
                <c:pt idx="13747">
                  <c:v>284424</c:v>
                </c:pt>
                <c:pt idx="13748">
                  <c:v>284424</c:v>
                </c:pt>
                <c:pt idx="13749">
                  <c:v>284424</c:v>
                </c:pt>
                <c:pt idx="13750">
                  <c:v>284424</c:v>
                </c:pt>
                <c:pt idx="13751">
                  <c:v>284424</c:v>
                </c:pt>
                <c:pt idx="13752">
                  <c:v>284424</c:v>
                </c:pt>
                <c:pt idx="13753">
                  <c:v>284424</c:v>
                </c:pt>
                <c:pt idx="13754">
                  <c:v>284424</c:v>
                </c:pt>
                <c:pt idx="13755">
                  <c:v>284424</c:v>
                </c:pt>
                <c:pt idx="13756">
                  <c:v>284424</c:v>
                </c:pt>
                <c:pt idx="13757">
                  <c:v>284424</c:v>
                </c:pt>
                <c:pt idx="13758">
                  <c:v>284424</c:v>
                </c:pt>
                <c:pt idx="13759">
                  <c:v>284424</c:v>
                </c:pt>
                <c:pt idx="13760">
                  <c:v>284424</c:v>
                </c:pt>
                <c:pt idx="13761">
                  <c:v>284424</c:v>
                </c:pt>
                <c:pt idx="13762">
                  <c:v>284424</c:v>
                </c:pt>
                <c:pt idx="13763">
                  <c:v>284424</c:v>
                </c:pt>
                <c:pt idx="13764">
                  <c:v>284424</c:v>
                </c:pt>
                <c:pt idx="13765">
                  <c:v>284424</c:v>
                </c:pt>
                <c:pt idx="13766">
                  <c:v>284424</c:v>
                </c:pt>
                <c:pt idx="13767">
                  <c:v>284424</c:v>
                </c:pt>
                <c:pt idx="13768">
                  <c:v>284424</c:v>
                </c:pt>
                <c:pt idx="13769">
                  <c:v>284424</c:v>
                </c:pt>
                <c:pt idx="13770">
                  <c:v>284424</c:v>
                </c:pt>
                <c:pt idx="13771">
                  <c:v>284424</c:v>
                </c:pt>
                <c:pt idx="13772">
                  <c:v>284424</c:v>
                </c:pt>
                <c:pt idx="13773">
                  <c:v>284424</c:v>
                </c:pt>
                <c:pt idx="13774">
                  <c:v>284424</c:v>
                </c:pt>
                <c:pt idx="13775">
                  <c:v>284424</c:v>
                </c:pt>
                <c:pt idx="13776">
                  <c:v>284424</c:v>
                </c:pt>
                <c:pt idx="13777">
                  <c:v>284424</c:v>
                </c:pt>
                <c:pt idx="13778">
                  <c:v>284424</c:v>
                </c:pt>
                <c:pt idx="13779">
                  <c:v>284424</c:v>
                </c:pt>
                <c:pt idx="13780">
                  <c:v>284424</c:v>
                </c:pt>
                <c:pt idx="13781">
                  <c:v>284424</c:v>
                </c:pt>
                <c:pt idx="13782">
                  <c:v>284424</c:v>
                </c:pt>
                <c:pt idx="13783">
                  <c:v>284424</c:v>
                </c:pt>
                <c:pt idx="13784">
                  <c:v>284424</c:v>
                </c:pt>
                <c:pt idx="13785">
                  <c:v>284424</c:v>
                </c:pt>
                <c:pt idx="13786">
                  <c:v>284424</c:v>
                </c:pt>
                <c:pt idx="13787">
                  <c:v>284424</c:v>
                </c:pt>
                <c:pt idx="13788">
                  <c:v>284424</c:v>
                </c:pt>
                <c:pt idx="13789">
                  <c:v>284424</c:v>
                </c:pt>
                <c:pt idx="13790">
                  <c:v>284424</c:v>
                </c:pt>
                <c:pt idx="13791">
                  <c:v>284424</c:v>
                </c:pt>
                <c:pt idx="13792">
                  <c:v>284424</c:v>
                </c:pt>
                <c:pt idx="13793">
                  <c:v>284424</c:v>
                </c:pt>
                <c:pt idx="13794">
                  <c:v>284424</c:v>
                </c:pt>
                <c:pt idx="13795">
                  <c:v>284424</c:v>
                </c:pt>
                <c:pt idx="13796">
                  <c:v>284424</c:v>
                </c:pt>
                <c:pt idx="13797">
                  <c:v>284424</c:v>
                </c:pt>
                <c:pt idx="13798">
                  <c:v>284424</c:v>
                </c:pt>
                <c:pt idx="13799">
                  <c:v>284424</c:v>
                </c:pt>
                <c:pt idx="13800">
                  <c:v>284424</c:v>
                </c:pt>
                <c:pt idx="13801">
                  <c:v>284424</c:v>
                </c:pt>
                <c:pt idx="13802">
                  <c:v>284424</c:v>
                </c:pt>
                <c:pt idx="13803">
                  <c:v>284424</c:v>
                </c:pt>
                <c:pt idx="13804">
                  <c:v>284424</c:v>
                </c:pt>
                <c:pt idx="13805">
                  <c:v>284424</c:v>
                </c:pt>
                <c:pt idx="13806">
                  <c:v>284424</c:v>
                </c:pt>
                <c:pt idx="13807">
                  <c:v>284424</c:v>
                </c:pt>
                <c:pt idx="13808">
                  <c:v>284424</c:v>
                </c:pt>
                <c:pt idx="13809">
                  <c:v>284424</c:v>
                </c:pt>
                <c:pt idx="13810">
                  <c:v>284424</c:v>
                </c:pt>
                <c:pt idx="13811">
                  <c:v>284424</c:v>
                </c:pt>
                <c:pt idx="13812">
                  <c:v>284424</c:v>
                </c:pt>
                <c:pt idx="13813">
                  <c:v>284424</c:v>
                </c:pt>
                <c:pt idx="13814">
                  <c:v>284424</c:v>
                </c:pt>
                <c:pt idx="13815">
                  <c:v>284424</c:v>
                </c:pt>
                <c:pt idx="13816">
                  <c:v>284424</c:v>
                </c:pt>
                <c:pt idx="13817">
                  <c:v>284424</c:v>
                </c:pt>
                <c:pt idx="13818">
                  <c:v>284424</c:v>
                </c:pt>
                <c:pt idx="13819">
                  <c:v>284424</c:v>
                </c:pt>
                <c:pt idx="13820">
                  <c:v>284424</c:v>
                </c:pt>
                <c:pt idx="13821">
                  <c:v>284424</c:v>
                </c:pt>
                <c:pt idx="13822">
                  <c:v>284424</c:v>
                </c:pt>
                <c:pt idx="13823">
                  <c:v>284424</c:v>
                </c:pt>
                <c:pt idx="13824">
                  <c:v>284424</c:v>
                </c:pt>
                <c:pt idx="13825">
                  <c:v>284424</c:v>
                </c:pt>
                <c:pt idx="13826">
                  <c:v>284424</c:v>
                </c:pt>
                <c:pt idx="13827">
                  <c:v>284424</c:v>
                </c:pt>
                <c:pt idx="13828">
                  <c:v>284424</c:v>
                </c:pt>
                <c:pt idx="13829">
                  <c:v>284424</c:v>
                </c:pt>
                <c:pt idx="13830">
                  <c:v>284424</c:v>
                </c:pt>
                <c:pt idx="13831">
                  <c:v>284424</c:v>
                </c:pt>
                <c:pt idx="13832">
                  <c:v>284424</c:v>
                </c:pt>
                <c:pt idx="13833">
                  <c:v>284424</c:v>
                </c:pt>
                <c:pt idx="13834">
                  <c:v>284424</c:v>
                </c:pt>
                <c:pt idx="13835">
                  <c:v>284424</c:v>
                </c:pt>
                <c:pt idx="13836">
                  <c:v>284424</c:v>
                </c:pt>
                <c:pt idx="13837">
                  <c:v>284424</c:v>
                </c:pt>
                <c:pt idx="13838">
                  <c:v>284424</c:v>
                </c:pt>
                <c:pt idx="13839">
                  <c:v>284424</c:v>
                </c:pt>
                <c:pt idx="13840">
                  <c:v>284424</c:v>
                </c:pt>
                <c:pt idx="13841">
                  <c:v>284424</c:v>
                </c:pt>
                <c:pt idx="13842">
                  <c:v>263624</c:v>
                </c:pt>
                <c:pt idx="13843">
                  <c:v>17864</c:v>
                </c:pt>
                <c:pt idx="13844">
                  <c:v>17864</c:v>
                </c:pt>
                <c:pt idx="13845">
                  <c:v>17864</c:v>
                </c:pt>
                <c:pt idx="13846">
                  <c:v>17864</c:v>
                </c:pt>
                <c:pt idx="13847">
                  <c:v>17864</c:v>
                </c:pt>
                <c:pt idx="13848">
                  <c:v>17864</c:v>
                </c:pt>
                <c:pt idx="13849">
                  <c:v>17864</c:v>
                </c:pt>
                <c:pt idx="13850">
                  <c:v>17864</c:v>
                </c:pt>
                <c:pt idx="13851">
                  <c:v>17864</c:v>
                </c:pt>
                <c:pt idx="13852">
                  <c:v>17864</c:v>
                </c:pt>
                <c:pt idx="13853">
                  <c:v>17864</c:v>
                </c:pt>
                <c:pt idx="13854">
                  <c:v>17864</c:v>
                </c:pt>
                <c:pt idx="13855">
                  <c:v>17864</c:v>
                </c:pt>
                <c:pt idx="13856">
                  <c:v>17864</c:v>
                </c:pt>
                <c:pt idx="13857">
                  <c:v>17864</c:v>
                </c:pt>
                <c:pt idx="13858">
                  <c:v>17864</c:v>
                </c:pt>
                <c:pt idx="13859">
                  <c:v>17864</c:v>
                </c:pt>
                <c:pt idx="13860">
                  <c:v>17864</c:v>
                </c:pt>
                <c:pt idx="13861">
                  <c:v>17864</c:v>
                </c:pt>
                <c:pt idx="13862">
                  <c:v>17864</c:v>
                </c:pt>
                <c:pt idx="13863">
                  <c:v>17864</c:v>
                </c:pt>
                <c:pt idx="13864">
                  <c:v>17864</c:v>
                </c:pt>
                <c:pt idx="13865">
                  <c:v>17864</c:v>
                </c:pt>
                <c:pt idx="13866">
                  <c:v>17864</c:v>
                </c:pt>
                <c:pt idx="13867">
                  <c:v>17864</c:v>
                </c:pt>
                <c:pt idx="13868">
                  <c:v>17864</c:v>
                </c:pt>
                <c:pt idx="13869">
                  <c:v>17864</c:v>
                </c:pt>
                <c:pt idx="13870">
                  <c:v>17864</c:v>
                </c:pt>
                <c:pt idx="13871">
                  <c:v>17864</c:v>
                </c:pt>
                <c:pt idx="13872">
                  <c:v>17864</c:v>
                </c:pt>
                <c:pt idx="13873">
                  <c:v>17864</c:v>
                </c:pt>
                <c:pt idx="13874">
                  <c:v>17864</c:v>
                </c:pt>
                <c:pt idx="13875">
                  <c:v>17864</c:v>
                </c:pt>
                <c:pt idx="13876">
                  <c:v>17864</c:v>
                </c:pt>
                <c:pt idx="13877">
                  <c:v>17864</c:v>
                </c:pt>
                <c:pt idx="13878">
                  <c:v>17864</c:v>
                </c:pt>
                <c:pt idx="13879">
                  <c:v>17864</c:v>
                </c:pt>
                <c:pt idx="13880">
                  <c:v>17864</c:v>
                </c:pt>
                <c:pt idx="13881">
                  <c:v>17864</c:v>
                </c:pt>
                <c:pt idx="13882">
                  <c:v>17864</c:v>
                </c:pt>
                <c:pt idx="13883">
                  <c:v>17864</c:v>
                </c:pt>
                <c:pt idx="13884">
                  <c:v>17864</c:v>
                </c:pt>
                <c:pt idx="13885">
                  <c:v>17864</c:v>
                </c:pt>
                <c:pt idx="13886">
                  <c:v>17864</c:v>
                </c:pt>
                <c:pt idx="13887">
                  <c:v>17864</c:v>
                </c:pt>
                <c:pt idx="13888">
                  <c:v>17864</c:v>
                </c:pt>
                <c:pt idx="13889">
                  <c:v>17864</c:v>
                </c:pt>
                <c:pt idx="13890">
                  <c:v>17864</c:v>
                </c:pt>
                <c:pt idx="13891">
                  <c:v>17864</c:v>
                </c:pt>
                <c:pt idx="13892">
                  <c:v>17864</c:v>
                </c:pt>
                <c:pt idx="13893">
                  <c:v>17864</c:v>
                </c:pt>
                <c:pt idx="13894">
                  <c:v>17864</c:v>
                </c:pt>
                <c:pt idx="13895">
                  <c:v>17864</c:v>
                </c:pt>
                <c:pt idx="13896">
                  <c:v>17864</c:v>
                </c:pt>
                <c:pt idx="13897">
                  <c:v>17864</c:v>
                </c:pt>
                <c:pt idx="13898">
                  <c:v>17864</c:v>
                </c:pt>
                <c:pt idx="13899">
                  <c:v>17864</c:v>
                </c:pt>
                <c:pt idx="13900">
                  <c:v>17864</c:v>
                </c:pt>
                <c:pt idx="13901">
                  <c:v>17864</c:v>
                </c:pt>
                <c:pt idx="13902">
                  <c:v>17864</c:v>
                </c:pt>
                <c:pt idx="13903">
                  <c:v>17864</c:v>
                </c:pt>
                <c:pt idx="13904">
                  <c:v>17864</c:v>
                </c:pt>
                <c:pt idx="13905">
                  <c:v>17864</c:v>
                </c:pt>
                <c:pt idx="13906">
                  <c:v>17864</c:v>
                </c:pt>
                <c:pt idx="13907">
                  <c:v>17864</c:v>
                </c:pt>
                <c:pt idx="13908">
                  <c:v>17864</c:v>
                </c:pt>
                <c:pt idx="13909">
                  <c:v>17864</c:v>
                </c:pt>
                <c:pt idx="13910">
                  <c:v>17864</c:v>
                </c:pt>
                <c:pt idx="13911">
                  <c:v>17864</c:v>
                </c:pt>
                <c:pt idx="13912">
                  <c:v>17864</c:v>
                </c:pt>
                <c:pt idx="13913">
                  <c:v>17864</c:v>
                </c:pt>
                <c:pt idx="13914">
                  <c:v>17864</c:v>
                </c:pt>
                <c:pt idx="13915">
                  <c:v>17864</c:v>
                </c:pt>
                <c:pt idx="13916">
                  <c:v>17864</c:v>
                </c:pt>
                <c:pt idx="13917">
                  <c:v>17864</c:v>
                </c:pt>
                <c:pt idx="13918">
                  <c:v>17864</c:v>
                </c:pt>
                <c:pt idx="13919">
                  <c:v>17864</c:v>
                </c:pt>
                <c:pt idx="13920">
                  <c:v>17864</c:v>
                </c:pt>
                <c:pt idx="13921">
                  <c:v>17864</c:v>
                </c:pt>
                <c:pt idx="13922">
                  <c:v>17864</c:v>
                </c:pt>
                <c:pt idx="13923">
                  <c:v>17864</c:v>
                </c:pt>
                <c:pt idx="13924">
                  <c:v>17864</c:v>
                </c:pt>
                <c:pt idx="13925">
                  <c:v>17864</c:v>
                </c:pt>
                <c:pt idx="13926">
                  <c:v>17864</c:v>
                </c:pt>
                <c:pt idx="13927">
                  <c:v>17864</c:v>
                </c:pt>
                <c:pt idx="13928">
                  <c:v>17864</c:v>
                </c:pt>
                <c:pt idx="13929">
                  <c:v>17864</c:v>
                </c:pt>
                <c:pt idx="13930">
                  <c:v>17864</c:v>
                </c:pt>
                <c:pt idx="13931">
                  <c:v>17864</c:v>
                </c:pt>
                <c:pt idx="13932">
                  <c:v>17864</c:v>
                </c:pt>
                <c:pt idx="13933">
                  <c:v>17864</c:v>
                </c:pt>
                <c:pt idx="13934">
                  <c:v>17864</c:v>
                </c:pt>
                <c:pt idx="13935">
                  <c:v>17864</c:v>
                </c:pt>
                <c:pt idx="13936">
                  <c:v>17864</c:v>
                </c:pt>
                <c:pt idx="13937">
                  <c:v>17864</c:v>
                </c:pt>
                <c:pt idx="13938">
                  <c:v>17864</c:v>
                </c:pt>
                <c:pt idx="13939">
                  <c:v>17864</c:v>
                </c:pt>
                <c:pt idx="13940">
                  <c:v>17864</c:v>
                </c:pt>
                <c:pt idx="13941">
                  <c:v>17864</c:v>
                </c:pt>
                <c:pt idx="13942">
                  <c:v>17864</c:v>
                </c:pt>
                <c:pt idx="13943">
                  <c:v>17864</c:v>
                </c:pt>
                <c:pt idx="13944">
                  <c:v>17864</c:v>
                </c:pt>
                <c:pt idx="13945">
                  <c:v>17864</c:v>
                </c:pt>
                <c:pt idx="13946">
                  <c:v>17864</c:v>
                </c:pt>
                <c:pt idx="13947">
                  <c:v>17864</c:v>
                </c:pt>
                <c:pt idx="13948">
                  <c:v>17864</c:v>
                </c:pt>
                <c:pt idx="13949">
                  <c:v>17864</c:v>
                </c:pt>
                <c:pt idx="13950">
                  <c:v>17864</c:v>
                </c:pt>
                <c:pt idx="13951">
                  <c:v>17864</c:v>
                </c:pt>
                <c:pt idx="13952">
                  <c:v>17864</c:v>
                </c:pt>
                <c:pt idx="13953">
                  <c:v>17864</c:v>
                </c:pt>
                <c:pt idx="13954">
                  <c:v>17864</c:v>
                </c:pt>
                <c:pt idx="13955">
                  <c:v>17864</c:v>
                </c:pt>
                <c:pt idx="13956">
                  <c:v>17864</c:v>
                </c:pt>
                <c:pt idx="13957">
                  <c:v>17864</c:v>
                </c:pt>
                <c:pt idx="13958">
                  <c:v>17864</c:v>
                </c:pt>
                <c:pt idx="13959">
                  <c:v>17864</c:v>
                </c:pt>
                <c:pt idx="13960">
                  <c:v>17864</c:v>
                </c:pt>
                <c:pt idx="13961">
                  <c:v>17864</c:v>
                </c:pt>
                <c:pt idx="13962">
                  <c:v>17864</c:v>
                </c:pt>
                <c:pt idx="13963">
                  <c:v>17864</c:v>
                </c:pt>
                <c:pt idx="13964">
                  <c:v>17864</c:v>
                </c:pt>
                <c:pt idx="13965">
                  <c:v>17864</c:v>
                </c:pt>
                <c:pt idx="13966">
                  <c:v>17864</c:v>
                </c:pt>
                <c:pt idx="13967">
                  <c:v>17864</c:v>
                </c:pt>
                <c:pt idx="13968">
                  <c:v>17864</c:v>
                </c:pt>
                <c:pt idx="13969">
                  <c:v>17864</c:v>
                </c:pt>
                <c:pt idx="13970">
                  <c:v>17864</c:v>
                </c:pt>
                <c:pt idx="13971">
                  <c:v>17864</c:v>
                </c:pt>
                <c:pt idx="13972">
                  <c:v>17864</c:v>
                </c:pt>
                <c:pt idx="13973">
                  <c:v>17864</c:v>
                </c:pt>
                <c:pt idx="13974">
                  <c:v>17864</c:v>
                </c:pt>
                <c:pt idx="13975">
                  <c:v>17864</c:v>
                </c:pt>
                <c:pt idx="13976">
                  <c:v>17864</c:v>
                </c:pt>
                <c:pt idx="13977">
                  <c:v>17864</c:v>
                </c:pt>
                <c:pt idx="13978">
                  <c:v>17864</c:v>
                </c:pt>
                <c:pt idx="13979">
                  <c:v>17864</c:v>
                </c:pt>
                <c:pt idx="13980">
                  <c:v>17864</c:v>
                </c:pt>
                <c:pt idx="13981">
                  <c:v>17864</c:v>
                </c:pt>
                <c:pt idx="13982">
                  <c:v>17864</c:v>
                </c:pt>
                <c:pt idx="13983">
                  <c:v>17864</c:v>
                </c:pt>
                <c:pt idx="13984">
                  <c:v>17864</c:v>
                </c:pt>
                <c:pt idx="13985">
                  <c:v>17864</c:v>
                </c:pt>
                <c:pt idx="13986">
                  <c:v>17864</c:v>
                </c:pt>
                <c:pt idx="13987">
                  <c:v>17864</c:v>
                </c:pt>
                <c:pt idx="13988">
                  <c:v>17864</c:v>
                </c:pt>
                <c:pt idx="13989">
                  <c:v>17864</c:v>
                </c:pt>
                <c:pt idx="13990">
                  <c:v>17864</c:v>
                </c:pt>
                <c:pt idx="13991">
                  <c:v>17864</c:v>
                </c:pt>
                <c:pt idx="13992">
                  <c:v>17864</c:v>
                </c:pt>
                <c:pt idx="13993">
                  <c:v>17864</c:v>
                </c:pt>
                <c:pt idx="13994">
                  <c:v>17864</c:v>
                </c:pt>
                <c:pt idx="13995">
                  <c:v>17864</c:v>
                </c:pt>
                <c:pt idx="13996">
                  <c:v>17864</c:v>
                </c:pt>
                <c:pt idx="13997">
                  <c:v>17864</c:v>
                </c:pt>
                <c:pt idx="13998">
                  <c:v>17864</c:v>
                </c:pt>
                <c:pt idx="13999">
                  <c:v>17864</c:v>
                </c:pt>
                <c:pt idx="14000">
                  <c:v>17864</c:v>
                </c:pt>
                <c:pt idx="14001">
                  <c:v>17864</c:v>
                </c:pt>
                <c:pt idx="14002">
                  <c:v>17864</c:v>
                </c:pt>
                <c:pt idx="14003">
                  <c:v>17864</c:v>
                </c:pt>
                <c:pt idx="14004">
                  <c:v>17864</c:v>
                </c:pt>
                <c:pt idx="14005">
                  <c:v>17864</c:v>
                </c:pt>
                <c:pt idx="14006">
                  <c:v>17864</c:v>
                </c:pt>
                <c:pt idx="14007">
                  <c:v>17864</c:v>
                </c:pt>
                <c:pt idx="14008">
                  <c:v>17864</c:v>
                </c:pt>
                <c:pt idx="14009">
                  <c:v>17864</c:v>
                </c:pt>
                <c:pt idx="14010">
                  <c:v>17864</c:v>
                </c:pt>
                <c:pt idx="14011">
                  <c:v>17864</c:v>
                </c:pt>
                <c:pt idx="14012">
                  <c:v>17864</c:v>
                </c:pt>
                <c:pt idx="14013">
                  <c:v>17864</c:v>
                </c:pt>
                <c:pt idx="14014">
                  <c:v>17864</c:v>
                </c:pt>
                <c:pt idx="14015">
                  <c:v>17864</c:v>
                </c:pt>
                <c:pt idx="14016">
                  <c:v>17864</c:v>
                </c:pt>
                <c:pt idx="14017">
                  <c:v>17864</c:v>
                </c:pt>
                <c:pt idx="14018">
                  <c:v>17864</c:v>
                </c:pt>
                <c:pt idx="14019">
                  <c:v>17864</c:v>
                </c:pt>
                <c:pt idx="14020">
                  <c:v>17864</c:v>
                </c:pt>
                <c:pt idx="14021">
                  <c:v>17864</c:v>
                </c:pt>
                <c:pt idx="14022">
                  <c:v>17864</c:v>
                </c:pt>
                <c:pt idx="14023">
                  <c:v>17864</c:v>
                </c:pt>
                <c:pt idx="14024">
                  <c:v>17864</c:v>
                </c:pt>
                <c:pt idx="14025">
                  <c:v>17864</c:v>
                </c:pt>
                <c:pt idx="14026">
                  <c:v>17864</c:v>
                </c:pt>
                <c:pt idx="14027">
                  <c:v>17864</c:v>
                </c:pt>
                <c:pt idx="14028">
                  <c:v>17864</c:v>
                </c:pt>
                <c:pt idx="14029">
                  <c:v>17864</c:v>
                </c:pt>
                <c:pt idx="14030">
                  <c:v>17864</c:v>
                </c:pt>
                <c:pt idx="14031">
                  <c:v>17864</c:v>
                </c:pt>
                <c:pt idx="14032">
                  <c:v>17864</c:v>
                </c:pt>
                <c:pt idx="14033">
                  <c:v>17864</c:v>
                </c:pt>
                <c:pt idx="14034">
                  <c:v>17864</c:v>
                </c:pt>
                <c:pt idx="14035">
                  <c:v>17864</c:v>
                </c:pt>
                <c:pt idx="14036">
                  <c:v>17864</c:v>
                </c:pt>
                <c:pt idx="14037">
                  <c:v>17864</c:v>
                </c:pt>
                <c:pt idx="14038">
                  <c:v>17864</c:v>
                </c:pt>
                <c:pt idx="14039">
                  <c:v>17864</c:v>
                </c:pt>
                <c:pt idx="14040">
                  <c:v>17864</c:v>
                </c:pt>
                <c:pt idx="14041">
                  <c:v>17864</c:v>
                </c:pt>
                <c:pt idx="14042">
                  <c:v>17864</c:v>
                </c:pt>
                <c:pt idx="14043">
                  <c:v>17864</c:v>
                </c:pt>
                <c:pt idx="14044">
                  <c:v>17864</c:v>
                </c:pt>
                <c:pt idx="14045">
                  <c:v>17864</c:v>
                </c:pt>
                <c:pt idx="14046">
                  <c:v>17864</c:v>
                </c:pt>
                <c:pt idx="14047">
                  <c:v>17864</c:v>
                </c:pt>
                <c:pt idx="14048">
                  <c:v>17864</c:v>
                </c:pt>
                <c:pt idx="14049">
                  <c:v>17864</c:v>
                </c:pt>
                <c:pt idx="14050">
                  <c:v>17864</c:v>
                </c:pt>
                <c:pt idx="14051">
                  <c:v>17864</c:v>
                </c:pt>
                <c:pt idx="14052">
                  <c:v>17864</c:v>
                </c:pt>
                <c:pt idx="14053">
                  <c:v>17864</c:v>
                </c:pt>
                <c:pt idx="14054">
                  <c:v>17864</c:v>
                </c:pt>
                <c:pt idx="14055">
                  <c:v>17864</c:v>
                </c:pt>
                <c:pt idx="14056">
                  <c:v>17864</c:v>
                </c:pt>
                <c:pt idx="14057">
                  <c:v>17864</c:v>
                </c:pt>
                <c:pt idx="14058">
                  <c:v>17864</c:v>
                </c:pt>
                <c:pt idx="14059">
                  <c:v>17864</c:v>
                </c:pt>
                <c:pt idx="14060">
                  <c:v>17864</c:v>
                </c:pt>
                <c:pt idx="14061">
                  <c:v>17864</c:v>
                </c:pt>
                <c:pt idx="14062">
                  <c:v>17864</c:v>
                </c:pt>
                <c:pt idx="14063">
                  <c:v>17864</c:v>
                </c:pt>
                <c:pt idx="14064">
                  <c:v>17864</c:v>
                </c:pt>
                <c:pt idx="14065">
                  <c:v>17864</c:v>
                </c:pt>
                <c:pt idx="14066">
                  <c:v>17864</c:v>
                </c:pt>
                <c:pt idx="14067">
                  <c:v>17864</c:v>
                </c:pt>
                <c:pt idx="14068">
                  <c:v>17864</c:v>
                </c:pt>
                <c:pt idx="14069">
                  <c:v>17864</c:v>
                </c:pt>
                <c:pt idx="14070">
                  <c:v>17864</c:v>
                </c:pt>
                <c:pt idx="14071">
                  <c:v>17864</c:v>
                </c:pt>
                <c:pt idx="14072">
                  <c:v>17864</c:v>
                </c:pt>
                <c:pt idx="14073">
                  <c:v>17864</c:v>
                </c:pt>
                <c:pt idx="14074">
                  <c:v>17864</c:v>
                </c:pt>
                <c:pt idx="14075">
                  <c:v>17864</c:v>
                </c:pt>
                <c:pt idx="14076">
                  <c:v>17864</c:v>
                </c:pt>
                <c:pt idx="14077">
                  <c:v>17864</c:v>
                </c:pt>
                <c:pt idx="14078">
                  <c:v>17864</c:v>
                </c:pt>
                <c:pt idx="14079">
                  <c:v>17864</c:v>
                </c:pt>
                <c:pt idx="14080">
                  <c:v>17864</c:v>
                </c:pt>
                <c:pt idx="14081">
                  <c:v>17864</c:v>
                </c:pt>
                <c:pt idx="14082">
                  <c:v>17864</c:v>
                </c:pt>
                <c:pt idx="14083">
                  <c:v>17864</c:v>
                </c:pt>
                <c:pt idx="14084">
                  <c:v>17864</c:v>
                </c:pt>
                <c:pt idx="14085">
                  <c:v>17864</c:v>
                </c:pt>
                <c:pt idx="14086">
                  <c:v>17864</c:v>
                </c:pt>
                <c:pt idx="14087">
                  <c:v>17864</c:v>
                </c:pt>
                <c:pt idx="14088">
                  <c:v>17864</c:v>
                </c:pt>
                <c:pt idx="14089">
                  <c:v>17864</c:v>
                </c:pt>
                <c:pt idx="14090">
                  <c:v>17864</c:v>
                </c:pt>
                <c:pt idx="14091">
                  <c:v>17864</c:v>
                </c:pt>
                <c:pt idx="14092">
                  <c:v>17864</c:v>
                </c:pt>
                <c:pt idx="14093">
                  <c:v>17864</c:v>
                </c:pt>
                <c:pt idx="14094">
                  <c:v>17864</c:v>
                </c:pt>
                <c:pt idx="14095">
                  <c:v>17864</c:v>
                </c:pt>
                <c:pt idx="14096">
                  <c:v>17864</c:v>
                </c:pt>
                <c:pt idx="14097">
                  <c:v>17864</c:v>
                </c:pt>
                <c:pt idx="14098">
                  <c:v>17864</c:v>
                </c:pt>
                <c:pt idx="14099">
                  <c:v>17864</c:v>
                </c:pt>
                <c:pt idx="14100">
                  <c:v>17864</c:v>
                </c:pt>
                <c:pt idx="14101">
                  <c:v>17864</c:v>
                </c:pt>
                <c:pt idx="14102">
                  <c:v>17864</c:v>
                </c:pt>
                <c:pt idx="14103">
                  <c:v>17864</c:v>
                </c:pt>
                <c:pt idx="14104">
                  <c:v>17864</c:v>
                </c:pt>
                <c:pt idx="14105">
                  <c:v>17864</c:v>
                </c:pt>
                <c:pt idx="14106">
                  <c:v>17864</c:v>
                </c:pt>
                <c:pt idx="14107">
                  <c:v>17864</c:v>
                </c:pt>
                <c:pt idx="14108">
                  <c:v>17864</c:v>
                </c:pt>
                <c:pt idx="14109">
                  <c:v>17864</c:v>
                </c:pt>
                <c:pt idx="14110">
                  <c:v>17864</c:v>
                </c:pt>
                <c:pt idx="14111">
                  <c:v>17864</c:v>
                </c:pt>
                <c:pt idx="14112">
                  <c:v>17864</c:v>
                </c:pt>
                <c:pt idx="14113">
                  <c:v>17864</c:v>
                </c:pt>
                <c:pt idx="14114">
                  <c:v>17864</c:v>
                </c:pt>
                <c:pt idx="14115">
                  <c:v>17864</c:v>
                </c:pt>
                <c:pt idx="14116">
                  <c:v>17864</c:v>
                </c:pt>
                <c:pt idx="14117">
                  <c:v>17864</c:v>
                </c:pt>
                <c:pt idx="14118">
                  <c:v>17864</c:v>
                </c:pt>
                <c:pt idx="14119">
                  <c:v>17864</c:v>
                </c:pt>
                <c:pt idx="14120">
                  <c:v>17864</c:v>
                </c:pt>
                <c:pt idx="14121">
                  <c:v>17864</c:v>
                </c:pt>
                <c:pt idx="14122">
                  <c:v>17864</c:v>
                </c:pt>
                <c:pt idx="14123">
                  <c:v>17864</c:v>
                </c:pt>
                <c:pt idx="14124">
                  <c:v>17864</c:v>
                </c:pt>
                <c:pt idx="14125">
                  <c:v>17864</c:v>
                </c:pt>
                <c:pt idx="14126">
                  <c:v>17864</c:v>
                </c:pt>
                <c:pt idx="14127">
                  <c:v>17864</c:v>
                </c:pt>
                <c:pt idx="14128">
                  <c:v>17864</c:v>
                </c:pt>
                <c:pt idx="14129">
                  <c:v>17864</c:v>
                </c:pt>
                <c:pt idx="14130">
                  <c:v>17864</c:v>
                </c:pt>
                <c:pt idx="14131">
                  <c:v>17864</c:v>
                </c:pt>
                <c:pt idx="14132">
                  <c:v>17864</c:v>
                </c:pt>
                <c:pt idx="14133">
                  <c:v>17864</c:v>
                </c:pt>
                <c:pt idx="14134">
                  <c:v>17864</c:v>
                </c:pt>
                <c:pt idx="14135">
                  <c:v>17864</c:v>
                </c:pt>
                <c:pt idx="14136">
                  <c:v>17864</c:v>
                </c:pt>
                <c:pt idx="14137">
                  <c:v>17864</c:v>
                </c:pt>
                <c:pt idx="14138">
                  <c:v>17864</c:v>
                </c:pt>
                <c:pt idx="14139">
                  <c:v>17864</c:v>
                </c:pt>
                <c:pt idx="14140">
                  <c:v>17864</c:v>
                </c:pt>
                <c:pt idx="14141">
                  <c:v>17864</c:v>
                </c:pt>
                <c:pt idx="14142">
                  <c:v>17864</c:v>
                </c:pt>
                <c:pt idx="14143">
                  <c:v>17864</c:v>
                </c:pt>
                <c:pt idx="14144">
                  <c:v>17864</c:v>
                </c:pt>
                <c:pt idx="14145">
                  <c:v>17864</c:v>
                </c:pt>
                <c:pt idx="14146">
                  <c:v>17864</c:v>
                </c:pt>
                <c:pt idx="14147">
                  <c:v>17864</c:v>
                </c:pt>
                <c:pt idx="14148">
                  <c:v>17864</c:v>
                </c:pt>
                <c:pt idx="14149">
                  <c:v>17864</c:v>
                </c:pt>
                <c:pt idx="14150">
                  <c:v>17864</c:v>
                </c:pt>
                <c:pt idx="14151">
                  <c:v>17864</c:v>
                </c:pt>
                <c:pt idx="14152">
                  <c:v>17864</c:v>
                </c:pt>
                <c:pt idx="14153">
                  <c:v>17864</c:v>
                </c:pt>
                <c:pt idx="14154">
                  <c:v>17864</c:v>
                </c:pt>
                <c:pt idx="14155">
                  <c:v>17864</c:v>
                </c:pt>
                <c:pt idx="14156">
                  <c:v>17864</c:v>
                </c:pt>
                <c:pt idx="14157">
                  <c:v>17864</c:v>
                </c:pt>
                <c:pt idx="14158">
                  <c:v>17864</c:v>
                </c:pt>
                <c:pt idx="14159">
                  <c:v>17864</c:v>
                </c:pt>
                <c:pt idx="14160">
                  <c:v>17864</c:v>
                </c:pt>
                <c:pt idx="14161">
                  <c:v>17864</c:v>
                </c:pt>
                <c:pt idx="14162">
                  <c:v>17864</c:v>
                </c:pt>
                <c:pt idx="14163">
                  <c:v>17864</c:v>
                </c:pt>
                <c:pt idx="14164">
                  <c:v>17864</c:v>
                </c:pt>
                <c:pt idx="14165">
                  <c:v>17864</c:v>
                </c:pt>
                <c:pt idx="14166">
                  <c:v>17864</c:v>
                </c:pt>
                <c:pt idx="14167">
                  <c:v>17864</c:v>
                </c:pt>
                <c:pt idx="14168">
                  <c:v>17864</c:v>
                </c:pt>
                <c:pt idx="14169">
                  <c:v>17864</c:v>
                </c:pt>
                <c:pt idx="14170">
                  <c:v>17864</c:v>
                </c:pt>
                <c:pt idx="14171">
                  <c:v>17864</c:v>
                </c:pt>
                <c:pt idx="14172">
                  <c:v>17864</c:v>
                </c:pt>
                <c:pt idx="14173">
                  <c:v>17864</c:v>
                </c:pt>
                <c:pt idx="14174">
                  <c:v>17864</c:v>
                </c:pt>
                <c:pt idx="14175">
                  <c:v>17864</c:v>
                </c:pt>
                <c:pt idx="14176">
                  <c:v>17864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072-49CF-A81D-264ED1A7E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961824"/>
        <c:axId val="1248962240"/>
      </c:scatterChart>
      <c:valAx>
        <c:axId val="124896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4000" dirty="0" smtClean="0"/>
                  <a:t>Time</a:t>
                </a:r>
                <a:r>
                  <a:rPr lang="en-US" altLang="ja-JP" sz="4000" baseline="0" dirty="0" smtClean="0"/>
                  <a:t> (</a:t>
                </a:r>
                <a:r>
                  <a:rPr lang="en-US" altLang="ja-JP" sz="4000" baseline="0" dirty="0" err="1" smtClean="0"/>
                  <a:t>ms</a:t>
                </a:r>
                <a:r>
                  <a:rPr lang="en-US" altLang="ja-JP" sz="4000" baseline="0" dirty="0" smtClean="0"/>
                  <a:t>)</a:t>
                </a:r>
                <a:endParaRPr lang="ja-JP" altLang="en-US" sz="4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48962240"/>
        <c:crosses val="autoZero"/>
        <c:crossBetween val="midCat"/>
      </c:valAx>
      <c:valAx>
        <c:axId val="1248962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4000" dirty="0" smtClean="0"/>
                  <a:t>Size (Bytes)</a:t>
                </a:r>
                <a:endParaRPr lang="ja-JP" altLang="en-US" sz="4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4896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9770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14355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202</cp:revision>
  <cp:lastPrinted>2015-12-18T04:21:12Z</cp:lastPrinted>
  <dcterms:created xsi:type="dcterms:W3CDTF">2015-12-17T06:35:06Z</dcterms:created>
  <dcterms:modified xsi:type="dcterms:W3CDTF">2018-01-10T07:54:43Z</dcterms:modified>
</cp:coreProperties>
</file>