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paper\master\log_histgram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69160104986876"/>
          <c:y val="3.1331523702711625E-2"/>
          <c:w val="0.8612945374015748"/>
          <c:h val="0.765792505103528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F27412AB-1B7E-41FB-929D-88B953B163CB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4E-416F-AF62-5A6DFE749F9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8C9A058-5D2F-45A9-91F6-07779A8C701F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64E-416F-AF62-5A6DFE749F9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00148B9-68C8-460A-8328-D855A1E748D0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4E-416F-AF62-5A6DFE749F9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852737C3-48B4-4750-BC19-36373746E6F5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64E-416F-AF62-5A6DFE749F9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CC3BFB0-9D44-4F95-9395-81E5AEDC69AD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4E-416F-AF62-5A6DFE749F9B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5012A312-5527-43C7-A227-200984EFA314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64E-416F-AF62-5A6DFE749F9B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7704648D-2BFD-4494-8108-6FC5A05FAFDF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4E-416F-AF62-5A6DFE749F9B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97C0CBBA-1298-4275-AD08-5F3262364EC8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64E-416F-AF62-5A6DFE749F9B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566B477A-B02B-424B-A9E3-EE0EB6E96A1B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4E-416F-AF62-5A6DFE749F9B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8D8EAE02-A295-4941-AD04-F7DE1CC0F87E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64E-416F-AF62-5A6DFE749F9B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1F77D80C-9AA3-48FC-A2E8-FEBD870BE45E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64E-416F-AF62-5A6DFE749F9B}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A1747BF3-576A-4448-BB9C-48A2B1544CBF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64E-416F-AF62-5A6DFE749F9B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451D52D3-20C7-4764-8263-83D8EAB0DE01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4E-416F-AF62-5A6DFE749F9B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fld id="{78A46CDB-D4E3-4079-BB33-A0B6DD773D8A}" type="VALUE">
                      <a:rPr lang="en-US" altLang="ja-JP" baseline="0"/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264E-416F-AF62-5A6DFE749F9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log_histgram!$E$1:$E$17</c15:sqref>
                  </c15:fullRef>
                </c:ext>
              </c:extLst>
              <c:f>log_histgram!$E$2:$E$17</c:f>
              <c:numCache>
                <c:formatCode>General</c:formatCode>
                <c:ptCount val="1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log_histgram!$F$1:$F$17</c15:sqref>
                  </c15:fullRef>
                </c:ext>
              </c:extLst>
              <c:f>log_histgram!$F$2:$F$17</c:f>
              <c:numCache>
                <c:formatCode>General</c:formatCode>
                <c:ptCount val="16"/>
                <c:pt idx="0">
                  <c:v>10</c:v>
                </c:pt>
                <c:pt idx="1">
                  <c:v>82</c:v>
                </c:pt>
                <c:pt idx="2">
                  <c:v>179</c:v>
                </c:pt>
                <c:pt idx="3">
                  <c:v>976</c:v>
                </c:pt>
                <c:pt idx="4">
                  <c:v>1527</c:v>
                </c:pt>
                <c:pt idx="5">
                  <c:v>2544</c:v>
                </c:pt>
                <c:pt idx="6">
                  <c:v>5982</c:v>
                </c:pt>
                <c:pt idx="7">
                  <c:v>3384</c:v>
                </c:pt>
                <c:pt idx="8">
                  <c:v>156</c:v>
                </c:pt>
                <c:pt idx="9">
                  <c:v>11</c:v>
                </c:pt>
                <c:pt idx="10">
                  <c:v>11</c:v>
                </c:pt>
                <c:pt idx="11">
                  <c:v>7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64E-416F-AF62-5A6DFE749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4380192"/>
        <c:axId val="1084385600"/>
      </c:barChart>
      <c:catAx>
        <c:axId val="1084380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Size [</a:t>
                </a:r>
                <a:r>
                  <a:rPr lang="en-US" altLang="ja-JP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B]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84385600"/>
        <c:crosses val="autoZero"/>
        <c:auto val="1"/>
        <c:lblAlgn val="ctr"/>
        <c:lblOffset val="100"/>
        <c:noMultiLvlLbl val="0"/>
      </c:catAx>
      <c:valAx>
        <c:axId val="108438560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Frequency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3.5492457852706301E-3"/>
              <c:y val="0.28202514760713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8438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9218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14381</TotalTime>
  <Words>19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210</cp:revision>
  <cp:lastPrinted>2015-12-18T04:21:12Z</cp:lastPrinted>
  <dcterms:created xsi:type="dcterms:W3CDTF">2015-12-17T06:35:06Z</dcterms:created>
  <dcterms:modified xsi:type="dcterms:W3CDTF">2018-02-05T14:31:04Z</dcterms:modified>
</cp:coreProperties>
</file>