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0" r:id="rId2"/>
  </p:sldIdLst>
  <p:sldSz cx="12995275" cy="14417675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34" d="100"/>
          <a:sy n="34" d="100"/>
        </p:scale>
        <p:origin x="12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08163" y="1165225"/>
            <a:ext cx="28352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646" y="2359560"/>
            <a:ext cx="11045984" cy="5019487"/>
          </a:xfrm>
        </p:spPr>
        <p:txBody>
          <a:bodyPr anchor="b"/>
          <a:lstStyle>
            <a:lvl1pPr algn="ctr">
              <a:defRPr sz="8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410" y="7572618"/>
            <a:ext cx="9746456" cy="3480933"/>
          </a:xfrm>
        </p:spPr>
        <p:txBody>
          <a:bodyPr/>
          <a:lstStyle>
            <a:lvl1pPr marL="0" indent="0" algn="ctr">
              <a:buNone/>
              <a:defRPr sz="3411"/>
            </a:lvl1pPr>
            <a:lvl2pPr marL="649773" indent="0" algn="ctr">
              <a:buNone/>
              <a:defRPr sz="2842"/>
            </a:lvl2pPr>
            <a:lvl3pPr marL="1299545" indent="0" algn="ctr">
              <a:buNone/>
              <a:defRPr sz="2558"/>
            </a:lvl3pPr>
            <a:lvl4pPr marL="1949318" indent="0" algn="ctr">
              <a:buNone/>
              <a:defRPr sz="2274"/>
            </a:lvl4pPr>
            <a:lvl5pPr marL="2599091" indent="0" algn="ctr">
              <a:buNone/>
              <a:defRPr sz="2274"/>
            </a:lvl5pPr>
            <a:lvl6pPr marL="3248863" indent="0" algn="ctr">
              <a:buNone/>
              <a:defRPr sz="2274"/>
            </a:lvl6pPr>
            <a:lvl7pPr marL="3898636" indent="0" algn="ctr">
              <a:buNone/>
              <a:defRPr sz="2274"/>
            </a:lvl7pPr>
            <a:lvl8pPr marL="4548408" indent="0" algn="ctr">
              <a:buNone/>
              <a:defRPr sz="2274"/>
            </a:lvl8pPr>
            <a:lvl9pPr marL="5198181" indent="0" algn="ctr">
              <a:buNone/>
              <a:defRPr sz="227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38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55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9744" y="767608"/>
            <a:ext cx="2802106" cy="1221831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426" y="767608"/>
            <a:ext cx="8243878" cy="1221831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32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91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7" y="3594411"/>
            <a:ext cx="11208425" cy="5997351"/>
          </a:xfrm>
        </p:spPr>
        <p:txBody>
          <a:bodyPr anchor="b"/>
          <a:lstStyle>
            <a:lvl1pPr>
              <a:defRPr sz="8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657" y="9648499"/>
            <a:ext cx="11208425" cy="3153865"/>
          </a:xfrm>
        </p:spPr>
        <p:txBody>
          <a:bodyPr/>
          <a:lstStyle>
            <a:lvl1pPr marL="0" indent="0">
              <a:buNone/>
              <a:defRPr sz="3411">
                <a:solidFill>
                  <a:schemeClr val="tx1"/>
                </a:solidFill>
              </a:defRPr>
            </a:lvl1pPr>
            <a:lvl2pPr marL="649773" indent="0">
              <a:buNone/>
              <a:defRPr sz="2842">
                <a:solidFill>
                  <a:schemeClr val="tx1">
                    <a:tint val="75000"/>
                  </a:schemeClr>
                </a:solidFill>
              </a:defRPr>
            </a:lvl2pPr>
            <a:lvl3pPr marL="1299545" indent="0">
              <a:buNone/>
              <a:defRPr sz="2558">
                <a:solidFill>
                  <a:schemeClr val="tx1">
                    <a:tint val="75000"/>
                  </a:schemeClr>
                </a:solidFill>
              </a:defRPr>
            </a:lvl3pPr>
            <a:lvl4pPr marL="1949318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4pPr>
            <a:lvl5pPr marL="2599091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5pPr>
            <a:lvl6pPr marL="3248863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6pPr>
            <a:lvl7pPr marL="3898636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7pPr>
            <a:lvl8pPr marL="4548408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8pPr>
            <a:lvl9pPr marL="5198181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0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425" y="3838039"/>
            <a:ext cx="5522992" cy="91478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858" y="3838039"/>
            <a:ext cx="5522992" cy="91478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51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118" y="767611"/>
            <a:ext cx="11208425" cy="278675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119" y="3534334"/>
            <a:ext cx="5497610" cy="1732122"/>
          </a:xfrm>
        </p:spPr>
        <p:txBody>
          <a:bodyPr anchor="b"/>
          <a:lstStyle>
            <a:lvl1pPr marL="0" indent="0">
              <a:buNone/>
              <a:defRPr sz="3411" b="1"/>
            </a:lvl1pPr>
            <a:lvl2pPr marL="649773" indent="0">
              <a:buNone/>
              <a:defRPr sz="2842" b="1"/>
            </a:lvl2pPr>
            <a:lvl3pPr marL="1299545" indent="0">
              <a:buNone/>
              <a:defRPr sz="2558" b="1"/>
            </a:lvl3pPr>
            <a:lvl4pPr marL="1949318" indent="0">
              <a:buNone/>
              <a:defRPr sz="2274" b="1"/>
            </a:lvl4pPr>
            <a:lvl5pPr marL="2599091" indent="0">
              <a:buNone/>
              <a:defRPr sz="2274" b="1"/>
            </a:lvl5pPr>
            <a:lvl6pPr marL="3248863" indent="0">
              <a:buNone/>
              <a:defRPr sz="2274" b="1"/>
            </a:lvl6pPr>
            <a:lvl7pPr marL="3898636" indent="0">
              <a:buNone/>
              <a:defRPr sz="2274" b="1"/>
            </a:lvl7pPr>
            <a:lvl8pPr marL="4548408" indent="0">
              <a:buNone/>
              <a:defRPr sz="2274" b="1"/>
            </a:lvl8pPr>
            <a:lvl9pPr marL="5198181" indent="0">
              <a:buNone/>
              <a:defRPr sz="227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119" y="5266456"/>
            <a:ext cx="5497610" cy="774616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8858" y="3534334"/>
            <a:ext cx="5524685" cy="1732122"/>
          </a:xfrm>
        </p:spPr>
        <p:txBody>
          <a:bodyPr anchor="b"/>
          <a:lstStyle>
            <a:lvl1pPr marL="0" indent="0">
              <a:buNone/>
              <a:defRPr sz="3411" b="1"/>
            </a:lvl1pPr>
            <a:lvl2pPr marL="649773" indent="0">
              <a:buNone/>
              <a:defRPr sz="2842" b="1"/>
            </a:lvl2pPr>
            <a:lvl3pPr marL="1299545" indent="0">
              <a:buNone/>
              <a:defRPr sz="2558" b="1"/>
            </a:lvl3pPr>
            <a:lvl4pPr marL="1949318" indent="0">
              <a:buNone/>
              <a:defRPr sz="2274" b="1"/>
            </a:lvl4pPr>
            <a:lvl5pPr marL="2599091" indent="0">
              <a:buNone/>
              <a:defRPr sz="2274" b="1"/>
            </a:lvl5pPr>
            <a:lvl6pPr marL="3248863" indent="0">
              <a:buNone/>
              <a:defRPr sz="2274" b="1"/>
            </a:lvl6pPr>
            <a:lvl7pPr marL="3898636" indent="0">
              <a:buNone/>
              <a:defRPr sz="2274" b="1"/>
            </a:lvl7pPr>
            <a:lvl8pPr marL="4548408" indent="0">
              <a:buNone/>
              <a:defRPr sz="2274" b="1"/>
            </a:lvl8pPr>
            <a:lvl9pPr marL="5198181" indent="0">
              <a:buNone/>
              <a:defRPr sz="227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8858" y="5266456"/>
            <a:ext cx="5524685" cy="774616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04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40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6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118" y="961178"/>
            <a:ext cx="4191314" cy="3364124"/>
          </a:xfrm>
        </p:spPr>
        <p:txBody>
          <a:bodyPr anchor="b"/>
          <a:lstStyle>
            <a:lvl1pPr>
              <a:defRPr sz="454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684" y="2075881"/>
            <a:ext cx="6578858" cy="10245894"/>
          </a:xfrm>
        </p:spPr>
        <p:txBody>
          <a:bodyPr/>
          <a:lstStyle>
            <a:lvl1pPr>
              <a:defRPr sz="4548"/>
            </a:lvl1pPr>
            <a:lvl2pPr>
              <a:defRPr sz="3979"/>
            </a:lvl2pPr>
            <a:lvl3pPr>
              <a:defRPr sz="3411"/>
            </a:lvl3pPr>
            <a:lvl4pPr>
              <a:defRPr sz="2842"/>
            </a:lvl4pPr>
            <a:lvl5pPr>
              <a:defRPr sz="2842"/>
            </a:lvl5pPr>
            <a:lvl6pPr>
              <a:defRPr sz="2842"/>
            </a:lvl6pPr>
            <a:lvl7pPr>
              <a:defRPr sz="2842"/>
            </a:lvl7pPr>
            <a:lvl8pPr>
              <a:defRPr sz="2842"/>
            </a:lvl8pPr>
            <a:lvl9pPr>
              <a:defRPr sz="28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118" y="4325302"/>
            <a:ext cx="4191314" cy="8013158"/>
          </a:xfrm>
        </p:spPr>
        <p:txBody>
          <a:bodyPr/>
          <a:lstStyle>
            <a:lvl1pPr marL="0" indent="0">
              <a:buNone/>
              <a:defRPr sz="2274"/>
            </a:lvl1pPr>
            <a:lvl2pPr marL="649773" indent="0">
              <a:buNone/>
              <a:defRPr sz="1990"/>
            </a:lvl2pPr>
            <a:lvl3pPr marL="1299545" indent="0">
              <a:buNone/>
              <a:defRPr sz="1705"/>
            </a:lvl3pPr>
            <a:lvl4pPr marL="1949318" indent="0">
              <a:buNone/>
              <a:defRPr sz="1421"/>
            </a:lvl4pPr>
            <a:lvl5pPr marL="2599091" indent="0">
              <a:buNone/>
              <a:defRPr sz="1421"/>
            </a:lvl5pPr>
            <a:lvl6pPr marL="3248863" indent="0">
              <a:buNone/>
              <a:defRPr sz="1421"/>
            </a:lvl6pPr>
            <a:lvl7pPr marL="3898636" indent="0">
              <a:buNone/>
              <a:defRPr sz="1421"/>
            </a:lvl7pPr>
            <a:lvl8pPr marL="4548408" indent="0">
              <a:buNone/>
              <a:defRPr sz="1421"/>
            </a:lvl8pPr>
            <a:lvl9pPr marL="5198181" indent="0">
              <a:buNone/>
              <a:defRPr sz="142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71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118" y="961178"/>
            <a:ext cx="4191314" cy="3364124"/>
          </a:xfrm>
        </p:spPr>
        <p:txBody>
          <a:bodyPr anchor="b"/>
          <a:lstStyle>
            <a:lvl1pPr>
              <a:defRPr sz="454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4684" y="2075881"/>
            <a:ext cx="6578858" cy="10245894"/>
          </a:xfrm>
        </p:spPr>
        <p:txBody>
          <a:bodyPr anchor="t"/>
          <a:lstStyle>
            <a:lvl1pPr marL="0" indent="0">
              <a:buNone/>
              <a:defRPr sz="4548"/>
            </a:lvl1pPr>
            <a:lvl2pPr marL="649773" indent="0">
              <a:buNone/>
              <a:defRPr sz="3979"/>
            </a:lvl2pPr>
            <a:lvl3pPr marL="1299545" indent="0">
              <a:buNone/>
              <a:defRPr sz="3411"/>
            </a:lvl3pPr>
            <a:lvl4pPr marL="1949318" indent="0">
              <a:buNone/>
              <a:defRPr sz="2842"/>
            </a:lvl4pPr>
            <a:lvl5pPr marL="2599091" indent="0">
              <a:buNone/>
              <a:defRPr sz="2842"/>
            </a:lvl5pPr>
            <a:lvl6pPr marL="3248863" indent="0">
              <a:buNone/>
              <a:defRPr sz="2842"/>
            </a:lvl6pPr>
            <a:lvl7pPr marL="3898636" indent="0">
              <a:buNone/>
              <a:defRPr sz="2842"/>
            </a:lvl7pPr>
            <a:lvl8pPr marL="4548408" indent="0">
              <a:buNone/>
              <a:defRPr sz="2842"/>
            </a:lvl8pPr>
            <a:lvl9pPr marL="5198181" indent="0">
              <a:buNone/>
              <a:defRPr sz="28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118" y="4325302"/>
            <a:ext cx="4191314" cy="8013158"/>
          </a:xfrm>
        </p:spPr>
        <p:txBody>
          <a:bodyPr/>
          <a:lstStyle>
            <a:lvl1pPr marL="0" indent="0">
              <a:buNone/>
              <a:defRPr sz="2274"/>
            </a:lvl1pPr>
            <a:lvl2pPr marL="649773" indent="0">
              <a:buNone/>
              <a:defRPr sz="1990"/>
            </a:lvl2pPr>
            <a:lvl3pPr marL="1299545" indent="0">
              <a:buNone/>
              <a:defRPr sz="1705"/>
            </a:lvl3pPr>
            <a:lvl4pPr marL="1949318" indent="0">
              <a:buNone/>
              <a:defRPr sz="1421"/>
            </a:lvl4pPr>
            <a:lvl5pPr marL="2599091" indent="0">
              <a:buNone/>
              <a:defRPr sz="1421"/>
            </a:lvl5pPr>
            <a:lvl6pPr marL="3248863" indent="0">
              <a:buNone/>
              <a:defRPr sz="1421"/>
            </a:lvl6pPr>
            <a:lvl7pPr marL="3898636" indent="0">
              <a:buNone/>
              <a:defRPr sz="1421"/>
            </a:lvl7pPr>
            <a:lvl8pPr marL="4548408" indent="0">
              <a:buNone/>
              <a:defRPr sz="1421"/>
            </a:lvl8pPr>
            <a:lvl9pPr marL="5198181" indent="0">
              <a:buNone/>
              <a:defRPr sz="142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27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425" y="767611"/>
            <a:ext cx="11208425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425" y="3838039"/>
            <a:ext cx="11208425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425" y="13363052"/>
            <a:ext cx="292393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685" y="13363052"/>
            <a:ext cx="438590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7913" y="13363052"/>
            <a:ext cx="292393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61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99545" rtl="0" eaLnBrk="1" latinLnBrk="0" hangingPunct="1">
        <a:lnSpc>
          <a:spcPct val="90000"/>
        </a:lnSpc>
        <a:spcBef>
          <a:spcPct val="0"/>
        </a:spcBef>
        <a:buNone/>
        <a:defRPr kumimoji="1" sz="62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886" indent="-324886" algn="l" defTabSz="1299545" rtl="0" eaLnBrk="1" latinLnBrk="0" hangingPunct="1">
        <a:lnSpc>
          <a:spcPct val="90000"/>
        </a:lnSpc>
        <a:spcBef>
          <a:spcPts val="1421"/>
        </a:spcBef>
        <a:buFont typeface="Arial" panose="020B0604020202020204" pitchFamily="34" charset="0"/>
        <a:buChar char="•"/>
        <a:defRPr kumimoji="1" sz="3979" kern="1200">
          <a:solidFill>
            <a:schemeClr val="tx1"/>
          </a:solidFill>
          <a:latin typeface="+mn-lt"/>
          <a:ea typeface="+mn-ea"/>
          <a:cs typeface="+mn-cs"/>
        </a:defRPr>
      </a:lvl1pPr>
      <a:lvl2pPr marL="974659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kumimoji="1" sz="3411" kern="1200">
          <a:solidFill>
            <a:schemeClr val="tx1"/>
          </a:solidFill>
          <a:latin typeface="+mn-lt"/>
          <a:ea typeface="+mn-ea"/>
          <a:cs typeface="+mn-cs"/>
        </a:defRPr>
      </a:lvl2pPr>
      <a:lvl3pPr marL="1624432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kumimoji="1" sz="2842" kern="1200">
          <a:solidFill>
            <a:schemeClr val="tx1"/>
          </a:solidFill>
          <a:latin typeface="+mn-lt"/>
          <a:ea typeface="+mn-ea"/>
          <a:cs typeface="+mn-cs"/>
        </a:defRPr>
      </a:lvl3pPr>
      <a:lvl4pPr marL="2274204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4pPr>
      <a:lvl5pPr marL="2923977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5pPr>
      <a:lvl6pPr marL="3573750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6pPr>
      <a:lvl7pPr marL="4223522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7pPr>
      <a:lvl8pPr marL="4873295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8pPr>
      <a:lvl9pPr marL="5523067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9545" rtl="0" eaLnBrk="1" latinLnBrk="0" hangingPunct="1"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1pPr>
      <a:lvl2pPr marL="649773" algn="l" defTabSz="1299545" rtl="0" eaLnBrk="1" latinLnBrk="0" hangingPunct="1"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2pPr>
      <a:lvl3pPr marL="1299545" algn="l" defTabSz="1299545" rtl="0" eaLnBrk="1" latinLnBrk="0" hangingPunct="1"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3pPr>
      <a:lvl4pPr marL="1949318" algn="l" defTabSz="1299545" rtl="0" eaLnBrk="1" latinLnBrk="0" hangingPunct="1"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4pPr>
      <a:lvl5pPr marL="2599091" algn="l" defTabSz="1299545" rtl="0" eaLnBrk="1" latinLnBrk="0" hangingPunct="1"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5pPr>
      <a:lvl6pPr marL="3248863" algn="l" defTabSz="1299545" rtl="0" eaLnBrk="1" latinLnBrk="0" hangingPunct="1"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6pPr>
      <a:lvl7pPr marL="3898636" algn="l" defTabSz="1299545" rtl="0" eaLnBrk="1" latinLnBrk="0" hangingPunct="1"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7pPr>
      <a:lvl8pPr marL="4548408" algn="l" defTabSz="1299545" rtl="0" eaLnBrk="1" latinLnBrk="0" hangingPunct="1"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8pPr>
      <a:lvl9pPr marL="5198181" algn="l" defTabSz="1299545" rtl="0" eaLnBrk="1" latinLnBrk="0" hangingPunct="1"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線コネクタ 52"/>
          <p:cNvCxnSpPr/>
          <p:nvPr/>
        </p:nvCxnSpPr>
        <p:spPr>
          <a:xfrm>
            <a:off x="0" y="2486025"/>
            <a:ext cx="129952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 bwMode="auto">
          <a:xfrm>
            <a:off x="1199080" y="480980"/>
            <a:ext cx="11525693" cy="73325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tApplication</a:t>
            </a:r>
            <a:endParaRPr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1211334" y="11274396"/>
            <a:ext cx="4302628" cy="143727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tEthernetInput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TaskBody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9632979" y="5870239"/>
            <a:ext cx="1878999" cy="87082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tICMP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1211334" y="7393779"/>
            <a:ext cx="2843128" cy="1095423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</a:t>
            </a: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Input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070644" y="9590382"/>
            <a:ext cx="1759085" cy="87082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tArp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187339" y="13270098"/>
            <a:ext cx="11525693" cy="936183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tNetworkInterfaceController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</a:t>
            </a:r>
            <a:r>
              <a:rPr lang="en-US" altLang="ja-JP" sz="3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tIfMbed</a:t>
            </a:r>
            <a:r>
              <a: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8409563" y="11274397"/>
            <a:ext cx="4325833" cy="143727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tEthernetOutput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TaskBody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9055996" y="9762055"/>
            <a:ext cx="3668777" cy="844793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tEthernetOutput</a:t>
            </a:r>
            <a:endParaRPr lang="en-US" altLang="ja-JP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853982" y="7393778"/>
            <a:ext cx="2895130" cy="1285112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</a:t>
            </a: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Output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160671" y="5870238"/>
            <a:ext cx="3595256" cy="870822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tIPv4Functions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211333" y="3591262"/>
            <a:ext cx="2158812" cy="1550344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tUDP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Input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149868" y="3591268"/>
            <a:ext cx="2124486" cy="1550344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tUDP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Output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1205041" y="2130256"/>
            <a:ext cx="3570309" cy="870822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tUDPCEP</a:t>
            </a:r>
            <a:endParaRPr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877402" y="2130256"/>
            <a:ext cx="2169042" cy="87082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tREP</a:t>
            </a:r>
            <a:endParaRPr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727256" y="3591266"/>
            <a:ext cx="2126727" cy="155034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tTCP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Input</a:t>
            </a: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9080335" y="2130256"/>
            <a:ext cx="3655060" cy="87082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tTCPCEP</a:t>
            </a:r>
            <a:endParaRPr lang="en-US" altLang="ja-JP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0325566" y="3551777"/>
            <a:ext cx="2409830" cy="158983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tTCPOutput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TaskBody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" name="二等辺三角形 1"/>
          <p:cNvSpPr/>
          <p:nvPr/>
        </p:nvSpPr>
        <p:spPr>
          <a:xfrm rot="10800000">
            <a:off x="2786682" y="2138368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二等辺三角形 26"/>
          <p:cNvSpPr/>
          <p:nvPr/>
        </p:nvSpPr>
        <p:spPr>
          <a:xfrm rot="10800000">
            <a:off x="6758411" y="2138368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二等辺三角形 27"/>
          <p:cNvSpPr/>
          <p:nvPr/>
        </p:nvSpPr>
        <p:spPr>
          <a:xfrm rot="10800000">
            <a:off x="10711211" y="2130255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2990193" y="1214230"/>
            <a:ext cx="0" cy="1170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950184" y="1214230"/>
            <a:ext cx="0" cy="1170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10914723" y="1241569"/>
            <a:ext cx="0" cy="1170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endCxn id="17" idx="0"/>
          </p:cNvCxnSpPr>
          <p:nvPr/>
        </p:nvCxnSpPr>
        <p:spPr>
          <a:xfrm>
            <a:off x="2290739" y="3033662"/>
            <a:ext cx="0" cy="557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二等辺三角形 31"/>
          <p:cNvSpPr/>
          <p:nvPr/>
        </p:nvSpPr>
        <p:spPr>
          <a:xfrm>
            <a:off x="2087227" y="2718963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二等辺三角形 33"/>
          <p:cNvSpPr/>
          <p:nvPr/>
        </p:nvSpPr>
        <p:spPr>
          <a:xfrm>
            <a:off x="9446958" y="2731031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二等辺三角形 34"/>
          <p:cNvSpPr/>
          <p:nvPr/>
        </p:nvSpPr>
        <p:spPr>
          <a:xfrm>
            <a:off x="11326969" y="2715998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6" name="直線コネクタ 35"/>
          <p:cNvCxnSpPr/>
          <p:nvPr/>
        </p:nvCxnSpPr>
        <p:spPr>
          <a:xfrm>
            <a:off x="9650470" y="3001077"/>
            <a:ext cx="2242" cy="60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1530481" y="2953349"/>
            <a:ext cx="2242" cy="60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二等辺三角形 37"/>
          <p:cNvSpPr/>
          <p:nvPr/>
        </p:nvSpPr>
        <p:spPr>
          <a:xfrm rot="10800000">
            <a:off x="4246040" y="3609190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9" name="直線コネクタ 38"/>
          <p:cNvCxnSpPr/>
          <p:nvPr/>
        </p:nvCxnSpPr>
        <p:spPr>
          <a:xfrm>
            <a:off x="4449551" y="3019000"/>
            <a:ext cx="0" cy="836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二等辺三角形 41"/>
          <p:cNvSpPr/>
          <p:nvPr/>
        </p:nvSpPr>
        <p:spPr>
          <a:xfrm rot="10800000">
            <a:off x="12047913" y="3573738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1" name="直線コネクタ 50"/>
          <p:cNvCxnSpPr/>
          <p:nvPr/>
        </p:nvCxnSpPr>
        <p:spPr>
          <a:xfrm>
            <a:off x="12237821" y="2998102"/>
            <a:ext cx="0" cy="836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2284683" y="5163493"/>
            <a:ext cx="6057" cy="2228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二等辺三角形 59"/>
          <p:cNvSpPr/>
          <p:nvPr/>
        </p:nvSpPr>
        <p:spPr>
          <a:xfrm>
            <a:off x="2081170" y="4848794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2" name="直線コネクタ 61"/>
          <p:cNvCxnSpPr>
            <a:endCxn id="24" idx="0"/>
          </p:cNvCxnSpPr>
          <p:nvPr/>
        </p:nvCxnSpPr>
        <p:spPr>
          <a:xfrm flipH="1">
            <a:off x="3362648" y="8489201"/>
            <a:ext cx="7498" cy="2785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二等辺三角形 62"/>
          <p:cNvSpPr/>
          <p:nvPr/>
        </p:nvSpPr>
        <p:spPr>
          <a:xfrm>
            <a:off x="3159136" y="8207097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5" name="直線コネクタ 64"/>
          <p:cNvCxnSpPr>
            <a:endCxn id="22" idx="0"/>
          </p:cNvCxnSpPr>
          <p:nvPr/>
        </p:nvCxnSpPr>
        <p:spPr>
          <a:xfrm flipH="1">
            <a:off x="6950186" y="6765234"/>
            <a:ext cx="8072" cy="2825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二等辺三角形 65"/>
          <p:cNvSpPr/>
          <p:nvPr/>
        </p:nvSpPr>
        <p:spPr>
          <a:xfrm>
            <a:off x="6754746" y="6450535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153698" y="7840567"/>
            <a:ext cx="2443118" cy="83638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</a:t>
            </a: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RoutingTable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68" name="二等辺三角形 67"/>
          <p:cNvSpPr/>
          <p:nvPr/>
        </p:nvSpPr>
        <p:spPr>
          <a:xfrm rot="10800000">
            <a:off x="10711211" y="11240617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9" name="直線コネクタ 68"/>
          <p:cNvCxnSpPr>
            <a:stCxn id="23" idx="2"/>
          </p:cNvCxnSpPr>
          <p:nvPr/>
        </p:nvCxnSpPr>
        <p:spPr>
          <a:xfrm flipH="1">
            <a:off x="10890384" y="10606848"/>
            <a:ext cx="1" cy="91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二等辺三角形 75"/>
          <p:cNvSpPr/>
          <p:nvPr/>
        </p:nvSpPr>
        <p:spPr>
          <a:xfrm rot="10800000">
            <a:off x="11123457" y="9767323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7" name="直線コネクタ 76"/>
          <p:cNvCxnSpPr>
            <a:endCxn id="76" idx="0"/>
          </p:cNvCxnSpPr>
          <p:nvPr/>
        </p:nvCxnSpPr>
        <p:spPr>
          <a:xfrm>
            <a:off x="11326969" y="8676947"/>
            <a:ext cx="1" cy="13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二等辺三角形 83"/>
          <p:cNvSpPr/>
          <p:nvPr/>
        </p:nvSpPr>
        <p:spPr>
          <a:xfrm rot="10800000">
            <a:off x="6739593" y="13277882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5" name="直線コネクタ 84"/>
          <p:cNvCxnSpPr>
            <a:endCxn id="84" idx="0"/>
          </p:cNvCxnSpPr>
          <p:nvPr/>
        </p:nvCxnSpPr>
        <p:spPr>
          <a:xfrm flipH="1">
            <a:off x="6943106" y="11993032"/>
            <a:ext cx="15153" cy="1566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24" idx="3"/>
            <a:endCxn id="25" idx="1"/>
          </p:cNvCxnSpPr>
          <p:nvPr/>
        </p:nvCxnSpPr>
        <p:spPr>
          <a:xfrm>
            <a:off x="5513962" y="11993032"/>
            <a:ext cx="28956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>
            <a:off x="4066162" y="7561032"/>
            <a:ext cx="5787820" cy="7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円/楕円 102"/>
          <p:cNvSpPr/>
          <p:nvPr/>
        </p:nvSpPr>
        <p:spPr>
          <a:xfrm>
            <a:off x="6909767" y="7515182"/>
            <a:ext cx="96982" cy="799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6909767" y="11953045"/>
            <a:ext cx="96982" cy="799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6955742" y="10443709"/>
            <a:ext cx="2517" cy="417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6961763" y="10861607"/>
            <a:ext cx="392862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円/楕円 108"/>
          <p:cNvSpPr/>
          <p:nvPr/>
        </p:nvSpPr>
        <p:spPr>
          <a:xfrm>
            <a:off x="10841892" y="10826253"/>
            <a:ext cx="96982" cy="799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0" name="直線コネクタ 109"/>
          <p:cNvCxnSpPr/>
          <p:nvPr/>
        </p:nvCxnSpPr>
        <p:spPr>
          <a:xfrm>
            <a:off x="4775349" y="10060984"/>
            <a:ext cx="1295294" cy="3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H="1">
            <a:off x="4771846" y="10049427"/>
            <a:ext cx="1" cy="1224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二等辺三角形 113"/>
          <p:cNvSpPr/>
          <p:nvPr/>
        </p:nvSpPr>
        <p:spPr>
          <a:xfrm rot="5400000">
            <a:off x="6004680" y="9933118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5" name="直線コネクタ 114"/>
          <p:cNvCxnSpPr>
            <a:endCxn id="23" idx="1"/>
          </p:cNvCxnSpPr>
          <p:nvPr/>
        </p:nvCxnSpPr>
        <p:spPr>
          <a:xfrm>
            <a:off x="7829729" y="10184451"/>
            <a:ext cx="12262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二等辺三角形 118"/>
          <p:cNvSpPr/>
          <p:nvPr/>
        </p:nvSpPr>
        <p:spPr>
          <a:xfrm rot="16200000">
            <a:off x="7477142" y="10039430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20" name="直線コネクタ 119"/>
          <p:cNvCxnSpPr/>
          <p:nvPr/>
        </p:nvCxnSpPr>
        <p:spPr>
          <a:xfrm flipV="1">
            <a:off x="9592986" y="8152761"/>
            <a:ext cx="260996" cy="3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二等辺三角形 120"/>
          <p:cNvSpPr/>
          <p:nvPr/>
        </p:nvSpPr>
        <p:spPr>
          <a:xfrm rot="16200000">
            <a:off x="9248422" y="8011355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4" name="二等辺三角形 123"/>
          <p:cNvSpPr/>
          <p:nvPr/>
        </p:nvSpPr>
        <p:spPr>
          <a:xfrm rot="10800000">
            <a:off x="12047913" y="7384196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25" name="直線コネクタ 124"/>
          <p:cNvCxnSpPr>
            <a:endCxn id="124" idx="0"/>
          </p:cNvCxnSpPr>
          <p:nvPr/>
        </p:nvCxnSpPr>
        <p:spPr>
          <a:xfrm>
            <a:off x="12237821" y="5139610"/>
            <a:ext cx="13604" cy="2526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2" idx="3"/>
          </p:cNvCxnSpPr>
          <p:nvPr/>
        </p:nvCxnSpPr>
        <p:spPr>
          <a:xfrm flipV="1">
            <a:off x="11511978" y="6305649"/>
            <a:ext cx="739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円/楕円 130"/>
          <p:cNvSpPr/>
          <p:nvPr/>
        </p:nvSpPr>
        <p:spPr>
          <a:xfrm>
            <a:off x="12189330" y="6255176"/>
            <a:ext cx="96982" cy="799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32" name="直線コネクタ 131"/>
          <p:cNvCxnSpPr>
            <a:stCxn id="11" idx="3"/>
            <a:endCxn id="133" idx="0"/>
          </p:cNvCxnSpPr>
          <p:nvPr/>
        </p:nvCxnSpPr>
        <p:spPr>
          <a:xfrm>
            <a:off x="8755928" y="6305649"/>
            <a:ext cx="1158553" cy="5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二等辺三角形 132"/>
          <p:cNvSpPr/>
          <p:nvPr/>
        </p:nvSpPr>
        <p:spPr>
          <a:xfrm rot="5400000">
            <a:off x="9569916" y="6170473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4" name="直線コネクタ 73"/>
          <p:cNvCxnSpPr/>
          <p:nvPr/>
        </p:nvCxnSpPr>
        <p:spPr>
          <a:xfrm>
            <a:off x="-19050" y="12839700"/>
            <a:ext cx="129952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9525" y="9467850"/>
            <a:ext cx="129952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9525" y="5553075"/>
            <a:ext cx="129952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 rot="-5400000">
            <a:off x="-1105389" y="672775"/>
            <a:ext cx="3348329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Application</a:t>
            </a:r>
          </a:p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Layer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 rot="-5400000">
            <a:off x="-1094831" y="3458871"/>
            <a:ext cx="3348329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Transport</a:t>
            </a:r>
          </a:p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Layer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 rot="-5400000">
            <a:off x="-1116045" y="7097967"/>
            <a:ext cx="3348329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Network</a:t>
            </a:r>
          </a:p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Layer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 rot="-5400000">
            <a:off x="-1123406" y="13244242"/>
            <a:ext cx="3348329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Physical</a:t>
            </a:r>
          </a:p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Layer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 rot="-5400000">
            <a:off x="-1097861" y="10547998"/>
            <a:ext cx="3348329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Data Link</a:t>
            </a:r>
          </a:p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Layer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396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14099</TotalTime>
  <Words>41</Words>
  <Application>Microsoft Office PowerPoint</Application>
  <PresentationFormat>ユーザー設定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228</cp:revision>
  <cp:lastPrinted>2015-12-18T04:21:12Z</cp:lastPrinted>
  <dcterms:created xsi:type="dcterms:W3CDTF">2015-12-17T06:35:06Z</dcterms:created>
  <dcterms:modified xsi:type="dcterms:W3CDTF">2017-01-23T23:39:24Z</dcterms:modified>
</cp:coreProperties>
</file>