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21697950" cy="122047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3" d="100"/>
          <a:sy n="43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2244" y="1997390"/>
            <a:ext cx="16273463" cy="4249044"/>
          </a:xfrm>
        </p:spPr>
        <p:txBody>
          <a:bodyPr anchor="b"/>
          <a:lstStyle>
            <a:lvl1pPr algn="ctr">
              <a:defRPr sz="1067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2244" y="6410294"/>
            <a:ext cx="16273463" cy="2946643"/>
          </a:xfrm>
        </p:spPr>
        <p:txBody>
          <a:bodyPr/>
          <a:lstStyle>
            <a:lvl1pPr marL="0" indent="0" algn="ctr">
              <a:buNone/>
              <a:defRPr sz="4271"/>
            </a:lvl1pPr>
            <a:lvl2pPr marL="813633" indent="0" algn="ctr">
              <a:buNone/>
              <a:defRPr sz="3559"/>
            </a:lvl2pPr>
            <a:lvl3pPr marL="1627266" indent="0" algn="ctr">
              <a:buNone/>
              <a:defRPr sz="3203"/>
            </a:lvl3pPr>
            <a:lvl4pPr marL="2440899" indent="0" algn="ctr">
              <a:buNone/>
              <a:defRPr sz="2847"/>
            </a:lvl4pPr>
            <a:lvl5pPr marL="3254532" indent="0" algn="ctr">
              <a:buNone/>
              <a:defRPr sz="2847"/>
            </a:lvl5pPr>
            <a:lvl6pPr marL="4068166" indent="0" algn="ctr">
              <a:buNone/>
              <a:defRPr sz="2847"/>
            </a:lvl6pPr>
            <a:lvl7pPr marL="4881799" indent="0" algn="ctr">
              <a:buNone/>
              <a:defRPr sz="2847"/>
            </a:lvl7pPr>
            <a:lvl8pPr marL="5695432" indent="0" algn="ctr">
              <a:buNone/>
              <a:defRPr sz="2847"/>
            </a:lvl8pPr>
            <a:lvl9pPr marL="6509065" indent="0" algn="ctr">
              <a:buNone/>
              <a:defRPr sz="2847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51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90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27596" y="649787"/>
            <a:ext cx="4678620" cy="1034291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1734" y="649787"/>
            <a:ext cx="13764637" cy="1034291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08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44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433" y="3042701"/>
            <a:ext cx="18714482" cy="5076815"/>
          </a:xfrm>
        </p:spPr>
        <p:txBody>
          <a:bodyPr anchor="b"/>
          <a:lstStyle>
            <a:lvl1pPr>
              <a:defRPr sz="1067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0433" y="8167545"/>
            <a:ext cx="18714482" cy="2669777"/>
          </a:xfrm>
        </p:spPr>
        <p:txBody>
          <a:bodyPr/>
          <a:lstStyle>
            <a:lvl1pPr marL="0" indent="0">
              <a:buNone/>
              <a:defRPr sz="4271">
                <a:solidFill>
                  <a:schemeClr val="tx1">
                    <a:tint val="75000"/>
                  </a:schemeClr>
                </a:solidFill>
              </a:defRPr>
            </a:lvl1pPr>
            <a:lvl2pPr marL="813633" indent="0">
              <a:buNone/>
              <a:defRPr sz="3559">
                <a:solidFill>
                  <a:schemeClr val="tx1">
                    <a:tint val="75000"/>
                  </a:schemeClr>
                </a:solidFill>
              </a:defRPr>
            </a:lvl2pPr>
            <a:lvl3pPr marL="1627266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3pPr>
            <a:lvl4pPr marL="2440899" indent="0">
              <a:buNone/>
              <a:defRPr sz="2847">
                <a:solidFill>
                  <a:schemeClr val="tx1">
                    <a:tint val="75000"/>
                  </a:schemeClr>
                </a:solidFill>
              </a:defRPr>
            </a:lvl4pPr>
            <a:lvl5pPr marL="3254532" indent="0">
              <a:buNone/>
              <a:defRPr sz="2847">
                <a:solidFill>
                  <a:schemeClr val="tx1">
                    <a:tint val="75000"/>
                  </a:schemeClr>
                </a:solidFill>
              </a:defRPr>
            </a:lvl5pPr>
            <a:lvl6pPr marL="4068166" indent="0">
              <a:buNone/>
              <a:defRPr sz="2847">
                <a:solidFill>
                  <a:schemeClr val="tx1">
                    <a:tint val="75000"/>
                  </a:schemeClr>
                </a:solidFill>
              </a:defRPr>
            </a:lvl6pPr>
            <a:lvl7pPr marL="4881799" indent="0">
              <a:buNone/>
              <a:defRPr sz="2847">
                <a:solidFill>
                  <a:schemeClr val="tx1">
                    <a:tint val="75000"/>
                  </a:schemeClr>
                </a:solidFill>
              </a:defRPr>
            </a:lvl7pPr>
            <a:lvl8pPr marL="5695432" indent="0">
              <a:buNone/>
              <a:defRPr sz="2847">
                <a:solidFill>
                  <a:schemeClr val="tx1">
                    <a:tint val="75000"/>
                  </a:schemeClr>
                </a:solidFill>
              </a:defRPr>
            </a:lvl8pPr>
            <a:lvl9pPr marL="6509065" indent="0">
              <a:buNone/>
              <a:defRPr sz="28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81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1734" y="3248936"/>
            <a:ext cx="9221629" cy="774377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4587" y="3248936"/>
            <a:ext cx="9221629" cy="774377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78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60" y="649788"/>
            <a:ext cx="18714482" cy="235901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561" y="2991848"/>
            <a:ext cx="9179249" cy="1466258"/>
          </a:xfrm>
        </p:spPr>
        <p:txBody>
          <a:bodyPr anchor="b"/>
          <a:lstStyle>
            <a:lvl1pPr marL="0" indent="0">
              <a:buNone/>
              <a:defRPr sz="4271" b="1"/>
            </a:lvl1pPr>
            <a:lvl2pPr marL="813633" indent="0">
              <a:buNone/>
              <a:defRPr sz="3559" b="1"/>
            </a:lvl2pPr>
            <a:lvl3pPr marL="1627266" indent="0">
              <a:buNone/>
              <a:defRPr sz="3203" b="1"/>
            </a:lvl3pPr>
            <a:lvl4pPr marL="2440899" indent="0">
              <a:buNone/>
              <a:defRPr sz="2847" b="1"/>
            </a:lvl4pPr>
            <a:lvl5pPr marL="3254532" indent="0">
              <a:buNone/>
              <a:defRPr sz="2847" b="1"/>
            </a:lvl5pPr>
            <a:lvl6pPr marL="4068166" indent="0">
              <a:buNone/>
              <a:defRPr sz="2847" b="1"/>
            </a:lvl6pPr>
            <a:lvl7pPr marL="4881799" indent="0">
              <a:buNone/>
              <a:defRPr sz="2847" b="1"/>
            </a:lvl7pPr>
            <a:lvl8pPr marL="5695432" indent="0">
              <a:buNone/>
              <a:defRPr sz="2847" b="1"/>
            </a:lvl8pPr>
            <a:lvl9pPr marL="6509065" indent="0">
              <a:buNone/>
              <a:defRPr sz="284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561" y="4458106"/>
            <a:ext cx="9179249" cy="655720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84587" y="2991848"/>
            <a:ext cx="9224455" cy="1466258"/>
          </a:xfrm>
        </p:spPr>
        <p:txBody>
          <a:bodyPr anchor="b"/>
          <a:lstStyle>
            <a:lvl1pPr marL="0" indent="0">
              <a:buNone/>
              <a:defRPr sz="4271" b="1"/>
            </a:lvl1pPr>
            <a:lvl2pPr marL="813633" indent="0">
              <a:buNone/>
              <a:defRPr sz="3559" b="1"/>
            </a:lvl2pPr>
            <a:lvl3pPr marL="1627266" indent="0">
              <a:buNone/>
              <a:defRPr sz="3203" b="1"/>
            </a:lvl3pPr>
            <a:lvl4pPr marL="2440899" indent="0">
              <a:buNone/>
              <a:defRPr sz="2847" b="1"/>
            </a:lvl4pPr>
            <a:lvl5pPr marL="3254532" indent="0">
              <a:buNone/>
              <a:defRPr sz="2847" b="1"/>
            </a:lvl5pPr>
            <a:lvl6pPr marL="4068166" indent="0">
              <a:buNone/>
              <a:defRPr sz="2847" b="1"/>
            </a:lvl6pPr>
            <a:lvl7pPr marL="4881799" indent="0">
              <a:buNone/>
              <a:defRPr sz="2847" b="1"/>
            </a:lvl7pPr>
            <a:lvl8pPr marL="5695432" indent="0">
              <a:buNone/>
              <a:defRPr sz="2847" b="1"/>
            </a:lvl8pPr>
            <a:lvl9pPr marL="6509065" indent="0">
              <a:buNone/>
              <a:defRPr sz="284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84587" y="4458106"/>
            <a:ext cx="9224455" cy="655720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72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32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33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61" y="813647"/>
            <a:ext cx="6998153" cy="2847763"/>
          </a:xfrm>
        </p:spPr>
        <p:txBody>
          <a:bodyPr anchor="b"/>
          <a:lstStyle>
            <a:lvl1pPr>
              <a:defRPr sz="569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4455" y="1757252"/>
            <a:ext cx="10984587" cy="8673247"/>
          </a:xfrm>
        </p:spPr>
        <p:txBody>
          <a:bodyPr/>
          <a:lstStyle>
            <a:lvl1pPr>
              <a:defRPr sz="5695"/>
            </a:lvl1pPr>
            <a:lvl2pPr>
              <a:defRPr sz="4983"/>
            </a:lvl2pPr>
            <a:lvl3pPr>
              <a:defRPr sz="4271"/>
            </a:lvl3pPr>
            <a:lvl4pPr>
              <a:defRPr sz="3559"/>
            </a:lvl4pPr>
            <a:lvl5pPr>
              <a:defRPr sz="3559"/>
            </a:lvl5pPr>
            <a:lvl6pPr>
              <a:defRPr sz="3559"/>
            </a:lvl6pPr>
            <a:lvl7pPr>
              <a:defRPr sz="3559"/>
            </a:lvl7pPr>
            <a:lvl8pPr>
              <a:defRPr sz="3559"/>
            </a:lvl8pPr>
            <a:lvl9pPr>
              <a:defRPr sz="3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4561" y="3661410"/>
            <a:ext cx="6998153" cy="6783215"/>
          </a:xfrm>
        </p:spPr>
        <p:txBody>
          <a:bodyPr/>
          <a:lstStyle>
            <a:lvl1pPr marL="0" indent="0">
              <a:buNone/>
              <a:defRPr sz="2847"/>
            </a:lvl1pPr>
            <a:lvl2pPr marL="813633" indent="0">
              <a:buNone/>
              <a:defRPr sz="2491"/>
            </a:lvl2pPr>
            <a:lvl3pPr marL="1627266" indent="0">
              <a:buNone/>
              <a:defRPr sz="2136"/>
            </a:lvl3pPr>
            <a:lvl4pPr marL="2440899" indent="0">
              <a:buNone/>
              <a:defRPr sz="1780"/>
            </a:lvl4pPr>
            <a:lvl5pPr marL="3254532" indent="0">
              <a:buNone/>
              <a:defRPr sz="1780"/>
            </a:lvl5pPr>
            <a:lvl6pPr marL="4068166" indent="0">
              <a:buNone/>
              <a:defRPr sz="1780"/>
            </a:lvl6pPr>
            <a:lvl7pPr marL="4881799" indent="0">
              <a:buNone/>
              <a:defRPr sz="1780"/>
            </a:lvl7pPr>
            <a:lvl8pPr marL="5695432" indent="0">
              <a:buNone/>
              <a:defRPr sz="1780"/>
            </a:lvl8pPr>
            <a:lvl9pPr marL="6509065" indent="0">
              <a:buNone/>
              <a:defRPr sz="178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61" y="813647"/>
            <a:ext cx="6998153" cy="2847763"/>
          </a:xfrm>
        </p:spPr>
        <p:txBody>
          <a:bodyPr anchor="b"/>
          <a:lstStyle>
            <a:lvl1pPr>
              <a:defRPr sz="569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24455" y="1757252"/>
            <a:ext cx="10984587" cy="8673247"/>
          </a:xfrm>
        </p:spPr>
        <p:txBody>
          <a:bodyPr anchor="t"/>
          <a:lstStyle>
            <a:lvl1pPr marL="0" indent="0">
              <a:buNone/>
              <a:defRPr sz="5695"/>
            </a:lvl1pPr>
            <a:lvl2pPr marL="813633" indent="0">
              <a:buNone/>
              <a:defRPr sz="4983"/>
            </a:lvl2pPr>
            <a:lvl3pPr marL="1627266" indent="0">
              <a:buNone/>
              <a:defRPr sz="4271"/>
            </a:lvl3pPr>
            <a:lvl4pPr marL="2440899" indent="0">
              <a:buNone/>
              <a:defRPr sz="3559"/>
            </a:lvl4pPr>
            <a:lvl5pPr marL="3254532" indent="0">
              <a:buNone/>
              <a:defRPr sz="3559"/>
            </a:lvl5pPr>
            <a:lvl6pPr marL="4068166" indent="0">
              <a:buNone/>
              <a:defRPr sz="3559"/>
            </a:lvl6pPr>
            <a:lvl7pPr marL="4881799" indent="0">
              <a:buNone/>
              <a:defRPr sz="3559"/>
            </a:lvl7pPr>
            <a:lvl8pPr marL="5695432" indent="0">
              <a:buNone/>
              <a:defRPr sz="3559"/>
            </a:lvl8pPr>
            <a:lvl9pPr marL="6509065" indent="0">
              <a:buNone/>
              <a:defRPr sz="3559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4561" y="3661410"/>
            <a:ext cx="6998153" cy="6783215"/>
          </a:xfrm>
        </p:spPr>
        <p:txBody>
          <a:bodyPr/>
          <a:lstStyle>
            <a:lvl1pPr marL="0" indent="0">
              <a:buNone/>
              <a:defRPr sz="2847"/>
            </a:lvl1pPr>
            <a:lvl2pPr marL="813633" indent="0">
              <a:buNone/>
              <a:defRPr sz="2491"/>
            </a:lvl2pPr>
            <a:lvl3pPr marL="1627266" indent="0">
              <a:buNone/>
              <a:defRPr sz="2136"/>
            </a:lvl3pPr>
            <a:lvl4pPr marL="2440899" indent="0">
              <a:buNone/>
              <a:defRPr sz="1780"/>
            </a:lvl4pPr>
            <a:lvl5pPr marL="3254532" indent="0">
              <a:buNone/>
              <a:defRPr sz="1780"/>
            </a:lvl5pPr>
            <a:lvl6pPr marL="4068166" indent="0">
              <a:buNone/>
              <a:defRPr sz="1780"/>
            </a:lvl6pPr>
            <a:lvl7pPr marL="4881799" indent="0">
              <a:buNone/>
              <a:defRPr sz="1780"/>
            </a:lvl7pPr>
            <a:lvl8pPr marL="5695432" indent="0">
              <a:buNone/>
              <a:defRPr sz="1780"/>
            </a:lvl8pPr>
            <a:lvl9pPr marL="6509065" indent="0">
              <a:buNone/>
              <a:defRPr sz="178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46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1734" y="649788"/>
            <a:ext cx="18714482" cy="2359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1734" y="3248936"/>
            <a:ext cx="18714482" cy="774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1734" y="11311950"/>
            <a:ext cx="4882039" cy="64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7446" y="11311950"/>
            <a:ext cx="7323058" cy="64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4177" y="11311950"/>
            <a:ext cx="4882039" cy="64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27266" rtl="0" eaLnBrk="1" latinLnBrk="0" hangingPunct="1">
        <a:lnSpc>
          <a:spcPct val="90000"/>
        </a:lnSpc>
        <a:spcBef>
          <a:spcPct val="0"/>
        </a:spcBef>
        <a:buNone/>
        <a:defRPr kumimoji="1" sz="78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817" indent="-406817" algn="l" defTabSz="1627266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kumimoji="1" sz="4983" kern="1200">
          <a:solidFill>
            <a:schemeClr val="tx1"/>
          </a:solidFill>
          <a:latin typeface="+mn-lt"/>
          <a:ea typeface="+mn-ea"/>
          <a:cs typeface="+mn-cs"/>
        </a:defRPr>
      </a:lvl1pPr>
      <a:lvl2pPr marL="1220450" indent="-406817" algn="l" defTabSz="1627266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2pPr>
      <a:lvl3pPr marL="2034083" indent="-406817" algn="l" defTabSz="1627266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3559" kern="1200">
          <a:solidFill>
            <a:schemeClr val="tx1"/>
          </a:solidFill>
          <a:latin typeface="+mn-lt"/>
          <a:ea typeface="+mn-ea"/>
          <a:cs typeface="+mn-cs"/>
        </a:defRPr>
      </a:lvl3pPr>
      <a:lvl4pPr marL="2847716" indent="-406817" algn="l" defTabSz="1627266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4pPr>
      <a:lvl5pPr marL="3661349" indent="-406817" algn="l" defTabSz="1627266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5pPr>
      <a:lvl6pPr marL="4474982" indent="-406817" algn="l" defTabSz="1627266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6pPr>
      <a:lvl7pPr marL="5288615" indent="-406817" algn="l" defTabSz="1627266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7pPr>
      <a:lvl8pPr marL="6102248" indent="-406817" algn="l" defTabSz="1627266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8pPr>
      <a:lvl9pPr marL="6915882" indent="-406817" algn="l" defTabSz="1627266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7266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1pPr>
      <a:lvl2pPr marL="813633" algn="l" defTabSz="1627266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2pPr>
      <a:lvl3pPr marL="1627266" algn="l" defTabSz="1627266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3pPr>
      <a:lvl4pPr marL="2440899" algn="l" defTabSz="1627266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4pPr>
      <a:lvl5pPr marL="3254532" algn="l" defTabSz="1627266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5pPr>
      <a:lvl6pPr marL="4068166" algn="l" defTabSz="1627266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6pPr>
      <a:lvl7pPr marL="4881799" algn="l" defTabSz="1627266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7pPr>
      <a:lvl8pPr marL="5695432" algn="l" defTabSz="1627266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8pPr>
      <a:lvl9pPr marL="6509065" algn="l" defTabSz="1627266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200723" y="245327"/>
            <a:ext cx="21187316" cy="11686478"/>
            <a:chOff x="2083403" y="1234383"/>
            <a:chExt cx="17468283" cy="9757773"/>
          </a:xfrm>
        </p:grpSpPr>
        <p:sp>
          <p:nvSpPr>
            <p:cNvPr id="22" name="正方形/長方形 21"/>
            <p:cNvSpPr/>
            <p:nvPr/>
          </p:nvSpPr>
          <p:spPr>
            <a:xfrm>
              <a:off x="2083404" y="8296507"/>
              <a:ext cx="17468278" cy="14793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RTOS (TOPPERS/ASP3)</a:t>
              </a:r>
              <a:endPara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083405" y="2401515"/>
              <a:ext cx="17468281" cy="737433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3013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2083403" y="1234383"/>
              <a:ext cx="17446414" cy="12163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Application</a:t>
              </a:r>
              <a:endPara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083403" y="9775853"/>
              <a:ext cx="17468281" cy="12163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Target</a:t>
              </a:r>
              <a:r>
                <a:rPr lang="ja-JP" altLang="en-US" sz="44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</a:t>
              </a:r>
              <a:r>
                <a:rPr lang="en-US" altLang="ja-JP" sz="44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Hardware</a:t>
              </a:r>
              <a:endPara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371278" y="6817156"/>
              <a:ext cx="15180403" cy="14793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54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TECS</a:t>
              </a:r>
              <a:endPara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6556917" y="5337808"/>
              <a:ext cx="12972901" cy="14793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54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TINET</a:t>
              </a:r>
              <a:endParaRPr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6556918" y="2450689"/>
              <a:ext cx="12972900" cy="1479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ITRON TCP/IP API</a:t>
              </a:r>
              <a:endPara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3002322" y="3930040"/>
              <a:ext cx="6538428" cy="14077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TECS Adapter</a:t>
              </a:r>
              <a:endPara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6556917" y="3930032"/>
              <a:ext cx="12972900" cy="2898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4371278" y="2450686"/>
              <a:ext cx="15180403" cy="58458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083404" y="2450681"/>
              <a:ext cx="17468278" cy="7289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1667973" y="4700831"/>
            <a:ext cx="7917366" cy="321155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800" dirty="0" smtClean="0">
                <a:solidFill>
                  <a:srgbClr val="FF0000"/>
                </a:solidFill>
              </a:rPr>
              <a:t>TODO</a:t>
            </a:r>
            <a:endParaRPr kumimoji="1" lang="ja-JP" altLang="en-US" sz="1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45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14074</TotalTime>
  <Words>15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207</cp:revision>
  <cp:lastPrinted>2015-12-18T04:21:12Z</cp:lastPrinted>
  <dcterms:created xsi:type="dcterms:W3CDTF">2015-12-17T06:35:06Z</dcterms:created>
  <dcterms:modified xsi:type="dcterms:W3CDTF">2017-01-23T23:25:17Z</dcterms:modified>
</cp:coreProperties>
</file>