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 bwMode="auto">
          <a:xfrm>
            <a:off x="2794000" y="266700"/>
            <a:ext cx="3737429" cy="650240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tMemoryAllocator</a:t>
            </a:r>
            <a:endParaRPr lang="en-US" altLang="ja-JP" sz="32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7977414" y="2677468"/>
            <a:ext cx="3719286" cy="170211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tFixedSizeMemoryPool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MemoryPool_002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7" name="二等辺三角形 66"/>
          <p:cNvSpPr/>
          <p:nvPr/>
        </p:nvSpPr>
        <p:spPr bwMode="auto">
          <a:xfrm rot="5400000" flipH="1">
            <a:off x="7840220" y="3390934"/>
            <a:ext cx="530128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8" name="直線コネクタ 67"/>
          <p:cNvCxnSpPr>
            <a:stCxn id="65" idx="3"/>
            <a:endCxn id="66" idx="1"/>
          </p:cNvCxnSpPr>
          <p:nvPr/>
        </p:nvCxnSpPr>
        <p:spPr bwMode="auto">
          <a:xfrm>
            <a:off x="6531429" y="3517900"/>
            <a:ext cx="1445985" cy="106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正方形/長方形 51"/>
          <p:cNvSpPr/>
          <p:nvPr/>
        </p:nvSpPr>
        <p:spPr bwMode="auto">
          <a:xfrm>
            <a:off x="7977414" y="4644650"/>
            <a:ext cx="3719286" cy="170211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tFixedSizeMemoryPool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MemoryPool_003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3" name="二等辺三角形 72"/>
          <p:cNvSpPr/>
          <p:nvPr/>
        </p:nvSpPr>
        <p:spPr bwMode="auto">
          <a:xfrm rot="5400000" flipH="1">
            <a:off x="7840220" y="5358116"/>
            <a:ext cx="530128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4" name="直線コネクタ 73"/>
          <p:cNvCxnSpPr>
            <a:endCxn id="52" idx="1"/>
          </p:cNvCxnSpPr>
          <p:nvPr/>
        </p:nvCxnSpPr>
        <p:spPr bwMode="auto">
          <a:xfrm>
            <a:off x="6531429" y="5485987"/>
            <a:ext cx="1445985" cy="97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/>
          <p:cNvSpPr/>
          <p:nvPr/>
        </p:nvSpPr>
        <p:spPr bwMode="auto">
          <a:xfrm>
            <a:off x="7977414" y="710286"/>
            <a:ext cx="3719286" cy="170211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tFixedSizeMemoryPool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MemoryPool_001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6" name="二等辺三角形 75"/>
          <p:cNvSpPr/>
          <p:nvPr/>
        </p:nvSpPr>
        <p:spPr bwMode="auto">
          <a:xfrm rot="5400000" flipH="1">
            <a:off x="7840220" y="1423752"/>
            <a:ext cx="530128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7" name="直線コネクタ 76"/>
          <p:cNvCxnSpPr>
            <a:endCxn id="75" idx="1"/>
          </p:cNvCxnSpPr>
          <p:nvPr/>
        </p:nvCxnSpPr>
        <p:spPr bwMode="auto">
          <a:xfrm>
            <a:off x="6531429" y="1551623"/>
            <a:ext cx="1445985" cy="97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正方形/長方形 77"/>
          <p:cNvSpPr/>
          <p:nvPr/>
        </p:nvSpPr>
        <p:spPr bwMode="auto">
          <a:xfrm>
            <a:off x="202293" y="539349"/>
            <a:ext cx="2018392" cy="40908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Components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(which need allocate and deallocate memory)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81" name="直線コネクタ 80"/>
          <p:cNvCxnSpPr/>
          <p:nvPr/>
        </p:nvCxnSpPr>
        <p:spPr bwMode="auto">
          <a:xfrm>
            <a:off x="2220685" y="1174250"/>
            <a:ext cx="57331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二等辺三角形 81"/>
          <p:cNvSpPr/>
          <p:nvPr/>
        </p:nvSpPr>
        <p:spPr bwMode="auto">
          <a:xfrm rot="5400000" flipH="1">
            <a:off x="2674949" y="1046380"/>
            <a:ext cx="530128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364330" y="701017"/>
            <a:ext cx="2018392" cy="40908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Components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(which need allocate and deallocate memory)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84" name="直線コネクタ 83"/>
          <p:cNvCxnSpPr/>
          <p:nvPr/>
        </p:nvCxnSpPr>
        <p:spPr bwMode="auto">
          <a:xfrm>
            <a:off x="2400865" y="2025468"/>
            <a:ext cx="3931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二等辺三角形 84"/>
          <p:cNvSpPr/>
          <p:nvPr/>
        </p:nvSpPr>
        <p:spPr bwMode="auto">
          <a:xfrm rot="5400000" flipH="1">
            <a:off x="2681336" y="1897598"/>
            <a:ext cx="530128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16730" y="862686"/>
            <a:ext cx="2018392" cy="40908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Component</a:t>
            </a: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(which needs allocate and deallocate memory)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87" name="直線コネクタ 86"/>
          <p:cNvCxnSpPr>
            <a:stCxn id="86" idx="3"/>
          </p:cNvCxnSpPr>
          <p:nvPr/>
        </p:nvCxnSpPr>
        <p:spPr bwMode="auto">
          <a:xfrm flipV="1">
            <a:off x="2535122" y="2908118"/>
            <a:ext cx="27214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二等辺三角形 87"/>
          <p:cNvSpPr/>
          <p:nvPr/>
        </p:nvSpPr>
        <p:spPr bwMode="auto">
          <a:xfrm rot="5400000" flipH="1">
            <a:off x="2669694" y="2748817"/>
            <a:ext cx="530128" cy="2557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14006</TotalTime>
  <Words>37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190</cp:revision>
  <cp:lastPrinted>2015-12-18T04:21:12Z</cp:lastPrinted>
  <dcterms:created xsi:type="dcterms:W3CDTF">2015-12-17T06:35:06Z</dcterms:created>
  <dcterms:modified xsi:type="dcterms:W3CDTF">2017-01-22T17:02:24Z</dcterms:modified>
</cp:coreProperties>
</file>