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64" r:id="rId2"/>
  </p:sldIdLst>
  <p:sldSz cx="21697950" cy="16524288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65225"/>
            <a:ext cx="41306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347" y="2704323"/>
            <a:ext cx="18443259" cy="5752900"/>
          </a:xfrm>
        </p:spPr>
        <p:txBody>
          <a:bodyPr anchor="b"/>
          <a:lstStyle>
            <a:lvl1pPr algn="ctr">
              <a:defRPr sz="14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245" y="8679080"/>
            <a:ext cx="16273463" cy="3989543"/>
          </a:xfrm>
        </p:spPr>
        <p:txBody>
          <a:bodyPr/>
          <a:lstStyle>
            <a:lvl1pPr marL="0" indent="0" algn="ctr">
              <a:buNone/>
              <a:defRPr sz="5695"/>
            </a:lvl1pPr>
            <a:lvl2pPr marL="1084920" indent="0" algn="ctr">
              <a:buNone/>
              <a:defRPr sz="4746"/>
            </a:lvl2pPr>
            <a:lvl3pPr marL="2169841" indent="0" algn="ctr">
              <a:buNone/>
              <a:defRPr sz="4271"/>
            </a:lvl3pPr>
            <a:lvl4pPr marL="3254761" indent="0" algn="ctr">
              <a:buNone/>
              <a:defRPr sz="3797"/>
            </a:lvl4pPr>
            <a:lvl5pPr marL="4339682" indent="0" algn="ctr">
              <a:buNone/>
              <a:defRPr sz="3797"/>
            </a:lvl5pPr>
            <a:lvl6pPr marL="5424602" indent="0" algn="ctr">
              <a:buNone/>
              <a:defRPr sz="3797"/>
            </a:lvl6pPr>
            <a:lvl7pPr marL="6509522" indent="0" algn="ctr">
              <a:buNone/>
              <a:defRPr sz="3797"/>
            </a:lvl7pPr>
            <a:lvl8pPr marL="7594443" indent="0" algn="ctr">
              <a:buNone/>
              <a:defRPr sz="3797"/>
            </a:lvl8pPr>
            <a:lvl9pPr marL="8679363" indent="0" algn="ctr">
              <a:buNone/>
              <a:defRPr sz="379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45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27598" y="879765"/>
            <a:ext cx="4678621" cy="1400357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1737" y="879765"/>
            <a:ext cx="13764636" cy="1400357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0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8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36" y="4119601"/>
            <a:ext cx="18714481" cy="6873644"/>
          </a:xfrm>
        </p:spPr>
        <p:txBody>
          <a:bodyPr anchor="b"/>
          <a:lstStyle>
            <a:lvl1pPr>
              <a:defRPr sz="14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436" y="11058274"/>
            <a:ext cx="18714481" cy="3614687"/>
          </a:xfrm>
        </p:spPr>
        <p:txBody>
          <a:bodyPr/>
          <a:lstStyle>
            <a:lvl1pPr marL="0" indent="0">
              <a:buNone/>
              <a:defRPr sz="5695">
                <a:solidFill>
                  <a:schemeClr val="tx1"/>
                </a:solidFill>
              </a:defRPr>
            </a:lvl1pPr>
            <a:lvl2pPr marL="1084920" indent="0">
              <a:buNone/>
              <a:defRPr sz="4746">
                <a:solidFill>
                  <a:schemeClr val="tx1">
                    <a:tint val="75000"/>
                  </a:schemeClr>
                </a:solidFill>
              </a:defRPr>
            </a:lvl2pPr>
            <a:lvl3pPr marL="2169841" indent="0">
              <a:buNone/>
              <a:defRPr sz="4271">
                <a:solidFill>
                  <a:schemeClr val="tx1">
                    <a:tint val="75000"/>
                  </a:schemeClr>
                </a:solidFill>
              </a:defRPr>
            </a:lvl3pPr>
            <a:lvl4pPr marL="3254761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4pPr>
            <a:lvl5pPr marL="433968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5pPr>
            <a:lvl6pPr marL="542460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6pPr>
            <a:lvl7pPr marL="650952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7pPr>
            <a:lvl8pPr marL="7594443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8pPr>
            <a:lvl9pPr marL="8679363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5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1736" y="4398829"/>
            <a:ext cx="9221629" cy="104845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4588" y="4398829"/>
            <a:ext cx="9221629" cy="104845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79769"/>
            <a:ext cx="18714481" cy="31939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563" y="4050747"/>
            <a:ext cx="9179248" cy="1985208"/>
          </a:xfrm>
        </p:spPr>
        <p:txBody>
          <a:bodyPr anchor="b"/>
          <a:lstStyle>
            <a:lvl1pPr marL="0" indent="0">
              <a:buNone/>
              <a:defRPr sz="5695" b="1"/>
            </a:lvl1pPr>
            <a:lvl2pPr marL="1084920" indent="0">
              <a:buNone/>
              <a:defRPr sz="4746" b="1"/>
            </a:lvl2pPr>
            <a:lvl3pPr marL="2169841" indent="0">
              <a:buNone/>
              <a:defRPr sz="4271" b="1"/>
            </a:lvl3pPr>
            <a:lvl4pPr marL="3254761" indent="0">
              <a:buNone/>
              <a:defRPr sz="3797" b="1"/>
            </a:lvl4pPr>
            <a:lvl5pPr marL="4339682" indent="0">
              <a:buNone/>
              <a:defRPr sz="3797" b="1"/>
            </a:lvl5pPr>
            <a:lvl6pPr marL="5424602" indent="0">
              <a:buNone/>
              <a:defRPr sz="3797" b="1"/>
            </a:lvl6pPr>
            <a:lvl7pPr marL="6509522" indent="0">
              <a:buNone/>
              <a:defRPr sz="3797" b="1"/>
            </a:lvl7pPr>
            <a:lvl8pPr marL="7594443" indent="0">
              <a:buNone/>
              <a:defRPr sz="3797" b="1"/>
            </a:lvl8pPr>
            <a:lvl9pPr marL="8679363" indent="0">
              <a:buNone/>
              <a:defRPr sz="37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563" y="6035957"/>
            <a:ext cx="9179248" cy="88779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84588" y="4050747"/>
            <a:ext cx="9224456" cy="1985208"/>
          </a:xfrm>
        </p:spPr>
        <p:txBody>
          <a:bodyPr anchor="b"/>
          <a:lstStyle>
            <a:lvl1pPr marL="0" indent="0">
              <a:buNone/>
              <a:defRPr sz="5695" b="1"/>
            </a:lvl1pPr>
            <a:lvl2pPr marL="1084920" indent="0">
              <a:buNone/>
              <a:defRPr sz="4746" b="1"/>
            </a:lvl2pPr>
            <a:lvl3pPr marL="2169841" indent="0">
              <a:buNone/>
              <a:defRPr sz="4271" b="1"/>
            </a:lvl3pPr>
            <a:lvl4pPr marL="3254761" indent="0">
              <a:buNone/>
              <a:defRPr sz="3797" b="1"/>
            </a:lvl4pPr>
            <a:lvl5pPr marL="4339682" indent="0">
              <a:buNone/>
              <a:defRPr sz="3797" b="1"/>
            </a:lvl5pPr>
            <a:lvl6pPr marL="5424602" indent="0">
              <a:buNone/>
              <a:defRPr sz="3797" b="1"/>
            </a:lvl6pPr>
            <a:lvl7pPr marL="6509522" indent="0">
              <a:buNone/>
              <a:defRPr sz="3797" b="1"/>
            </a:lvl7pPr>
            <a:lvl8pPr marL="7594443" indent="0">
              <a:buNone/>
              <a:defRPr sz="3797" b="1"/>
            </a:lvl8pPr>
            <a:lvl9pPr marL="8679363" indent="0">
              <a:buNone/>
              <a:defRPr sz="37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84588" y="6035957"/>
            <a:ext cx="9224456" cy="88779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5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4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6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1101621"/>
            <a:ext cx="6998153" cy="3855667"/>
          </a:xfrm>
        </p:spPr>
        <p:txBody>
          <a:bodyPr anchor="b"/>
          <a:lstStyle>
            <a:lvl1pPr>
              <a:defRPr sz="75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456" y="2379197"/>
            <a:ext cx="10984586" cy="11742955"/>
          </a:xfrm>
        </p:spPr>
        <p:txBody>
          <a:bodyPr/>
          <a:lstStyle>
            <a:lvl1pPr>
              <a:defRPr sz="7594"/>
            </a:lvl1pPr>
            <a:lvl2pPr>
              <a:defRPr sz="6645"/>
            </a:lvl2pPr>
            <a:lvl3pPr>
              <a:defRPr sz="5695"/>
            </a:lvl3pPr>
            <a:lvl4pPr>
              <a:defRPr sz="4746"/>
            </a:lvl4pPr>
            <a:lvl5pPr>
              <a:defRPr sz="4746"/>
            </a:lvl5pPr>
            <a:lvl6pPr>
              <a:defRPr sz="4746"/>
            </a:lvl6pPr>
            <a:lvl7pPr>
              <a:defRPr sz="4746"/>
            </a:lvl7pPr>
            <a:lvl8pPr>
              <a:defRPr sz="4746"/>
            </a:lvl8pPr>
            <a:lvl9pPr>
              <a:defRPr sz="47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4957287"/>
            <a:ext cx="6998153" cy="9183986"/>
          </a:xfrm>
        </p:spPr>
        <p:txBody>
          <a:bodyPr/>
          <a:lstStyle>
            <a:lvl1pPr marL="0" indent="0">
              <a:buNone/>
              <a:defRPr sz="3797"/>
            </a:lvl1pPr>
            <a:lvl2pPr marL="1084920" indent="0">
              <a:buNone/>
              <a:defRPr sz="3322"/>
            </a:lvl2pPr>
            <a:lvl3pPr marL="2169841" indent="0">
              <a:buNone/>
              <a:defRPr sz="2847"/>
            </a:lvl3pPr>
            <a:lvl4pPr marL="3254761" indent="0">
              <a:buNone/>
              <a:defRPr sz="2374"/>
            </a:lvl4pPr>
            <a:lvl5pPr marL="4339682" indent="0">
              <a:buNone/>
              <a:defRPr sz="2374"/>
            </a:lvl5pPr>
            <a:lvl6pPr marL="5424602" indent="0">
              <a:buNone/>
              <a:defRPr sz="2374"/>
            </a:lvl6pPr>
            <a:lvl7pPr marL="6509522" indent="0">
              <a:buNone/>
              <a:defRPr sz="2374"/>
            </a:lvl7pPr>
            <a:lvl8pPr marL="7594443" indent="0">
              <a:buNone/>
              <a:defRPr sz="2374"/>
            </a:lvl8pPr>
            <a:lvl9pPr marL="8679363" indent="0">
              <a:buNone/>
              <a:defRPr sz="23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5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1101621"/>
            <a:ext cx="6998153" cy="3855667"/>
          </a:xfrm>
        </p:spPr>
        <p:txBody>
          <a:bodyPr anchor="b"/>
          <a:lstStyle>
            <a:lvl1pPr>
              <a:defRPr sz="75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24456" y="2379197"/>
            <a:ext cx="10984586" cy="11742955"/>
          </a:xfrm>
        </p:spPr>
        <p:txBody>
          <a:bodyPr anchor="t"/>
          <a:lstStyle>
            <a:lvl1pPr marL="0" indent="0">
              <a:buNone/>
              <a:defRPr sz="7594"/>
            </a:lvl1pPr>
            <a:lvl2pPr marL="1084920" indent="0">
              <a:buNone/>
              <a:defRPr sz="6645"/>
            </a:lvl2pPr>
            <a:lvl3pPr marL="2169841" indent="0">
              <a:buNone/>
              <a:defRPr sz="5695"/>
            </a:lvl3pPr>
            <a:lvl4pPr marL="3254761" indent="0">
              <a:buNone/>
              <a:defRPr sz="4746"/>
            </a:lvl4pPr>
            <a:lvl5pPr marL="4339682" indent="0">
              <a:buNone/>
              <a:defRPr sz="4746"/>
            </a:lvl5pPr>
            <a:lvl6pPr marL="5424602" indent="0">
              <a:buNone/>
              <a:defRPr sz="4746"/>
            </a:lvl6pPr>
            <a:lvl7pPr marL="6509522" indent="0">
              <a:buNone/>
              <a:defRPr sz="4746"/>
            </a:lvl7pPr>
            <a:lvl8pPr marL="7594443" indent="0">
              <a:buNone/>
              <a:defRPr sz="4746"/>
            </a:lvl8pPr>
            <a:lvl9pPr marL="8679363" indent="0">
              <a:buNone/>
              <a:defRPr sz="474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4957287"/>
            <a:ext cx="6998153" cy="9183986"/>
          </a:xfrm>
        </p:spPr>
        <p:txBody>
          <a:bodyPr/>
          <a:lstStyle>
            <a:lvl1pPr marL="0" indent="0">
              <a:buNone/>
              <a:defRPr sz="3797"/>
            </a:lvl1pPr>
            <a:lvl2pPr marL="1084920" indent="0">
              <a:buNone/>
              <a:defRPr sz="3322"/>
            </a:lvl2pPr>
            <a:lvl3pPr marL="2169841" indent="0">
              <a:buNone/>
              <a:defRPr sz="2847"/>
            </a:lvl3pPr>
            <a:lvl4pPr marL="3254761" indent="0">
              <a:buNone/>
              <a:defRPr sz="2374"/>
            </a:lvl4pPr>
            <a:lvl5pPr marL="4339682" indent="0">
              <a:buNone/>
              <a:defRPr sz="2374"/>
            </a:lvl5pPr>
            <a:lvl6pPr marL="5424602" indent="0">
              <a:buNone/>
              <a:defRPr sz="2374"/>
            </a:lvl6pPr>
            <a:lvl7pPr marL="6509522" indent="0">
              <a:buNone/>
              <a:defRPr sz="2374"/>
            </a:lvl7pPr>
            <a:lvl8pPr marL="7594443" indent="0">
              <a:buNone/>
              <a:defRPr sz="2374"/>
            </a:lvl8pPr>
            <a:lvl9pPr marL="8679363" indent="0">
              <a:buNone/>
              <a:defRPr sz="23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0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1736" y="879769"/>
            <a:ext cx="18714481" cy="319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736" y="4398829"/>
            <a:ext cx="18714481" cy="1048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1735" y="15315573"/>
            <a:ext cx="4882039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7446" y="15315573"/>
            <a:ext cx="7323058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177" y="15315573"/>
            <a:ext cx="4882039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69841" rtl="0" eaLnBrk="1" latinLnBrk="0" hangingPunct="1">
        <a:lnSpc>
          <a:spcPct val="90000"/>
        </a:lnSpc>
        <a:spcBef>
          <a:spcPct val="0"/>
        </a:spcBef>
        <a:buNone/>
        <a:defRPr kumimoji="1" sz="10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2461" indent="-542461" algn="l" defTabSz="2169841" rtl="0" eaLnBrk="1" latinLnBrk="0" hangingPunct="1">
        <a:lnSpc>
          <a:spcPct val="90000"/>
        </a:lnSpc>
        <a:spcBef>
          <a:spcPts val="2374"/>
        </a:spcBef>
        <a:buFont typeface="Arial" panose="020B0604020202020204" pitchFamily="34" charset="0"/>
        <a:buChar char="•"/>
        <a:defRPr kumimoji="1" sz="6645" kern="1200">
          <a:solidFill>
            <a:schemeClr val="tx1"/>
          </a:solidFill>
          <a:latin typeface="+mn-lt"/>
          <a:ea typeface="+mn-ea"/>
          <a:cs typeface="+mn-cs"/>
        </a:defRPr>
      </a:lvl1pPr>
      <a:lvl2pPr marL="1627380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5695" kern="1200">
          <a:solidFill>
            <a:schemeClr val="tx1"/>
          </a:solidFill>
          <a:latin typeface="+mn-lt"/>
          <a:ea typeface="+mn-ea"/>
          <a:cs typeface="+mn-cs"/>
        </a:defRPr>
      </a:lvl2pPr>
      <a:lvl3pPr marL="271230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746" kern="1200">
          <a:solidFill>
            <a:schemeClr val="tx1"/>
          </a:solidFill>
          <a:latin typeface="+mn-lt"/>
          <a:ea typeface="+mn-ea"/>
          <a:cs typeface="+mn-cs"/>
        </a:defRPr>
      </a:lvl3pPr>
      <a:lvl4pPr marL="3797221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4pPr>
      <a:lvl5pPr marL="4882141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5pPr>
      <a:lvl6pPr marL="596706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6pPr>
      <a:lvl7pPr marL="705198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7pPr>
      <a:lvl8pPr marL="8136903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8pPr>
      <a:lvl9pPr marL="9221823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1pPr>
      <a:lvl2pPr marL="1084920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2pPr>
      <a:lvl3pPr marL="2169841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3pPr>
      <a:lvl4pPr marL="3254761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4pPr>
      <a:lvl5pPr marL="433968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5pPr>
      <a:lvl6pPr marL="542460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6pPr>
      <a:lvl7pPr marL="650952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7pPr>
      <a:lvl8pPr marL="7594443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8pPr>
      <a:lvl9pPr marL="8679363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220319" y="311285"/>
            <a:ext cx="21180532" cy="16031183"/>
            <a:chOff x="220319" y="949680"/>
            <a:chExt cx="8688227" cy="5742070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20320" y="949680"/>
              <a:ext cx="8688226" cy="5742070"/>
              <a:chOff x="220320" y="2685812"/>
              <a:chExt cx="8688226" cy="4005939"/>
            </a:xfrm>
          </p:grpSpPr>
          <p:sp>
            <p:nvSpPr>
              <p:cNvPr id="3" name="角丸四角形 2"/>
              <p:cNvSpPr/>
              <p:nvPr/>
            </p:nvSpPr>
            <p:spPr bwMode="auto">
              <a:xfrm>
                <a:off x="276126" y="2687779"/>
                <a:ext cx="1599424" cy="77353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4" name="角丸四角形 3"/>
              <p:cNvSpPr/>
              <p:nvPr/>
            </p:nvSpPr>
            <p:spPr bwMode="auto">
              <a:xfrm>
                <a:off x="3491495" y="2687780"/>
                <a:ext cx="1600598" cy="77840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5" name="角丸四角形 4"/>
              <p:cNvSpPr/>
              <p:nvPr/>
            </p:nvSpPr>
            <p:spPr bwMode="auto">
              <a:xfrm>
                <a:off x="282549" y="4036439"/>
                <a:ext cx="1615190" cy="421627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</a:p>
            </p:txBody>
          </p:sp>
          <p:sp>
            <p:nvSpPr>
              <p:cNvPr id="6" name="角丸四角形 5"/>
              <p:cNvSpPr/>
              <p:nvPr/>
            </p:nvSpPr>
            <p:spPr bwMode="auto">
              <a:xfrm>
                <a:off x="3488598" y="4037372"/>
                <a:ext cx="1613536" cy="415592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  <a:endPara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 bwMode="auto">
              <a:xfrm>
                <a:off x="220320" y="4458066"/>
                <a:ext cx="6758921" cy="1307986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				</a:t>
                </a: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				</a:t>
                </a:r>
                <a:r>
                  <a:rPr lang="en-US" altLang="ja-JP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TECS</a:t>
                </a:r>
                <a:endPara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 bwMode="auto">
              <a:xfrm>
                <a:off x="6979240" y="3777574"/>
                <a:ext cx="1929305" cy="199517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ja-JP" sz="4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Native 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/ mruby 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Libraries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220386" y="5772749"/>
                <a:ext cx="8688160" cy="501964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RTOS (</a:t>
                </a:r>
                <a:r>
                  <a:rPr lang="en-US" altLang="ja-JP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TOPPERS/ASP3)</a:t>
                </a:r>
                <a:endParaRPr lang="en-US" altLang="ja-JP" sz="4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20386" y="6275183"/>
                <a:ext cx="8688160" cy="416568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Target </a:t>
                </a:r>
                <a:r>
                  <a:rPr lang="en-US" altLang="ja-JP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Hardware (GR-PEACH)</a:t>
                </a:r>
                <a:endParaRPr lang="en-US" altLang="ja-JP" sz="4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1883259" y="2685812"/>
                <a:ext cx="1600526" cy="777475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12" name="角丸四角形 11"/>
              <p:cNvSpPr/>
              <p:nvPr/>
            </p:nvSpPr>
            <p:spPr bwMode="auto">
              <a:xfrm>
                <a:off x="3490753" y="3461318"/>
                <a:ext cx="1601340" cy="57512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1904707" y="4036439"/>
                <a:ext cx="1586045" cy="4195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  <a:endPara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1899894" y="3466189"/>
                <a:ext cx="1581736" cy="57025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309034" y="3461318"/>
                <a:ext cx="1581736" cy="57512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5109102" y="3212742"/>
                <a:ext cx="1870137" cy="2207624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TINET+TECS</a:t>
                </a:r>
                <a:endParaRPr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4171993" y="4862536"/>
                <a:ext cx="3771900" cy="347487"/>
              </a:xfrm>
              <a:prstGeom prst="roundRect">
                <a:avLst/>
              </a:prstGeom>
              <a:solidFill>
                <a:srgbClr val="FFCCCC"/>
              </a:solidFill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mruby-TECS Bridge</a:t>
                </a:r>
              </a:p>
            </p:txBody>
          </p:sp>
        </p:grpSp>
        <p:sp>
          <p:nvSpPr>
            <p:cNvPr id="18" name="角丸四角形 17"/>
            <p:cNvSpPr/>
            <p:nvPr/>
          </p:nvSpPr>
          <p:spPr bwMode="auto">
            <a:xfrm>
              <a:off x="220319" y="4870034"/>
              <a:ext cx="6758920" cy="4948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22122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4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TLSF+TECS</a:t>
              </a:r>
              <a:endPara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88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14624</TotalTime>
  <Words>38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237</cp:revision>
  <cp:lastPrinted>2015-12-18T04:21:12Z</cp:lastPrinted>
  <dcterms:created xsi:type="dcterms:W3CDTF">2015-12-17T06:35:06Z</dcterms:created>
  <dcterms:modified xsi:type="dcterms:W3CDTF">2017-11-06T17:50:49Z</dcterms:modified>
</cp:coreProperties>
</file>