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2192000" cy="18018125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9" d="100"/>
          <a:sy n="29" d="100"/>
        </p:scale>
        <p:origin x="217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1165225"/>
            <a:ext cx="213042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1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4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5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59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7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4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3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33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10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06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94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63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-2267706" y="-1617820"/>
            <a:ext cx="17761894" cy="127602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tApplication</a:t>
            </a:r>
            <a:endParaRPr lang="ja-JP" altLang="en-US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-3840050" y="758888"/>
            <a:ext cx="6914377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tUDPCEP</a:t>
            </a:r>
            <a:endParaRPr lang="ja-JP" altLang="en-US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" name="二等辺三角形 5"/>
          <p:cNvSpPr/>
          <p:nvPr/>
        </p:nvSpPr>
        <p:spPr bwMode="auto">
          <a:xfrm rot="5400000" flipH="1">
            <a:off x="17218873" y="-2286320"/>
            <a:ext cx="1177179" cy="143584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189208" tIns="98388" rIns="189208" bIns="9838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sz="3784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651039" y="758888"/>
            <a:ext cx="6914377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tREP</a:t>
            </a:r>
            <a:endParaRPr lang="ja-JP" altLang="en-US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1142127" y="758886"/>
            <a:ext cx="6914377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tTCPCEP</a:t>
            </a:r>
            <a:endParaRPr lang="en-US" altLang="ja-JP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-5724895" y="3375000"/>
            <a:ext cx="6914377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tUDPInput</a:t>
            </a:r>
            <a:endParaRPr lang="ja-JP" altLang="en-US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918763" y="3374998"/>
            <a:ext cx="6914377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tUDPOutput</a:t>
            </a:r>
            <a:endParaRPr lang="ja-JP" altLang="en-US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688502" y="5625806"/>
            <a:ext cx="6914377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tTCPInput</a:t>
            </a:r>
            <a:endParaRPr lang="en-US" altLang="ja-JP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1686452" y="5625804"/>
            <a:ext cx="6914377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tTCPOutput</a:t>
            </a:r>
            <a:endParaRPr lang="en-US" altLang="ja-JP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232171" y="7876614"/>
            <a:ext cx="7960700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tIPv4Functions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0646098" y="7873336"/>
            <a:ext cx="7960700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tICMPv4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-5806035" y="9693171"/>
            <a:ext cx="7960700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tIPv4Input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142126" y="9693170"/>
            <a:ext cx="7960700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tIPv4Output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662519" y="10035842"/>
            <a:ext cx="9023933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tIPv4RoutingTable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604716" y="11949926"/>
            <a:ext cx="7960700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tArp</a:t>
            </a:r>
            <a:endParaRPr lang="en-US" altLang="ja-JP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11163289" y="13108836"/>
            <a:ext cx="9529243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</a:t>
            </a:r>
            <a:endParaRPr lang="en-US" altLang="ja-JP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-8703732" y="15187733"/>
            <a:ext cx="11778060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tEthernetInputTaskBody</a:t>
            </a:r>
            <a:endParaRPr lang="en-US" altLang="ja-JP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8145690" y="15187732"/>
            <a:ext cx="13393510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tEthernetOutputTaskBody</a:t>
            </a:r>
            <a:endParaRPr lang="en-US" altLang="ja-JP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0" y="17112022"/>
            <a:ext cx="15240000" cy="15154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2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7568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tNetworkInterfaceController</a:t>
            </a:r>
            <a:r>
              <a:rPr lang="en-US" altLang="ja-JP" sz="7568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(</a:t>
            </a:r>
            <a:r>
              <a:rPr lang="en-US" altLang="ja-JP" sz="7568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tIfMbed</a:t>
            </a:r>
            <a:r>
              <a:rPr lang="en-US" altLang="ja-JP" sz="7568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7568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396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13824</TotalTime>
  <Words>21</Words>
  <Application>Microsoft Office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167</cp:revision>
  <cp:lastPrinted>2015-12-18T04:21:12Z</cp:lastPrinted>
  <dcterms:created xsi:type="dcterms:W3CDTF">2015-12-17T06:35:06Z</dcterms:created>
  <dcterms:modified xsi:type="dcterms:W3CDTF">2016-11-29T08:02:55Z</dcterms:modified>
</cp:coreProperties>
</file>