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99968" y="2431601"/>
            <a:ext cx="11792067" cy="2170602"/>
            <a:chOff x="2156162" y="2788990"/>
            <a:chExt cx="6634749" cy="1563768"/>
          </a:xfrm>
        </p:grpSpPr>
        <p:sp>
          <p:nvSpPr>
            <p:cNvPr id="3" name="正方形/長方形 2"/>
            <p:cNvSpPr/>
            <p:nvPr/>
          </p:nvSpPr>
          <p:spPr bwMode="auto">
            <a:xfrm>
              <a:off x="2156162" y="3081517"/>
              <a:ext cx="1850505" cy="972757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tCaller</a:t>
              </a:r>
              <a:endPara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Caller</a:t>
              </a:r>
              <a:endPara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6940408" y="3081517"/>
              <a:ext cx="1850503" cy="972757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tMotor</a:t>
              </a:r>
              <a:endParaRPr lang="en-US" altLang="ja-JP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Motor</a:t>
              </a:r>
              <a:endParaRPr lang="ja-JP" altLang="en-US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二等辺三角形 4"/>
            <p:cNvSpPr/>
            <p:nvPr/>
          </p:nvSpPr>
          <p:spPr bwMode="auto">
            <a:xfrm rot="5400000" flipH="1">
              <a:off x="6879073" y="3359268"/>
              <a:ext cx="403401" cy="38427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" name="直線コネクタ 5"/>
            <p:cNvCxnSpPr>
              <a:stCxn id="3" idx="3"/>
              <a:endCxn id="4" idx="1"/>
            </p:cNvCxnSpPr>
            <p:nvPr/>
          </p:nvCxnSpPr>
          <p:spPr bwMode="auto">
            <a:xfrm>
              <a:off x="4006667" y="3567895"/>
              <a:ext cx="293374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テキスト ボックス 6"/>
            <p:cNvSpPr txBox="1"/>
            <p:nvPr/>
          </p:nvSpPr>
          <p:spPr>
            <a:xfrm>
              <a:off x="4006668" y="2788991"/>
              <a:ext cx="987929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call port:</a:t>
              </a:r>
            </a:p>
            <a:p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cMotor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756617" y="2788990"/>
              <a:ext cx="1183791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entry port:</a:t>
              </a:r>
            </a:p>
            <a:p>
              <a:pPr algn="r"/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eMotor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919214" y="3665390"/>
              <a:ext cx="1108643" cy="687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signature:</a:t>
              </a:r>
            </a:p>
            <a:p>
              <a:pPr algn="ctr"/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sMotor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13826</TotalTime>
  <Words>15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165</cp:revision>
  <cp:lastPrinted>2015-12-18T04:21:12Z</cp:lastPrinted>
  <dcterms:created xsi:type="dcterms:W3CDTF">2015-12-17T06:35:06Z</dcterms:created>
  <dcterms:modified xsi:type="dcterms:W3CDTF">2016-11-29T08:03:08Z</dcterms:modified>
</cp:coreProperties>
</file>