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655863" y="1118785"/>
            <a:ext cx="4439558" cy="1145443"/>
            <a:chOff x="348342" y="1873529"/>
            <a:chExt cx="4439558" cy="1120630"/>
          </a:xfrm>
        </p:grpSpPr>
        <p:sp>
          <p:nvSpPr>
            <p:cNvPr id="3" name="正方形/長方形 2"/>
            <p:cNvSpPr/>
            <p:nvPr/>
          </p:nvSpPr>
          <p:spPr bwMode="auto">
            <a:xfrm>
              <a:off x="348342" y="1873529"/>
              <a:ext cx="1884137" cy="1120629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457200" indent="-457200"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AutoNum type="arabicPeriod"/>
              </a:pPr>
              <a:r>
                <a:rPr lang="en-US" altLang="ja-JP" sz="20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alloc</a:t>
              </a:r>
              <a:r>
                <a:rPr lang="en-US" altLang="ja-JP" sz="20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()</a:t>
              </a:r>
            </a:p>
            <a:p>
              <a:pPr marL="457200" indent="-457200"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AutoNum type="arabicPeriod"/>
              </a:pPr>
              <a:r>
                <a:rPr lang="en-US" altLang="ja-JP" sz="20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func</a:t>
              </a:r>
              <a:r>
                <a:rPr lang="en-US" altLang="ja-JP" sz="20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()</a:t>
              </a: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4. </a:t>
              </a:r>
              <a:r>
                <a:rPr lang="en-US" altLang="ja-JP" sz="20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dealloc</a:t>
              </a:r>
              <a:r>
                <a:rPr lang="en-US" altLang="ja-JP" sz="20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()</a:t>
              </a:r>
            </a:p>
          </p:txBody>
        </p:sp>
        <p:sp>
          <p:nvSpPr>
            <p:cNvPr id="4" name="正方形/長方形 3"/>
            <p:cNvSpPr/>
            <p:nvPr/>
          </p:nvSpPr>
          <p:spPr bwMode="auto">
            <a:xfrm>
              <a:off x="2900136" y="1873529"/>
              <a:ext cx="1887764" cy="112063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3. exec()</a:t>
              </a:r>
              <a:endPara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5" name="二等辺三角形 4"/>
            <p:cNvSpPr/>
            <p:nvPr/>
          </p:nvSpPr>
          <p:spPr bwMode="auto">
            <a:xfrm rot="5400000" flipH="1">
              <a:off x="2768682" y="2297386"/>
              <a:ext cx="518645" cy="25574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6" name="直線コネクタ 5"/>
            <p:cNvCxnSpPr>
              <a:stCxn id="3" idx="3"/>
              <a:endCxn id="4" idx="1"/>
            </p:cNvCxnSpPr>
            <p:nvPr/>
          </p:nvCxnSpPr>
          <p:spPr bwMode="auto">
            <a:xfrm>
              <a:off x="2232479" y="2433844"/>
              <a:ext cx="667657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正方形/長方形 19"/>
          <p:cNvSpPr/>
          <p:nvPr/>
        </p:nvSpPr>
        <p:spPr bwMode="auto">
          <a:xfrm>
            <a:off x="963385" y="252082"/>
            <a:ext cx="3824515" cy="606962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in</a:t>
            </a:r>
            <a:endParaRPr lang="ja-JP" altLang="en-US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 bwMode="auto">
          <a:xfrm>
            <a:off x="7404101" y="252082"/>
            <a:ext cx="3824515" cy="606962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send</a:t>
            </a:r>
            <a:endParaRPr lang="ja-JP" altLang="en-US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 flipH="1" flipV="1">
            <a:off x="29029" y="3425371"/>
            <a:ext cx="12162971" cy="2540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7096580" y="1118782"/>
            <a:ext cx="4439558" cy="1145443"/>
            <a:chOff x="348342" y="1873529"/>
            <a:chExt cx="4439558" cy="1120630"/>
          </a:xfrm>
        </p:grpSpPr>
        <p:sp>
          <p:nvSpPr>
            <p:cNvPr id="48" name="正方形/長方形 47"/>
            <p:cNvSpPr/>
            <p:nvPr/>
          </p:nvSpPr>
          <p:spPr bwMode="auto">
            <a:xfrm>
              <a:off x="348342" y="1873529"/>
              <a:ext cx="1887763" cy="1120629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457200" indent="-457200"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AutoNum type="arabicPeriod"/>
              </a:pPr>
              <a:r>
                <a:rPr lang="en-US" altLang="ja-JP" sz="20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alloc</a:t>
              </a:r>
              <a:r>
                <a:rPr lang="en-US" altLang="ja-JP" sz="20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()</a:t>
              </a:r>
            </a:p>
            <a:p>
              <a:pPr marL="457200" indent="-457200"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AutoNum type="arabicPeriod"/>
              </a:pPr>
              <a:r>
                <a:rPr lang="en-US" altLang="ja-JP" sz="20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func</a:t>
              </a:r>
              <a:r>
                <a:rPr lang="en-US" altLang="ja-JP" sz="20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()</a:t>
              </a: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49" name="正方形/長方形 48"/>
            <p:cNvSpPr/>
            <p:nvPr/>
          </p:nvSpPr>
          <p:spPr bwMode="auto">
            <a:xfrm>
              <a:off x="2903762" y="1873529"/>
              <a:ext cx="1884138" cy="112063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3. exec()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4. </a:t>
              </a:r>
              <a:r>
                <a:rPr lang="en-US" altLang="ja-JP" sz="20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dealloc</a:t>
              </a:r>
              <a:r>
                <a:rPr lang="en-US" altLang="ja-JP" sz="20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()</a:t>
              </a: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50" name="二等辺三角形 49"/>
            <p:cNvSpPr/>
            <p:nvPr/>
          </p:nvSpPr>
          <p:spPr bwMode="auto">
            <a:xfrm rot="5400000" flipH="1">
              <a:off x="2772309" y="2305974"/>
              <a:ext cx="518645" cy="25574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51" name="直線コネクタ 50"/>
            <p:cNvCxnSpPr>
              <a:stCxn id="48" idx="3"/>
              <a:endCxn id="49" idx="1"/>
            </p:cNvCxnSpPr>
            <p:nvPr/>
          </p:nvCxnSpPr>
          <p:spPr bwMode="auto">
            <a:xfrm>
              <a:off x="2236105" y="2433844"/>
              <a:ext cx="667657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右矢印 52"/>
          <p:cNvSpPr/>
          <p:nvPr/>
        </p:nvSpPr>
        <p:spPr>
          <a:xfrm>
            <a:off x="2384624" y="2725338"/>
            <a:ext cx="97840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 bwMode="auto">
          <a:xfrm>
            <a:off x="1929946" y="2393920"/>
            <a:ext cx="1887764" cy="414583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Data Flow</a:t>
            </a:r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55" name="右矢印 54"/>
          <p:cNvSpPr/>
          <p:nvPr/>
        </p:nvSpPr>
        <p:spPr>
          <a:xfrm>
            <a:off x="8828969" y="2730556"/>
            <a:ext cx="97840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 bwMode="auto">
          <a:xfrm>
            <a:off x="8374291" y="2399138"/>
            <a:ext cx="1887764" cy="414583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Data Flow</a:t>
            </a:r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655863" y="4510314"/>
            <a:ext cx="4439558" cy="1145443"/>
            <a:chOff x="348342" y="1873529"/>
            <a:chExt cx="4439558" cy="1120630"/>
          </a:xfrm>
        </p:grpSpPr>
        <p:sp>
          <p:nvSpPr>
            <p:cNvPr id="58" name="正方形/長方形 57"/>
            <p:cNvSpPr/>
            <p:nvPr/>
          </p:nvSpPr>
          <p:spPr bwMode="auto">
            <a:xfrm>
              <a:off x="348342" y="1873529"/>
              <a:ext cx="1884137" cy="1120629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457200" indent="-457200"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AutoNum type="arabicPeriod"/>
              </a:pPr>
              <a:r>
                <a:rPr lang="en-US" altLang="ja-JP" sz="20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alloc</a:t>
              </a:r>
              <a:r>
                <a:rPr lang="en-US" altLang="ja-JP" sz="20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()</a:t>
              </a:r>
            </a:p>
            <a:p>
              <a:pPr marL="457200" indent="-457200"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AutoNum type="arabicPeriod"/>
              </a:pPr>
              <a:r>
                <a:rPr lang="en-US" altLang="ja-JP" sz="20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func</a:t>
              </a:r>
              <a:r>
                <a:rPr lang="en-US" altLang="ja-JP" sz="20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()</a:t>
              </a: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4. </a:t>
              </a:r>
              <a:r>
                <a:rPr lang="en-US" altLang="ja-JP" sz="20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dealloc</a:t>
              </a:r>
              <a:r>
                <a:rPr lang="en-US" altLang="ja-JP" sz="20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()</a:t>
              </a:r>
            </a:p>
          </p:txBody>
        </p:sp>
        <p:sp>
          <p:nvSpPr>
            <p:cNvPr id="59" name="正方形/長方形 58"/>
            <p:cNvSpPr/>
            <p:nvPr/>
          </p:nvSpPr>
          <p:spPr bwMode="auto">
            <a:xfrm>
              <a:off x="2900136" y="1873529"/>
              <a:ext cx="1887764" cy="112063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3. exec()</a:t>
              </a:r>
              <a:endPara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60" name="二等辺三角形 59"/>
            <p:cNvSpPr/>
            <p:nvPr/>
          </p:nvSpPr>
          <p:spPr bwMode="auto">
            <a:xfrm rot="5400000" flipH="1">
              <a:off x="2768682" y="2297386"/>
              <a:ext cx="518645" cy="25574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61" name="直線コネクタ 60"/>
            <p:cNvCxnSpPr>
              <a:stCxn id="58" idx="3"/>
              <a:endCxn id="59" idx="1"/>
            </p:cNvCxnSpPr>
            <p:nvPr/>
          </p:nvCxnSpPr>
          <p:spPr bwMode="auto">
            <a:xfrm>
              <a:off x="2232479" y="2433844"/>
              <a:ext cx="667657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2" name="正方形/長方形 61"/>
          <p:cNvSpPr/>
          <p:nvPr/>
        </p:nvSpPr>
        <p:spPr bwMode="auto">
          <a:xfrm>
            <a:off x="963385" y="3643611"/>
            <a:ext cx="3824515" cy="606962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out</a:t>
            </a:r>
            <a:endParaRPr lang="ja-JP" altLang="en-US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7404101" y="3643611"/>
            <a:ext cx="3824515" cy="606962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receive</a:t>
            </a:r>
            <a:endParaRPr lang="ja-JP" altLang="en-US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grpSp>
        <p:nvGrpSpPr>
          <p:cNvPr id="64" name="グループ化 63"/>
          <p:cNvGrpSpPr/>
          <p:nvPr/>
        </p:nvGrpSpPr>
        <p:grpSpPr>
          <a:xfrm>
            <a:off x="7096580" y="4510311"/>
            <a:ext cx="4439558" cy="1145443"/>
            <a:chOff x="348342" y="1873529"/>
            <a:chExt cx="4439558" cy="1120630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348342" y="1873529"/>
              <a:ext cx="1887763" cy="1120629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1. </a:t>
              </a:r>
              <a:r>
                <a:rPr lang="en-US" altLang="ja-JP" sz="20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func</a:t>
              </a:r>
              <a:r>
                <a:rPr lang="en-US" altLang="ja-JP" sz="20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()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4. </a:t>
              </a:r>
              <a:r>
                <a:rPr lang="en-US" altLang="ja-JP" sz="20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dealloc</a:t>
              </a:r>
              <a:endParaRPr lang="en-US" altLang="ja-JP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66" name="正方形/長方形 65"/>
            <p:cNvSpPr/>
            <p:nvPr/>
          </p:nvSpPr>
          <p:spPr bwMode="auto">
            <a:xfrm>
              <a:off x="2903762" y="1873529"/>
              <a:ext cx="1884138" cy="112063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2. </a:t>
              </a:r>
              <a:r>
                <a:rPr lang="en-US" altLang="ja-JP" sz="20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alloc</a:t>
              </a:r>
              <a:r>
                <a:rPr lang="en-US" altLang="ja-JP" sz="20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()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3. exec()</a:t>
              </a: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67" name="二等辺三角形 66"/>
            <p:cNvSpPr/>
            <p:nvPr/>
          </p:nvSpPr>
          <p:spPr bwMode="auto">
            <a:xfrm rot="5400000" flipH="1">
              <a:off x="2772309" y="2305974"/>
              <a:ext cx="518645" cy="25574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68" name="直線コネクタ 67"/>
            <p:cNvCxnSpPr>
              <a:stCxn id="65" idx="3"/>
              <a:endCxn id="66" idx="1"/>
            </p:cNvCxnSpPr>
            <p:nvPr/>
          </p:nvCxnSpPr>
          <p:spPr bwMode="auto">
            <a:xfrm>
              <a:off x="2236105" y="2433844"/>
              <a:ext cx="667657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" name="右矢印 68"/>
          <p:cNvSpPr/>
          <p:nvPr/>
        </p:nvSpPr>
        <p:spPr>
          <a:xfrm rot="10800000">
            <a:off x="2384624" y="6116867"/>
            <a:ext cx="97840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 bwMode="auto">
          <a:xfrm>
            <a:off x="1929946" y="5785449"/>
            <a:ext cx="1887764" cy="414583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Data Flow</a:t>
            </a:r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71" name="右矢印 70"/>
          <p:cNvSpPr/>
          <p:nvPr/>
        </p:nvSpPr>
        <p:spPr>
          <a:xfrm rot="10800000">
            <a:off x="8828969" y="6122085"/>
            <a:ext cx="97840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 bwMode="auto">
          <a:xfrm>
            <a:off x="8374291" y="5790667"/>
            <a:ext cx="1887764" cy="414583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Data Flow</a:t>
            </a:r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322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13990</TotalTime>
  <Words>63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187</cp:revision>
  <cp:lastPrinted>2015-12-18T04:21:12Z</cp:lastPrinted>
  <dcterms:created xsi:type="dcterms:W3CDTF">2015-12-17T06:35:06Z</dcterms:created>
  <dcterms:modified xsi:type="dcterms:W3CDTF">2016-12-12T08:50:35Z</dcterms:modified>
</cp:coreProperties>
</file>