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ygwin64\home\takuro\paper\master\log_rand10_time3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[log_rand10_time30.xlsx]log_rand10_time30!$A$1:$A$3005</c:f>
              <c:numCache>
                <c:formatCode>General</c:formatCode>
                <c:ptCount val="3005"/>
                <c:pt idx="0">
                  <c:v>6.9999999999999999E-6</c:v>
                </c:pt>
                <c:pt idx="1">
                  <c:v>5.7000000000000003E-5</c:v>
                </c:pt>
                <c:pt idx="2">
                  <c:v>5.3630000000000006E-3</c:v>
                </c:pt>
                <c:pt idx="3">
                  <c:v>1.5401999999999999E-2</c:v>
                </c:pt>
                <c:pt idx="4">
                  <c:v>2.5343000000000001E-2</c:v>
                </c:pt>
                <c:pt idx="5">
                  <c:v>3.5340000000000003E-2</c:v>
                </c:pt>
                <c:pt idx="6">
                  <c:v>4.5340000000000005E-2</c:v>
                </c:pt>
                <c:pt idx="7">
                  <c:v>5.5337999999999998E-2</c:v>
                </c:pt>
                <c:pt idx="8">
                  <c:v>6.5338999999999994E-2</c:v>
                </c:pt>
                <c:pt idx="9">
                  <c:v>7.5337999999999988E-2</c:v>
                </c:pt>
                <c:pt idx="10">
                  <c:v>8.5337999999999997E-2</c:v>
                </c:pt>
                <c:pt idx="11">
                  <c:v>9.5337999999999992E-2</c:v>
                </c:pt>
                <c:pt idx="12">
                  <c:v>0.105337</c:v>
                </c:pt>
                <c:pt idx="13">
                  <c:v>0.115338</c:v>
                </c:pt>
                <c:pt idx="14">
                  <c:v>0.125337</c:v>
                </c:pt>
                <c:pt idx="15">
                  <c:v>0.13533799999999999</c:v>
                </c:pt>
                <c:pt idx="16">
                  <c:v>0.14534</c:v>
                </c:pt>
                <c:pt idx="17">
                  <c:v>0.155338</c:v>
                </c:pt>
                <c:pt idx="18">
                  <c:v>0.16533799999999998</c:v>
                </c:pt>
                <c:pt idx="19">
                  <c:v>0.17533699999999999</c:v>
                </c:pt>
                <c:pt idx="20">
                  <c:v>0.185337</c:v>
                </c:pt>
                <c:pt idx="21">
                  <c:v>0.19533899999999998</c:v>
                </c:pt>
                <c:pt idx="22">
                  <c:v>0.20533899999999999</c:v>
                </c:pt>
                <c:pt idx="23">
                  <c:v>0.215337</c:v>
                </c:pt>
                <c:pt idx="24">
                  <c:v>0.22533699999999998</c:v>
                </c:pt>
                <c:pt idx="25">
                  <c:v>0.23533999999999999</c:v>
                </c:pt>
                <c:pt idx="26">
                  <c:v>0.245338</c:v>
                </c:pt>
                <c:pt idx="27">
                  <c:v>0.25533699999999998</c:v>
                </c:pt>
                <c:pt idx="28">
                  <c:v>0.26533699999999999</c:v>
                </c:pt>
                <c:pt idx="29">
                  <c:v>0.27533800000000003</c:v>
                </c:pt>
                <c:pt idx="30">
                  <c:v>0.28533800000000004</c:v>
                </c:pt>
                <c:pt idx="31">
                  <c:v>0.29533800000000004</c:v>
                </c:pt>
                <c:pt idx="32">
                  <c:v>0.305338</c:v>
                </c:pt>
                <c:pt idx="33">
                  <c:v>0.31533800000000001</c:v>
                </c:pt>
                <c:pt idx="34">
                  <c:v>0.32533699999999999</c:v>
                </c:pt>
                <c:pt idx="35">
                  <c:v>0.33533800000000002</c:v>
                </c:pt>
                <c:pt idx="36">
                  <c:v>0.34533700000000001</c:v>
                </c:pt>
                <c:pt idx="37">
                  <c:v>0.35533700000000001</c:v>
                </c:pt>
                <c:pt idx="38">
                  <c:v>0.365338</c:v>
                </c:pt>
                <c:pt idx="39">
                  <c:v>0.375338</c:v>
                </c:pt>
                <c:pt idx="40">
                  <c:v>0.38533699999999999</c:v>
                </c:pt>
                <c:pt idx="41">
                  <c:v>0.39533999999999997</c:v>
                </c:pt>
                <c:pt idx="42">
                  <c:v>0.405337</c:v>
                </c:pt>
                <c:pt idx="43">
                  <c:v>0.41533700000000001</c:v>
                </c:pt>
                <c:pt idx="44">
                  <c:v>0.42533699999999997</c:v>
                </c:pt>
                <c:pt idx="45">
                  <c:v>0.435336</c:v>
                </c:pt>
                <c:pt idx="46">
                  <c:v>0.44533699999999998</c:v>
                </c:pt>
                <c:pt idx="47">
                  <c:v>0.45533600000000002</c:v>
                </c:pt>
                <c:pt idx="48">
                  <c:v>0.46533800000000003</c:v>
                </c:pt>
                <c:pt idx="49">
                  <c:v>0.47533700000000001</c:v>
                </c:pt>
                <c:pt idx="50">
                  <c:v>0.48533800000000005</c:v>
                </c:pt>
                <c:pt idx="51">
                  <c:v>0.495338</c:v>
                </c:pt>
                <c:pt idx="52">
                  <c:v>0.50534100000000004</c:v>
                </c:pt>
                <c:pt idx="53">
                  <c:v>0.51533699999999993</c:v>
                </c:pt>
                <c:pt idx="54">
                  <c:v>0.52533799999999997</c:v>
                </c:pt>
                <c:pt idx="55">
                  <c:v>0.53533699999999995</c:v>
                </c:pt>
                <c:pt idx="56">
                  <c:v>0.54533699999999996</c:v>
                </c:pt>
                <c:pt idx="57">
                  <c:v>0.555338</c:v>
                </c:pt>
                <c:pt idx="58">
                  <c:v>0.56533699999999998</c:v>
                </c:pt>
                <c:pt idx="59">
                  <c:v>0.57533599999999996</c:v>
                </c:pt>
                <c:pt idx="60">
                  <c:v>0.58533599999999997</c:v>
                </c:pt>
                <c:pt idx="61">
                  <c:v>0.59533700000000001</c:v>
                </c:pt>
                <c:pt idx="62">
                  <c:v>0.60533700000000001</c:v>
                </c:pt>
                <c:pt idx="63">
                  <c:v>0.61533700000000002</c:v>
                </c:pt>
                <c:pt idx="64">
                  <c:v>0.62533700000000003</c:v>
                </c:pt>
                <c:pt idx="65">
                  <c:v>0.63533600000000001</c:v>
                </c:pt>
                <c:pt idx="66">
                  <c:v>0.64533699999999994</c:v>
                </c:pt>
                <c:pt idx="67">
                  <c:v>0.65533699999999995</c:v>
                </c:pt>
                <c:pt idx="68">
                  <c:v>0.66533600000000004</c:v>
                </c:pt>
                <c:pt idx="69">
                  <c:v>0.67533600000000005</c:v>
                </c:pt>
                <c:pt idx="70">
                  <c:v>0.68533699999999997</c:v>
                </c:pt>
                <c:pt idx="71">
                  <c:v>0.69534699999999994</c:v>
                </c:pt>
                <c:pt idx="72">
                  <c:v>0.91317100000000007</c:v>
                </c:pt>
                <c:pt idx="73">
                  <c:v>0.91320000000000001</c:v>
                </c:pt>
                <c:pt idx="74">
                  <c:v>0.91534700000000002</c:v>
                </c:pt>
                <c:pt idx="75">
                  <c:v>0.92535199999999995</c:v>
                </c:pt>
                <c:pt idx="76">
                  <c:v>0.93694299999999997</c:v>
                </c:pt>
                <c:pt idx="77">
                  <c:v>0.94533800000000001</c:v>
                </c:pt>
                <c:pt idx="78">
                  <c:v>0.95533800000000002</c:v>
                </c:pt>
                <c:pt idx="79">
                  <c:v>0.96533799999999992</c:v>
                </c:pt>
                <c:pt idx="80">
                  <c:v>0.97533700000000001</c:v>
                </c:pt>
                <c:pt idx="81">
                  <c:v>0.98533700000000002</c:v>
                </c:pt>
                <c:pt idx="82">
                  <c:v>0.99533700000000003</c:v>
                </c:pt>
                <c:pt idx="83">
                  <c:v>1.005339</c:v>
                </c:pt>
                <c:pt idx="84">
                  <c:v>1.0153369999999999</c:v>
                </c:pt>
                <c:pt idx="85">
                  <c:v>1.0253379999999999</c:v>
                </c:pt>
                <c:pt idx="86">
                  <c:v>1.0353379999999999</c:v>
                </c:pt>
                <c:pt idx="87">
                  <c:v>1.045337</c:v>
                </c:pt>
                <c:pt idx="88">
                  <c:v>1.055337</c:v>
                </c:pt>
                <c:pt idx="89">
                  <c:v>1.065337</c:v>
                </c:pt>
                <c:pt idx="90">
                  <c:v>1.075337</c:v>
                </c:pt>
                <c:pt idx="91">
                  <c:v>1.085337</c:v>
                </c:pt>
                <c:pt idx="92">
                  <c:v>1.0953379999999999</c:v>
                </c:pt>
                <c:pt idx="93">
                  <c:v>1.1053379999999999</c:v>
                </c:pt>
                <c:pt idx="94">
                  <c:v>1.115337</c:v>
                </c:pt>
                <c:pt idx="95">
                  <c:v>1.1253360000000001</c:v>
                </c:pt>
                <c:pt idx="96">
                  <c:v>1.135337</c:v>
                </c:pt>
                <c:pt idx="97">
                  <c:v>1.145337</c:v>
                </c:pt>
                <c:pt idx="98">
                  <c:v>1.1553370000000001</c:v>
                </c:pt>
                <c:pt idx="99">
                  <c:v>1.1653370000000001</c:v>
                </c:pt>
                <c:pt idx="100">
                  <c:v>1.1753370000000001</c:v>
                </c:pt>
                <c:pt idx="101">
                  <c:v>1.185338</c:v>
                </c:pt>
                <c:pt idx="102">
                  <c:v>1.1953370000000001</c:v>
                </c:pt>
                <c:pt idx="103">
                  <c:v>1.2053369999999999</c:v>
                </c:pt>
                <c:pt idx="104">
                  <c:v>1.215338</c:v>
                </c:pt>
                <c:pt idx="105">
                  <c:v>1.225338</c:v>
                </c:pt>
                <c:pt idx="106">
                  <c:v>1.2353369999999999</c:v>
                </c:pt>
                <c:pt idx="107">
                  <c:v>1.2453380000000001</c:v>
                </c:pt>
                <c:pt idx="108">
                  <c:v>1.2553369999999999</c:v>
                </c:pt>
                <c:pt idx="109">
                  <c:v>1.2653369999999999</c:v>
                </c:pt>
                <c:pt idx="110">
                  <c:v>1.2753369999999999</c:v>
                </c:pt>
                <c:pt idx="111">
                  <c:v>1.2860209999999999</c:v>
                </c:pt>
                <c:pt idx="112">
                  <c:v>1.2953379999999999</c:v>
                </c:pt>
                <c:pt idx="113">
                  <c:v>1.3053379999999999</c:v>
                </c:pt>
                <c:pt idx="114">
                  <c:v>1.315337</c:v>
                </c:pt>
                <c:pt idx="115">
                  <c:v>1.3253379999999999</c:v>
                </c:pt>
                <c:pt idx="116">
                  <c:v>1.335337</c:v>
                </c:pt>
                <c:pt idx="117">
                  <c:v>1.345337</c:v>
                </c:pt>
                <c:pt idx="118">
                  <c:v>1.355337</c:v>
                </c:pt>
                <c:pt idx="119">
                  <c:v>1.365337</c:v>
                </c:pt>
                <c:pt idx="120">
                  <c:v>1.3753379999999999</c:v>
                </c:pt>
                <c:pt idx="121">
                  <c:v>1.385337</c:v>
                </c:pt>
                <c:pt idx="122">
                  <c:v>1.395337</c:v>
                </c:pt>
                <c:pt idx="123">
                  <c:v>1.4053370000000001</c:v>
                </c:pt>
                <c:pt idx="124">
                  <c:v>1.4153370000000001</c:v>
                </c:pt>
                <c:pt idx="125">
                  <c:v>1.4253370000000001</c:v>
                </c:pt>
                <c:pt idx="126">
                  <c:v>1.4353370000000001</c:v>
                </c:pt>
                <c:pt idx="127">
                  <c:v>1.4453370000000001</c:v>
                </c:pt>
                <c:pt idx="128">
                  <c:v>1.4553369999999999</c:v>
                </c:pt>
                <c:pt idx="129">
                  <c:v>1.465336</c:v>
                </c:pt>
                <c:pt idx="130">
                  <c:v>1.4753369999999999</c:v>
                </c:pt>
                <c:pt idx="131">
                  <c:v>1.485338</c:v>
                </c:pt>
                <c:pt idx="132">
                  <c:v>1.4953380000000001</c:v>
                </c:pt>
                <c:pt idx="133">
                  <c:v>1.5053369999999999</c:v>
                </c:pt>
                <c:pt idx="134">
                  <c:v>1.5153369999999999</c:v>
                </c:pt>
                <c:pt idx="135">
                  <c:v>1.5253369999999999</c:v>
                </c:pt>
                <c:pt idx="136">
                  <c:v>1.535337</c:v>
                </c:pt>
                <c:pt idx="137">
                  <c:v>1.545337</c:v>
                </c:pt>
                <c:pt idx="138">
                  <c:v>1.5553379999999999</c:v>
                </c:pt>
                <c:pt idx="139">
                  <c:v>1.565337</c:v>
                </c:pt>
                <c:pt idx="140">
                  <c:v>1.575337</c:v>
                </c:pt>
                <c:pt idx="141">
                  <c:v>1.5853379999999999</c:v>
                </c:pt>
                <c:pt idx="142">
                  <c:v>1.595337</c:v>
                </c:pt>
                <c:pt idx="143">
                  <c:v>1.605337</c:v>
                </c:pt>
                <c:pt idx="144">
                  <c:v>1.615337</c:v>
                </c:pt>
                <c:pt idx="145">
                  <c:v>1.6258920000000001</c:v>
                </c:pt>
                <c:pt idx="146">
                  <c:v>1.635338</c:v>
                </c:pt>
                <c:pt idx="147">
                  <c:v>1.645338</c:v>
                </c:pt>
                <c:pt idx="148">
                  <c:v>1.655338</c:v>
                </c:pt>
                <c:pt idx="149">
                  <c:v>1.665338</c:v>
                </c:pt>
                <c:pt idx="150">
                  <c:v>1.6753370000000001</c:v>
                </c:pt>
                <c:pt idx="151">
                  <c:v>1.6853370000000001</c:v>
                </c:pt>
                <c:pt idx="152">
                  <c:v>1.6953370000000001</c:v>
                </c:pt>
                <c:pt idx="153">
                  <c:v>1.7053369999999999</c:v>
                </c:pt>
                <c:pt idx="154">
                  <c:v>1.7153369999999999</c:v>
                </c:pt>
                <c:pt idx="155">
                  <c:v>1.7253369999999999</c:v>
                </c:pt>
                <c:pt idx="156">
                  <c:v>1.735338</c:v>
                </c:pt>
                <c:pt idx="157">
                  <c:v>1.7453380000000001</c:v>
                </c:pt>
                <c:pt idx="158">
                  <c:v>1.7553380000000001</c:v>
                </c:pt>
                <c:pt idx="159">
                  <c:v>1.7653369999999999</c:v>
                </c:pt>
                <c:pt idx="160">
                  <c:v>1.7753369999999999</c:v>
                </c:pt>
                <c:pt idx="161">
                  <c:v>1.785337</c:v>
                </c:pt>
                <c:pt idx="162">
                  <c:v>1.795337</c:v>
                </c:pt>
                <c:pt idx="163">
                  <c:v>1.805337</c:v>
                </c:pt>
                <c:pt idx="164">
                  <c:v>1.815337</c:v>
                </c:pt>
                <c:pt idx="165">
                  <c:v>1.8253379999999999</c:v>
                </c:pt>
                <c:pt idx="166">
                  <c:v>1.835337</c:v>
                </c:pt>
                <c:pt idx="167">
                  <c:v>1.8453379999999999</c:v>
                </c:pt>
                <c:pt idx="168">
                  <c:v>1.855337</c:v>
                </c:pt>
                <c:pt idx="169">
                  <c:v>1.865337</c:v>
                </c:pt>
                <c:pt idx="170">
                  <c:v>1.875337</c:v>
                </c:pt>
                <c:pt idx="171">
                  <c:v>1.885337</c:v>
                </c:pt>
                <c:pt idx="172">
                  <c:v>1.895338</c:v>
                </c:pt>
                <c:pt idx="173">
                  <c:v>1.9053370000000001</c:v>
                </c:pt>
                <c:pt idx="174">
                  <c:v>1.9153389999999999</c:v>
                </c:pt>
                <c:pt idx="175">
                  <c:v>1.925338</c:v>
                </c:pt>
                <c:pt idx="176">
                  <c:v>1.935338</c:v>
                </c:pt>
                <c:pt idx="177">
                  <c:v>1.945338</c:v>
                </c:pt>
                <c:pt idx="178">
                  <c:v>1.955338</c:v>
                </c:pt>
                <c:pt idx="179">
                  <c:v>1.9670799999999999</c:v>
                </c:pt>
                <c:pt idx="180">
                  <c:v>1.975339</c:v>
                </c:pt>
                <c:pt idx="181">
                  <c:v>1.985338</c:v>
                </c:pt>
                <c:pt idx="182">
                  <c:v>1.9953369999999999</c:v>
                </c:pt>
                <c:pt idx="183">
                  <c:v>2.0053380000000001</c:v>
                </c:pt>
                <c:pt idx="184">
                  <c:v>2.0153370000000002</c:v>
                </c:pt>
                <c:pt idx="185">
                  <c:v>2.0253369999999999</c:v>
                </c:pt>
                <c:pt idx="186">
                  <c:v>2.0353379999999999</c:v>
                </c:pt>
                <c:pt idx="187">
                  <c:v>2.045337</c:v>
                </c:pt>
                <c:pt idx="188">
                  <c:v>2.0553380000000003</c:v>
                </c:pt>
                <c:pt idx="189">
                  <c:v>2.065337</c:v>
                </c:pt>
                <c:pt idx="190">
                  <c:v>2.0753370000000002</c:v>
                </c:pt>
                <c:pt idx="191">
                  <c:v>2.085337</c:v>
                </c:pt>
                <c:pt idx="192">
                  <c:v>2.0953369999999998</c:v>
                </c:pt>
                <c:pt idx="193">
                  <c:v>2.105337</c:v>
                </c:pt>
                <c:pt idx="194">
                  <c:v>2.1153380000000004</c:v>
                </c:pt>
                <c:pt idx="195">
                  <c:v>2.125337</c:v>
                </c:pt>
                <c:pt idx="196">
                  <c:v>2.1353369999999998</c:v>
                </c:pt>
                <c:pt idx="197">
                  <c:v>2.145337</c:v>
                </c:pt>
                <c:pt idx="198">
                  <c:v>2.1553369999999998</c:v>
                </c:pt>
                <c:pt idx="199">
                  <c:v>2.1653380000000002</c:v>
                </c:pt>
                <c:pt idx="200">
                  <c:v>2.1753369999999999</c:v>
                </c:pt>
                <c:pt idx="201">
                  <c:v>2.1853380000000002</c:v>
                </c:pt>
                <c:pt idx="202">
                  <c:v>2.1953369999999999</c:v>
                </c:pt>
                <c:pt idx="203">
                  <c:v>2.2053370000000001</c:v>
                </c:pt>
                <c:pt idx="204">
                  <c:v>2.2153369999999999</c:v>
                </c:pt>
                <c:pt idx="205">
                  <c:v>2.2253370000000001</c:v>
                </c:pt>
                <c:pt idx="206">
                  <c:v>2.2353369999999999</c:v>
                </c:pt>
                <c:pt idx="207">
                  <c:v>2.2453380000000003</c:v>
                </c:pt>
                <c:pt idx="208">
                  <c:v>2.2553369999999999</c:v>
                </c:pt>
                <c:pt idx="209">
                  <c:v>2.2653370000000002</c:v>
                </c:pt>
                <c:pt idx="210">
                  <c:v>2.2753380000000001</c:v>
                </c:pt>
                <c:pt idx="211">
                  <c:v>2.2853380000000003</c:v>
                </c:pt>
                <c:pt idx="212">
                  <c:v>2.295337</c:v>
                </c:pt>
                <c:pt idx="213">
                  <c:v>2.306864</c:v>
                </c:pt>
                <c:pt idx="214">
                  <c:v>2.3153380000000001</c:v>
                </c:pt>
                <c:pt idx="215">
                  <c:v>2.3253370000000002</c:v>
                </c:pt>
                <c:pt idx="216">
                  <c:v>2.335337</c:v>
                </c:pt>
                <c:pt idx="217">
                  <c:v>2.3453369999999998</c:v>
                </c:pt>
                <c:pt idx="218">
                  <c:v>2.355337</c:v>
                </c:pt>
                <c:pt idx="219">
                  <c:v>2.3653380000000004</c:v>
                </c:pt>
                <c:pt idx="220">
                  <c:v>2.375337</c:v>
                </c:pt>
                <c:pt idx="221">
                  <c:v>2.3853369999999998</c:v>
                </c:pt>
                <c:pt idx="222">
                  <c:v>2.39534</c:v>
                </c:pt>
                <c:pt idx="223">
                  <c:v>2.4053369999999998</c:v>
                </c:pt>
                <c:pt idx="224">
                  <c:v>2.4153370000000001</c:v>
                </c:pt>
                <c:pt idx="225">
                  <c:v>2.425338</c:v>
                </c:pt>
                <c:pt idx="226">
                  <c:v>2.4353380000000002</c:v>
                </c:pt>
                <c:pt idx="227">
                  <c:v>2.4453369999999999</c:v>
                </c:pt>
                <c:pt idx="228">
                  <c:v>2.4553370000000001</c:v>
                </c:pt>
                <c:pt idx="229">
                  <c:v>2.4653369999999999</c:v>
                </c:pt>
                <c:pt idx="230">
                  <c:v>2.4753380000000003</c:v>
                </c:pt>
                <c:pt idx="231">
                  <c:v>2.4853369999999999</c:v>
                </c:pt>
                <c:pt idx="232">
                  <c:v>2.4953380000000003</c:v>
                </c:pt>
                <c:pt idx="233">
                  <c:v>2.5053380000000001</c:v>
                </c:pt>
                <c:pt idx="234">
                  <c:v>2.5153370000000002</c:v>
                </c:pt>
                <c:pt idx="235">
                  <c:v>2.5253369999999999</c:v>
                </c:pt>
                <c:pt idx="236">
                  <c:v>2.5353380000000003</c:v>
                </c:pt>
                <c:pt idx="237">
                  <c:v>2.5453380000000001</c:v>
                </c:pt>
                <c:pt idx="238">
                  <c:v>2.5553370000000002</c:v>
                </c:pt>
                <c:pt idx="239">
                  <c:v>2.5653380000000001</c:v>
                </c:pt>
                <c:pt idx="240">
                  <c:v>2.5753380000000003</c:v>
                </c:pt>
                <c:pt idx="241">
                  <c:v>2.5853380000000001</c:v>
                </c:pt>
                <c:pt idx="242">
                  <c:v>2.5953380000000004</c:v>
                </c:pt>
                <c:pt idx="243">
                  <c:v>2.6053380000000002</c:v>
                </c:pt>
                <c:pt idx="244">
                  <c:v>2.6153369999999998</c:v>
                </c:pt>
                <c:pt idx="245">
                  <c:v>2.625337</c:v>
                </c:pt>
                <c:pt idx="246">
                  <c:v>2.6353369999999998</c:v>
                </c:pt>
                <c:pt idx="247">
                  <c:v>2.646001</c:v>
                </c:pt>
                <c:pt idx="248">
                  <c:v>2.6553369999999998</c:v>
                </c:pt>
                <c:pt idx="249">
                  <c:v>2.6653380000000002</c:v>
                </c:pt>
                <c:pt idx="250">
                  <c:v>2.675338</c:v>
                </c:pt>
                <c:pt idx="251">
                  <c:v>2.6853380000000002</c:v>
                </c:pt>
                <c:pt idx="252">
                  <c:v>2.6953369999999999</c:v>
                </c:pt>
                <c:pt idx="253">
                  <c:v>2.7053370000000001</c:v>
                </c:pt>
                <c:pt idx="254">
                  <c:v>2.7153369999999999</c:v>
                </c:pt>
                <c:pt idx="255">
                  <c:v>2.7253380000000003</c:v>
                </c:pt>
                <c:pt idx="256">
                  <c:v>2.7353369999999999</c:v>
                </c:pt>
                <c:pt idx="257">
                  <c:v>2.7453370000000001</c:v>
                </c:pt>
                <c:pt idx="258">
                  <c:v>2.7553380000000001</c:v>
                </c:pt>
                <c:pt idx="259">
                  <c:v>2.7653380000000003</c:v>
                </c:pt>
                <c:pt idx="260">
                  <c:v>2.7753369999999999</c:v>
                </c:pt>
                <c:pt idx="261">
                  <c:v>2.7853380000000003</c:v>
                </c:pt>
                <c:pt idx="262">
                  <c:v>2.795337</c:v>
                </c:pt>
                <c:pt idx="263">
                  <c:v>2.8053370000000002</c:v>
                </c:pt>
                <c:pt idx="264">
                  <c:v>2.815337</c:v>
                </c:pt>
                <c:pt idx="265">
                  <c:v>2.8253380000000003</c:v>
                </c:pt>
                <c:pt idx="266">
                  <c:v>2.8353380000000001</c:v>
                </c:pt>
                <c:pt idx="267">
                  <c:v>2.8453369999999998</c:v>
                </c:pt>
                <c:pt idx="268">
                  <c:v>2.855337</c:v>
                </c:pt>
                <c:pt idx="269">
                  <c:v>2.8653369999999998</c:v>
                </c:pt>
                <c:pt idx="270">
                  <c:v>2.875337</c:v>
                </c:pt>
                <c:pt idx="271">
                  <c:v>2.8853369999999998</c:v>
                </c:pt>
                <c:pt idx="272">
                  <c:v>2.8953380000000002</c:v>
                </c:pt>
                <c:pt idx="273">
                  <c:v>2.9053369999999998</c:v>
                </c:pt>
                <c:pt idx="274">
                  <c:v>2.9153370000000001</c:v>
                </c:pt>
                <c:pt idx="275">
                  <c:v>2.9253359999999997</c:v>
                </c:pt>
                <c:pt idx="276">
                  <c:v>2.9353380000000002</c:v>
                </c:pt>
                <c:pt idx="277">
                  <c:v>2.9453369999999999</c:v>
                </c:pt>
                <c:pt idx="278">
                  <c:v>2.9553370000000001</c:v>
                </c:pt>
                <c:pt idx="279">
                  <c:v>2.9653369999999999</c:v>
                </c:pt>
                <c:pt idx="280">
                  <c:v>2.9753380000000003</c:v>
                </c:pt>
                <c:pt idx="281">
                  <c:v>2.9859140000000002</c:v>
                </c:pt>
                <c:pt idx="282">
                  <c:v>2.9953370000000001</c:v>
                </c:pt>
                <c:pt idx="283">
                  <c:v>3.0053369999999999</c:v>
                </c:pt>
                <c:pt idx="284">
                  <c:v>3.0153380000000003</c:v>
                </c:pt>
                <c:pt idx="285">
                  <c:v>3.0253369999999999</c:v>
                </c:pt>
                <c:pt idx="286">
                  <c:v>3.0353370000000002</c:v>
                </c:pt>
                <c:pt idx="287">
                  <c:v>3.0453380000000001</c:v>
                </c:pt>
                <c:pt idx="288">
                  <c:v>3.0553359999999996</c:v>
                </c:pt>
                <c:pt idx="289">
                  <c:v>3.065337</c:v>
                </c:pt>
                <c:pt idx="290">
                  <c:v>3.0753380000000003</c:v>
                </c:pt>
                <c:pt idx="291">
                  <c:v>3.085337</c:v>
                </c:pt>
                <c:pt idx="292">
                  <c:v>3.0953369999999998</c:v>
                </c:pt>
                <c:pt idx="293">
                  <c:v>3.105337</c:v>
                </c:pt>
                <c:pt idx="294">
                  <c:v>3.1153369999999998</c:v>
                </c:pt>
                <c:pt idx="295">
                  <c:v>3.1253380000000002</c:v>
                </c:pt>
                <c:pt idx="296">
                  <c:v>3.1353369999999998</c:v>
                </c:pt>
                <c:pt idx="297">
                  <c:v>3.145337</c:v>
                </c:pt>
                <c:pt idx="298">
                  <c:v>3.1553369999999998</c:v>
                </c:pt>
                <c:pt idx="299">
                  <c:v>3.1653370000000001</c:v>
                </c:pt>
                <c:pt idx="300">
                  <c:v>3.1753369999999999</c:v>
                </c:pt>
                <c:pt idx="301">
                  <c:v>3.1853380000000002</c:v>
                </c:pt>
                <c:pt idx="302">
                  <c:v>3.1953369999999999</c:v>
                </c:pt>
                <c:pt idx="303">
                  <c:v>3.2053370000000001</c:v>
                </c:pt>
                <c:pt idx="304">
                  <c:v>3.2153369999999999</c:v>
                </c:pt>
                <c:pt idx="305">
                  <c:v>3.225336</c:v>
                </c:pt>
                <c:pt idx="306">
                  <c:v>3.235338</c:v>
                </c:pt>
                <c:pt idx="307">
                  <c:v>3.2453370000000001</c:v>
                </c:pt>
                <c:pt idx="308">
                  <c:v>3.2553380000000001</c:v>
                </c:pt>
                <c:pt idx="309">
                  <c:v>3.2653370000000002</c:v>
                </c:pt>
                <c:pt idx="310">
                  <c:v>3.2753369999999999</c:v>
                </c:pt>
                <c:pt idx="311">
                  <c:v>3.2853370000000002</c:v>
                </c:pt>
                <c:pt idx="312">
                  <c:v>3.295337</c:v>
                </c:pt>
                <c:pt idx="313">
                  <c:v>3.3053370000000002</c:v>
                </c:pt>
                <c:pt idx="314">
                  <c:v>3.315337</c:v>
                </c:pt>
                <c:pt idx="315">
                  <c:v>3.3271120000000001</c:v>
                </c:pt>
                <c:pt idx="316">
                  <c:v>3.3353380000000001</c:v>
                </c:pt>
                <c:pt idx="317">
                  <c:v>3.3453380000000004</c:v>
                </c:pt>
                <c:pt idx="318">
                  <c:v>3.355337</c:v>
                </c:pt>
                <c:pt idx="319">
                  <c:v>3.3653380000000004</c:v>
                </c:pt>
                <c:pt idx="320">
                  <c:v>3.3753380000000002</c:v>
                </c:pt>
                <c:pt idx="321">
                  <c:v>3.3853380000000004</c:v>
                </c:pt>
                <c:pt idx="322">
                  <c:v>3.395337</c:v>
                </c:pt>
                <c:pt idx="323">
                  <c:v>3.4053369999999998</c:v>
                </c:pt>
                <c:pt idx="324">
                  <c:v>3.4153380000000002</c:v>
                </c:pt>
                <c:pt idx="325">
                  <c:v>3.425338</c:v>
                </c:pt>
                <c:pt idx="326">
                  <c:v>3.4353370000000001</c:v>
                </c:pt>
                <c:pt idx="327">
                  <c:v>3.445338</c:v>
                </c:pt>
                <c:pt idx="328">
                  <c:v>3.4553380000000002</c:v>
                </c:pt>
                <c:pt idx="329">
                  <c:v>3.4653369999999999</c:v>
                </c:pt>
                <c:pt idx="330">
                  <c:v>3.4753370000000001</c:v>
                </c:pt>
                <c:pt idx="331">
                  <c:v>3.4853369999999999</c:v>
                </c:pt>
                <c:pt idx="332">
                  <c:v>3.4953370000000001</c:v>
                </c:pt>
                <c:pt idx="333">
                  <c:v>3.5053380000000001</c:v>
                </c:pt>
                <c:pt idx="334">
                  <c:v>3.5153380000000003</c:v>
                </c:pt>
                <c:pt idx="335">
                  <c:v>3.5253369999999999</c:v>
                </c:pt>
                <c:pt idx="336">
                  <c:v>3.5353380000000003</c:v>
                </c:pt>
                <c:pt idx="337">
                  <c:v>3.5453380000000001</c:v>
                </c:pt>
                <c:pt idx="338">
                  <c:v>3.5553359999999996</c:v>
                </c:pt>
                <c:pt idx="339">
                  <c:v>3.565337</c:v>
                </c:pt>
                <c:pt idx="340">
                  <c:v>3.5753380000000003</c:v>
                </c:pt>
                <c:pt idx="341">
                  <c:v>3.585337</c:v>
                </c:pt>
                <c:pt idx="342">
                  <c:v>3.5953369999999998</c:v>
                </c:pt>
                <c:pt idx="343">
                  <c:v>3.605337</c:v>
                </c:pt>
                <c:pt idx="344">
                  <c:v>3.6153369999999998</c:v>
                </c:pt>
                <c:pt idx="345">
                  <c:v>3.6253380000000002</c:v>
                </c:pt>
                <c:pt idx="346">
                  <c:v>3.6353369999999998</c:v>
                </c:pt>
                <c:pt idx="347">
                  <c:v>3.645337</c:v>
                </c:pt>
                <c:pt idx="348">
                  <c:v>3.655338</c:v>
                </c:pt>
                <c:pt idx="349">
                  <c:v>3.6668380000000003</c:v>
                </c:pt>
                <c:pt idx="350">
                  <c:v>3.675338</c:v>
                </c:pt>
                <c:pt idx="351">
                  <c:v>3.6853370000000001</c:v>
                </c:pt>
                <c:pt idx="352">
                  <c:v>3.695338</c:v>
                </c:pt>
                <c:pt idx="353">
                  <c:v>3.7053370000000001</c:v>
                </c:pt>
                <c:pt idx="354">
                  <c:v>3.7153369999999999</c:v>
                </c:pt>
                <c:pt idx="355">
                  <c:v>3.7253370000000001</c:v>
                </c:pt>
                <c:pt idx="356">
                  <c:v>3.7353369999999999</c:v>
                </c:pt>
                <c:pt idx="357">
                  <c:v>3.7453380000000003</c:v>
                </c:pt>
                <c:pt idx="358">
                  <c:v>3.7553380000000001</c:v>
                </c:pt>
                <c:pt idx="359">
                  <c:v>3.7653380000000003</c:v>
                </c:pt>
                <c:pt idx="360">
                  <c:v>3.7753369999999999</c:v>
                </c:pt>
                <c:pt idx="361">
                  <c:v>3.7853370000000002</c:v>
                </c:pt>
                <c:pt idx="362">
                  <c:v>3.795337</c:v>
                </c:pt>
                <c:pt idx="363">
                  <c:v>3.8053370000000002</c:v>
                </c:pt>
                <c:pt idx="364">
                  <c:v>3.815337</c:v>
                </c:pt>
                <c:pt idx="365">
                  <c:v>3.8253370000000002</c:v>
                </c:pt>
                <c:pt idx="366">
                  <c:v>3.8353380000000001</c:v>
                </c:pt>
                <c:pt idx="367">
                  <c:v>3.8453369999999998</c:v>
                </c:pt>
                <c:pt idx="368">
                  <c:v>3.8553380000000002</c:v>
                </c:pt>
                <c:pt idx="369">
                  <c:v>3.8653369999999998</c:v>
                </c:pt>
                <c:pt idx="370">
                  <c:v>3.875337</c:v>
                </c:pt>
                <c:pt idx="371">
                  <c:v>3.8853380000000004</c:v>
                </c:pt>
                <c:pt idx="372">
                  <c:v>3.8953380000000002</c:v>
                </c:pt>
                <c:pt idx="373">
                  <c:v>3.905338</c:v>
                </c:pt>
                <c:pt idx="374">
                  <c:v>3.9153370000000001</c:v>
                </c:pt>
                <c:pt idx="375">
                  <c:v>3.9253369999999999</c:v>
                </c:pt>
                <c:pt idx="376">
                  <c:v>3.9353370000000001</c:v>
                </c:pt>
                <c:pt idx="377">
                  <c:v>3.945338</c:v>
                </c:pt>
                <c:pt idx="378">
                  <c:v>3.9553370000000001</c:v>
                </c:pt>
                <c:pt idx="379">
                  <c:v>3.9653359999999997</c:v>
                </c:pt>
                <c:pt idx="380">
                  <c:v>3.9753380000000003</c:v>
                </c:pt>
                <c:pt idx="381">
                  <c:v>3.9853369999999999</c:v>
                </c:pt>
                <c:pt idx="382">
                  <c:v>3.9953380000000003</c:v>
                </c:pt>
                <c:pt idx="383">
                  <c:v>4.0053369999999999</c:v>
                </c:pt>
                <c:pt idx="384">
                  <c:v>4.0160130000000001</c:v>
                </c:pt>
                <c:pt idx="385">
                  <c:v>4.0253389999999998</c:v>
                </c:pt>
                <c:pt idx="386">
                  <c:v>4.0353380000000003</c:v>
                </c:pt>
                <c:pt idx="387">
                  <c:v>4.0453429999999999</c:v>
                </c:pt>
                <c:pt idx="388">
                  <c:v>4.0553379999999999</c:v>
                </c:pt>
                <c:pt idx="389">
                  <c:v>4.0653380000000006</c:v>
                </c:pt>
                <c:pt idx="390">
                  <c:v>4.0753370000000002</c:v>
                </c:pt>
                <c:pt idx="391">
                  <c:v>4.0853380000000001</c:v>
                </c:pt>
                <c:pt idx="392">
                  <c:v>4.0953379999999999</c:v>
                </c:pt>
                <c:pt idx="393">
                  <c:v>4.1053370000000005</c:v>
                </c:pt>
                <c:pt idx="394">
                  <c:v>4.1153370000000002</c:v>
                </c:pt>
                <c:pt idx="395">
                  <c:v>4.125337</c:v>
                </c:pt>
                <c:pt idx="396">
                  <c:v>4.135338</c:v>
                </c:pt>
                <c:pt idx="397">
                  <c:v>4.1453370000000005</c:v>
                </c:pt>
                <c:pt idx="398">
                  <c:v>4.1553379999999995</c:v>
                </c:pt>
                <c:pt idx="399">
                  <c:v>4.1653379999999993</c:v>
                </c:pt>
                <c:pt idx="400">
                  <c:v>4.1753370000000007</c:v>
                </c:pt>
                <c:pt idx="401">
                  <c:v>4.1853370000000005</c:v>
                </c:pt>
                <c:pt idx="402">
                  <c:v>4.1953370000000003</c:v>
                </c:pt>
                <c:pt idx="403">
                  <c:v>4.2053370000000001</c:v>
                </c:pt>
                <c:pt idx="404">
                  <c:v>4.2153370000000008</c:v>
                </c:pt>
                <c:pt idx="405">
                  <c:v>4.2253370000000006</c:v>
                </c:pt>
                <c:pt idx="406">
                  <c:v>4.2353370000000004</c:v>
                </c:pt>
                <c:pt idx="407">
                  <c:v>4.2453379999999994</c:v>
                </c:pt>
                <c:pt idx="408">
                  <c:v>4.2553370000000008</c:v>
                </c:pt>
                <c:pt idx="409">
                  <c:v>4.2653379999999999</c:v>
                </c:pt>
                <c:pt idx="410">
                  <c:v>4.2753379999999996</c:v>
                </c:pt>
                <c:pt idx="411">
                  <c:v>4.2853370000000002</c:v>
                </c:pt>
                <c:pt idx="412">
                  <c:v>4.2953370000000008</c:v>
                </c:pt>
                <c:pt idx="413">
                  <c:v>4.3053370000000006</c:v>
                </c:pt>
                <c:pt idx="414">
                  <c:v>4.3153370000000004</c:v>
                </c:pt>
                <c:pt idx="415">
                  <c:v>4.3253379999999995</c:v>
                </c:pt>
                <c:pt idx="416">
                  <c:v>4.3353380000000001</c:v>
                </c:pt>
                <c:pt idx="417">
                  <c:v>4.3453370000000007</c:v>
                </c:pt>
                <c:pt idx="418">
                  <c:v>4.3559149999999995</c:v>
                </c:pt>
                <c:pt idx="419">
                  <c:v>4.3653379999999995</c:v>
                </c:pt>
                <c:pt idx="420">
                  <c:v>4.3753380000000002</c:v>
                </c:pt>
                <c:pt idx="421">
                  <c:v>4.3853370000000007</c:v>
                </c:pt>
                <c:pt idx="422">
                  <c:v>4.3953370000000005</c:v>
                </c:pt>
                <c:pt idx="423">
                  <c:v>4.4053370000000003</c:v>
                </c:pt>
                <c:pt idx="424">
                  <c:v>4.4153379999999993</c:v>
                </c:pt>
                <c:pt idx="425">
                  <c:v>4.4253370000000007</c:v>
                </c:pt>
                <c:pt idx="426">
                  <c:v>4.4353379999999998</c:v>
                </c:pt>
                <c:pt idx="427">
                  <c:v>4.4453370000000003</c:v>
                </c:pt>
                <c:pt idx="428">
                  <c:v>4.4553370000000001</c:v>
                </c:pt>
                <c:pt idx="429">
                  <c:v>4.4653370000000008</c:v>
                </c:pt>
                <c:pt idx="430">
                  <c:v>4.4753379999999998</c:v>
                </c:pt>
                <c:pt idx="431">
                  <c:v>4.4853360000000002</c:v>
                </c:pt>
                <c:pt idx="432">
                  <c:v>4.4953370000000001</c:v>
                </c:pt>
                <c:pt idx="433">
                  <c:v>4.5053370000000008</c:v>
                </c:pt>
                <c:pt idx="434">
                  <c:v>4.5153379999999999</c:v>
                </c:pt>
                <c:pt idx="435">
                  <c:v>4.5253370000000004</c:v>
                </c:pt>
                <c:pt idx="436">
                  <c:v>4.5353370000000002</c:v>
                </c:pt>
                <c:pt idx="437">
                  <c:v>4.5453370000000008</c:v>
                </c:pt>
                <c:pt idx="438">
                  <c:v>4.5553370000000006</c:v>
                </c:pt>
                <c:pt idx="439">
                  <c:v>4.5653370000000004</c:v>
                </c:pt>
                <c:pt idx="440">
                  <c:v>4.5753370000000002</c:v>
                </c:pt>
                <c:pt idx="441">
                  <c:v>4.5853370000000009</c:v>
                </c:pt>
                <c:pt idx="442">
                  <c:v>4.5953370000000007</c:v>
                </c:pt>
                <c:pt idx="443">
                  <c:v>4.6053379999999997</c:v>
                </c:pt>
                <c:pt idx="444">
                  <c:v>4.6153370000000002</c:v>
                </c:pt>
                <c:pt idx="445">
                  <c:v>4.6253359999999999</c:v>
                </c:pt>
                <c:pt idx="446">
                  <c:v>4.635338</c:v>
                </c:pt>
                <c:pt idx="447">
                  <c:v>4.6453370000000005</c:v>
                </c:pt>
                <c:pt idx="448">
                  <c:v>4.6553379999999995</c:v>
                </c:pt>
                <c:pt idx="449">
                  <c:v>4.6653379999999993</c:v>
                </c:pt>
                <c:pt idx="450">
                  <c:v>4.6753370000000007</c:v>
                </c:pt>
                <c:pt idx="451">
                  <c:v>4.6853370000000005</c:v>
                </c:pt>
                <c:pt idx="452">
                  <c:v>4.6957599999999999</c:v>
                </c:pt>
                <c:pt idx="453">
                  <c:v>4.7053379999999994</c:v>
                </c:pt>
                <c:pt idx="454">
                  <c:v>4.715338</c:v>
                </c:pt>
                <c:pt idx="455">
                  <c:v>4.7253370000000006</c:v>
                </c:pt>
                <c:pt idx="456">
                  <c:v>4.7353379999999996</c:v>
                </c:pt>
                <c:pt idx="457">
                  <c:v>4.7453370000000001</c:v>
                </c:pt>
                <c:pt idx="458">
                  <c:v>4.7553380000000001</c:v>
                </c:pt>
                <c:pt idx="459">
                  <c:v>4.7653379999999999</c:v>
                </c:pt>
                <c:pt idx="460">
                  <c:v>4.7753370000000004</c:v>
                </c:pt>
                <c:pt idx="461">
                  <c:v>4.7853370000000002</c:v>
                </c:pt>
                <c:pt idx="462">
                  <c:v>4.7953380000000001</c:v>
                </c:pt>
                <c:pt idx="463">
                  <c:v>4.8053370000000006</c:v>
                </c:pt>
                <c:pt idx="464">
                  <c:v>4.8153370000000004</c:v>
                </c:pt>
                <c:pt idx="465">
                  <c:v>4.8253379999999995</c:v>
                </c:pt>
                <c:pt idx="466">
                  <c:v>4.8353370000000009</c:v>
                </c:pt>
                <c:pt idx="467">
                  <c:v>4.8453370000000007</c:v>
                </c:pt>
                <c:pt idx="468">
                  <c:v>4.8553379999999997</c:v>
                </c:pt>
                <c:pt idx="469">
                  <c:v>4.8653370000000002</c:v>
                </c:pt>
                <c:pt idx="470">
                  <c:v>4.8753380000000002</c:v>
                </c:pt>
                <c:pt idx="471">
                  <c:v>4.885338</c:v>
                </c:pt>
                <c:pt idx="472">
                  <c:v>4.8953379999999997</c:v>
                </c:pt>
                <c:pt idx="473">
                  <c:v>4.9053370000000003</c:v>
                </c:pt>
                <c:pt idx="474">
                  <c:v>4.9153370000000001</c:v>
                </c:pt>
                <c:pt idx="475">
                  <c:v>4.9253370000000007</c:v>
                </c:pt>
                <c:pt idx="476">
                  <c:v>4.9353370000000005</c:v>
                </c:pt>
                <c:pt idx="477">
                  <c:v>4.9453370000000003</c:v>
                </c:pt>
                <c:pt idx="478">
                  <c:v>4.9553370000000001</c:v>
                </c:pt>
                <c:pt idx="479">
                  <c:v>4.9653370000000008</c:v>
                </c:pt>
                <c:pt idx="480">
                  <c:v>4.9753370000000006</c:v>
                </c:pt>
                <c:pt idx="481">
                  <c:v>4.9853379999999996</c:v>
                </c:pt>
                <c:pt idx="482">
                  <c:v>4.9953370000000001</c:v>
                </c:pt>
                <c:pt idx="483">
                  <c:v>5.0053370000000008</c:v>
                </c:pt>
                <c:pt idx="484">
                  <c:v>5.0153370000000006</c:v>
                </c:pt>
                <c:pt idx="485">
                  <c:v>5.0253379999999996</c:v>
                </c:pt>
                <c:pt idx="486">
                  <c:v>5.0354030000000005</c:v>
                </c:pt>
                <c:pt idx="487">
                  <c:v>5.0453380000000001</c:v>
                </c:pt>
                <c:pt idx="488">
                  <c:v>5.0553379999999999</c:v>
                </c:pt>
                <c:pt idx="489">
                  <c:v>5.0653370000000004</c:v>
                </c:pt>
                <c:pt idx="490">
                  <c:v>5.0753379999999995</c:v>
                </c:pt>
                <c:pt idx="491">
                  <c:v>5.0853370000000009</c:v>
                </c:pt>
                <c:pt idx="492">
                  <c:v>5.0953370000000007</c:v>
                </c:pt>
                <c:pt idx="493">
                  <c:v>5.1053370000000005</c:v>
                </c:pt>
                <c:pt idx="494">
                  <c:v>5.1153370000000002</c:v>
                </c:pt>
                <c:pt idx="495">
                  <c:v>5.125337</c:v>
                </c:pt>
                <c:pt idx="496">
                  <c:v>5.1353370000000007</c:v>
                </c:pt>
                <c:pt idx="497">
                  <c:v>5.1453370000000005</c:v>
                </c:pt>
                <c:pt idx="498">
                  <c:v>5.1553370000000003</c:v>
                </c:pt>
                <c:pt idx="499">
                  <c:v>5.1653370000000001</c:v>
                </c:pt>
                <c:pt idx="500">
                  <c:v>5.1753370000000007</c:v>
                </c:pt>
                <c:pt idx="501">
                  <c:v>5.1853379999999998</c:v>
                </c:pt>
                <c:pt idx="502">
                  <c:v>5.1953360000000002</c:v>
                </c:pt>
                <c:pt idx="503">
                  <c:v>5.2053370000000001</c:v>
                </c:pt>
                <c:pt idx="504">
                  <c:v>5.215338</c:v>
                </c:pt>
                <c:pt idx="505">
                  <c:v>5.2253379999999998</c:v>
                </c:pt>
                <c:pt idx="506">
                  <c:v>5.2353389999999997</c:v>
                </c:pt>
                <c:pt idx="507">
                  <c:v>5.2453379999999994</c:v>
                </c:pt>
                <c:pt idx="508">
                  <c:v>5.2553370000000008</c:v>
                </c:pt>
                <c:pt idx="509">
                  <c:v>5.2653370000000006</c:v>
                </c:pt>
                <c:pt idx="510">
                  <c:v>5.2753379999999996</c:v>
                </c:pt>
                <c:pt idx="511">
                  <c:v>5.2853370000000002</c:v>
                </c:pt>
                <c:pt idx="512">
                  <c:v>5.2953380000000001</c:v>
                </c:pt>
                <c:pt idx="513">
                  <c:v>5.3053379999999999</c:v>
                </c:pt>
                <c:pt idx="514">
                  <c:v>5.3153360000000003</c:v>
                </c:pt>
                <c:pt idx="515">
                  <c:v>5.3253370000000002</c:v>
                </c:pt>
                <c:pt idx="516">
                  <c:v>5.3353380000000001</c:v>
                </c:pt>
                <c:pt idx="517">
                  <c:v>5.3453370000000007</c:v>
                </c:pt>
                <c:pt idx="518">
                  <c:v>5.3553370000000005</c:v>
                </c:pt>
                <c:pt idx="519">
                  <c:v>5.3653370000000002</c:v>
                </c:pt>
                <c:pt idx="520">
                  <c:v>5.3753380000000002</c:v>
                </c:pt>
                <c:pt idx="521">
                  <c:v>5.385338</c:v>
                </c:pt>
                <c:pt idx="522">
                  <c:v>5.3953389999999999</c:v>
                </c:pt>
                <c:pt idx="523">
                  <c:v>5.4053379999999995</c:v>
                </c:pt>
                <c:pt idx="524">
                  <c:v>5.4153379999999993</c:v>
                </c:pt>
                <c:pt idx="525">
                  <c:v>5.425338</c:v>
                </c:pt>
                <c:pt idx="526">
                  <c:v>5.4353389999999999</c:v>
                </c:pt>
                <c:pt idx="527">
                  <c:v>5.4453389999999997</c:v>
                </c:pt>
                <c:pt idx="528">
                  <c:v>5.4553379999999994</c:v>
                </c:pt>
                <c:pt idx="529">
                  <c:v>5.465338</c:v>
                </c:pt>
                <c:pt idx="530">
                  <c:v>5.475339</c:v>
                </c:pt>
                <c:pt idx="531">
                  <c:v>5.4853379999999996</c:v>
                </c:pt>
                <c:pt idx="532">
                  <c:v>5.4953370000000001</c:v>
                </c:pt>
                <c:pt idx="533">
                  <c:v>5.5053370000000008</c:v>
                </c:pt>
                <c:pt idx="534">
                  <c:v>5.5153370000000006</c:v>
                </c:pt>
                <c:pt idx="535">
                  <c:v>5.5253379999999996</c:v>
                </c:pt>
                <c:pt idx="536">
                  <c:v>5.5353370000000002</c:v>
                </c:pt>
                <c:pt idx="537">
                  <c:v>5.5453370000000008</c:v>
                </c:pt>
                <c:pt idx="538">
                  <c:v>5.5553379999999999</c:v>
                </c:pt>
                <c:pt idx="539">
                  <c:v>5.5653370000000004</c:v>
                </c:pt>
                <c:pt idx="540">
                  <c:v>5.5753370000000002</c:v>
                </c:pt>
                <c:pt idx="541">
                  <c:v>5.5853370000000009</c:v>
                </c:pt>
                <c:pt idx="542">
                  <c:v>5.5953370000000007</c:v>
                </c:pt>
                <c:pt idx="543">
                  <c:v>5.6053379999999997</c:v>
                </c:pt>
                <c:pt idx="544">
                  <c:v>5.6153370000000002</c:v>
                </c:pt>
                <c:pt idx="545">
                  <c:v>5.6253380000000002</c:v>
                </c:pt>
                <c:pt idx="546">
                  <c:v>5.635338</c:v>
                </c:pt>
                <c:pt idx="547">
                  <c:v>5.6453370000000005</c:v>
                </c:pt>
                <c:pt idx="548">
                  <c:v>5.6553379999999995</c:v>
                </c:pt>
                <c:pt idx="549">
                  <c:v>5.6653370000000001</c:v>
                </c:pt>
                <c:pt idx="550">
                  <c:v>5.6753370000000007</c:v>
                </c:pt>
                <c:pt idx="551">
                  <c:v>5.6853370000000005</c:v>
                </c:pt>
                <c:pt idx="552">
                  <c:v>5.695341</c:v>
                </c:pt>
                <c:pt idx="553">
                  <c:v>5.7053370000000001</c:v>
                </c:pt>
                <c:pt idx="554">
                  <c:v>5.7153390000000002</c:v>
                </c:pt>
                <c:pt idx="555">
                  <c:v>5.725339</c:v>
                </c:pt>
                <c:pt idx="556">
                  <c:v>5.7353389999999997</c:v>
                </c:pt>
                <c:pt idx="557">
                  <c:v>5.7453389999999995</c:v>
                </c:pt>
                <c:pt idx="558">
                  <c:v>5.7553390000000002</c:v>
                </c:pt>
                <c:pt idx="559">
                  <c:v>5.765339</c:v>
                </c:pt>
                <c:pt idx="560">
                  <c:v>5.7753399999999999</c:v>
                </c:pt>
                <c:pt idx="561">
                  <c:v>5.7853389999999996</c:v>
                </c:pt>
                <c:pt idx="562">
                  <c:v>5.7953370000000008</c:v>
                </c:pt>
                <c:pt idx="563">
                  <c:v>5.805339</c:v>
                </c:pt>
                <c:pt idx="564">
                  <c:v>5.8153389999999998</c:v>
                </c:pt>
                <c:pt idx="565">
                  <c:v>5.8253389999999996</c:v>
                </c:pt>
                <c:pt idx="566">
                  <c:v>5.8353390000000003</c:v>
                </c:pt>
                <c:pt idx="567">
                  <c:v>5.8453370000000007</c:v>
                </c:pt>
                <c:pt idx="568">
                  <c:v>5.8553379999999997</c:v>
                </c:pt>
                <c:pt idx="569">
                  <c:v>5.8653379999999995</c:v>
                </c:pt>
                <c:pt idx="570">
                  <c:v>5.875337</c:v>
                </c:pt>
                <c:pt idx="571">
                  <c:v>5.8853370000000007</c:v>
                </c:pt>
                <c:pt idx="572">
                  <c:v>5.8953379999999997</c:v>
                </c:pt>
                <c:pt idx="573">
                  <c:v>5.9053379999999995</c:v>
                </c:pt>
                <c:pt idx="574">
                  <c:v>5.9153379999999993</c:v>
                </c:pt>
                <c:pt idx="575">
                  <c:v>5.9253360000000006</c:v>
                </c:pt>
                <c:pt idx="576">
                  <c:v>5.9353379999999998</c:v>
                </c:pt>
                <c:pt idx="577">
                  <c:v>5.9453370000000003</c:v>
                </c:pt>
                <c:pt idx="578">
                  <c:v>5.9553370000000001</c:v>
                </c:pt>
                <c:pt idx="579">
                  <c:v>5.9653370000000008</c:v>
                </c:pt>
                <c:pt idx="580">
                  <c:v>5.9753370000000006</c:v>
                </c:pt>
                <c:pt idx="581">
                  <c:v>5.9853379999999996</c:v>
                </c:pt>
                <c:pt idx="582">
                  <c:v>5.9953370000000001</c:v>
                </c:pt>
                <c:pt idx="583">
                  <c:v>6.0053370000000008</c:v>
                </c:pt>
                <c:pt idx="584">
                  <c:v>6.0153370000000006</c:v>
                </c:pt>
                <c:pt idx="585">
                  <c:v>6.0253379999999996</c:v>
                </c:pt>
                <c:pt idx="586">
                  <c:v>6.0353370000000002</c:v>
                </c:pt>
                <c:pt idx="587">
                  <c:v>6.0453370000000008</c:v>
                </c:pt>
                <c:pt idx="588">
                  <c:v>6.0558269999999998</c:v>
                </c:pt>
                <c:pt idx="589">
                  <c:v>6.0653379999999997</c:v>
                </c:pt>
                <c:pt idx="590">
                  <c:v>6.0753370000000002</c:v>
                </c:pt>
                <c:pt idx="591">
                  <c:v>6.0853380000000001</c:v>
                </c:pt>
                <c:pt idx="592">
                  <c:v>6.0953370000000007</c:v>
                </c:pt>
                <c:pt idx="593">
                  <c:v>6.1053379999999997</c:v>
                </c:pt>
                <c:pt idx="594">
                  <c:v>6.1153379999999995</c:v>
                </c:pt>
                <c:pt idx="595">
                  <c:v>6.1253380000000002</c:v>
                </c:pt>
                <c:pt idx="596">
                  <c:v>6.1353370000000007</c:v>
                </c:pt>
                <c:pt idx="597">
                  <c:v>6.1453370000000005</c:v>
                </c:pt>
                <c:pt idx="598">
                  <c:v>6.1553360000000001</c:v>
                </c:pt>
                <c:pt idx="599">
                  <c:v>6.1653359999999999</c:v>
                </c:pt>
                <c:pt idx="600">
                  <c:v>6.1753370000000007</c:v>
                </c:pt>
                <c:pt idx="601">
                  <c:v>6.1853370000000005</c:v>
                </c:pt>
                <c:pt idx="602">
                  <c:v>6.1953379999999996</c:v>
                </c:pt>
                <c:pt idx="603">
                  <c:v>6.2053370000000001</c:v>
                </c:pt>
                <c:pt idx="604">
                  <c:v>6.2153370000000008</c:v>
                </c:pt>
                <c:pt idx="605">
                  <c:v>6.2253370000000006</c:v>
                </c:pt>
                <c:pt idx="606">
                  <c:v>6.2353370000000004</c:v>
                </c:pt>
                <c:pt idx="607">
                  <c:v>6.2453370000000001</c:v>
                </c:pt>
                <c:pt idx="608">
                  <c:v>6.2553370000000008</c:v>
                </c:pt>
                <c:pt idx="609">
                  <c:v>6.2653379999999999</c:v>
                </c:pt>
                <c:pt idx="610">
                  <c:v>6.2753370000000004</c:v>
                </c:pt>
                <c:pt idx="611">
                  <c:v>6.2853370000000002</c:v>
                </c:pt>
                <c:pt idx="612">
                  <c:v>6.2953370000000008</c:v>
                </c:pt>
                <c:pt idx="613">
                  <c:v>6.3053360000000005</c:v>
                </c:pt>
                <c:pt idx="614">
                  <c:v>6.3153370000000004</c:v>
                </c:pt>
                <c:pt idx="615">
                  <c:v>6.3253370000000002</c:v>
                </c:pt>
                <c:pt idx="616">
                  <c:v>6.3353380000000001</c:v>
                </c:pt>
                <c:pt idx="617">
                  <c:v>6.3453370000000007</c:v>
                </c:pt>
                <c:pt idx="618">
                  <c:v>6.3553370000000005</c:v>
                </c:pt>
                <c:pt idx="619">
                  <c:v>6.3653370000000002</c:v>
                </c:pt>
                <c:pt idx="620">
                  <c:v>6.375337</c:v>
                </c:pt>
                <c:pt idx="621">
                  <c:v>6.3853370000000007</c:v>
                </c:pt>
                <c:pt idx="622">
                  <c:v>6.3953370000000005</c:v>
                </c:pt>
                <c:pt idx="623">
                  <c:v>6.405443</c:v>
                </c:pt>
                <c:pt idx="624">
                  <c:v>6.4153379999999993</c:v>
                </c:pt>
                <c:pt idx="625">
                  <c:v>6.4253390000000001</c:v>
                </c:pt>
                <c:pt idx="626">
                  <c:v>6.4353379999999998</c:v>
                </c:pt>
                <c:pt idx="627">
                  <c:v>6.4453370000000003</c:v>
                </c:pt>
                <c:pt idx="628">
                  <c:v>6.4553370000000001</c:v>
                </c:pt>
                <c:pt idx="629">
                  <c:v>6.465338</c:v>
                </c:pt>
                <c:pt idx="630">
                  <c:v>6.4753370000000006</c:v>
                </c:pt>
                <c:pt idx="631">
                  <c:v>6.4853379999999996</c:v>
                </c:pt>
                <c:pt idx="632">
                  <c:v>6.4953370000000001</c:v>
                </c:pt>
                <c:pt idx="633">
                  <c:v>6.5053380000000001</c:v>
                </c:pt>
                <c:pt idx="634">
                  <c:v>6.5153370000000006</c:v>
                </c:pt>
                <c:pt idx="635">
                  <c:v>6.5253370000000004</c:v>
                </c:pt>
                <c:pt idx="636">
                  <c:v>6.5353370000000002</c:v>
                </c:pt>
                <c:pt idx="637">
                  <c:v>6.5453370000000008</c:v>
                </c:pt>
                <c:pt idx="638">
                  <c:v>6.5553370000000006</c:v>
                </c:pt>
                <c:pt idx="639">
                  <c:v>6.5653379999999997</c:v>
                </c:pt>
                <c:pt idx="640">
                  <c:v>6.5753370000000002</c:v>
                </c:pt>
                <c:pt idx="641">
                  <c:v>6.5853370000000009</c:v>
                </c:pt>
                <c:pt idx="642">
                  <c:v>6.5953370000000007</c:v>
                </c:pt>
                <c:pt idx="643">
                  <c:v>6.6053370000000005</c:v>
                </c:pt>
                <c:pt idx="644">
                  <c:v>6.6153370000000002</c:v>
                </c:pt>
                <c:pt idx="645">
                  <c:v>6.6253380000000002</c:v>
                </c:pt>
                <c:pt idx="646">
                  <c:v>6.635338</c:v>
                </c:pt>
                <c:pt idx="647">
                  <c:v>6.6453370000000005</c:v>
                </c:pt>
                <c:pt idx="648">
                  <c:v>6.6553360000000001</c:v>
                </c:pt>
                <c:pt idx="649">
                  <c:v>6.6653379999999993</c:v>
                </c:pt>
                <c:pt idx="650">
                  <c:v>6.6753370000000007</c:v>
                </c:pt>
                <c:pt idx="651">
                  <c:v>6.6853370000000005</c:v>
                </c:pt>
                <c:pt idx="652">
                  <c:v>6.6953370000000003</c:v>
                </c:pt>
                <c:pt idx="653">
                  <c:v>6.7053370000000001</c:v>
                </c:pt>
                <c:pt idx="654">
                  <c:v>6.7153370000000008</c:v>
                </c:pt>
                <c:pt idx="655">
                  <c:v>6.7253370000000006</c:v>
                </c:pt>
                <c:pt idx="656">
                  <c:v>6.7353379999999996</c:v>
                </c:pt>
                <c:pt idx="657">
                  <c:v>6.7453389999999995</c:v>
                </c:pt>
                <c:pt idx="658">
                  <c:v>6.7553380000000001</c:v>
                </c:pt>
                <c:pt idx="659">
                  <c:v>6.7653379999999999</c:v>
                </c:pt>
                <c:pt idx="660">
                  <c:v>6.7753389999999998</c:v>
                </c:pt>
                <c:pt idx="661">
                  <c:v>6.7853389999999996</c:v>
                </c:pt>
                <c:pt idx="662">
                  <c:v>6.7953390000000002</c:v>
                </c:pt>
                <c:pt idx="663">
                  <c:v>6.805339</c:v>
                </c:pt>
                <c:pt idx="664">
                  <c:v>6.8153379999999997</c:v>
                </c:pt>
                <c:pt idx="665">
                  <c:v>6.8253370000000002</c:v>
                </c:pt>
                <c:pt idx="666">
                  <c:v>6.8353390000000003</c:v>
                </c:pt>
                <c:pt idx="667">
                  <c:v>6.8453390000000001</c:v>
                </c:pt>
                <c:pt idx="668">
                  <c:v>6.8553389999999998</c:v>
                </c:pt>
                <c:pt idx="669">
                  <c:v>6.8653360000000001</c:v>
                </c:pt>
                <c:pt idx="670">
                  <c:v>6.8753380000000002</c:v>
                </c:pt>
                <c:pt idx="671">
                  <c:v>6.8853370000000007</c:v>
                </c:pt>
                <c:pt idx="672">
                  <c:v>6.8953379999999997</c:v>
                </c:pt>
                <c:pt idx="673">
                  <c:v>6.9053379999999995</c:v>
                </c:pt>
                <c:pt idx="674">
                  <c:v>6.9153370000000001</c:v>
                </c:pt>
                <c:pt idx="675">
                  <c:v>6.9253360000000006</c:v>
                </c:pt>
                <c:pt idx="676">
                  <c:v>6.9353379999999998</c:v>
                </c:pt>
                <c:pt idx="677">
                  <c:v>6.9453370000000003</c:v>
                </c:pt>
                <c:pt idx="678">
                  <c:v>6.9553379999999994</c:v>
                </c:pt>
                <c:pt idx="679">
                  <c:v>6.9653370000000008</c:v>
                </c:pt>
                <c:pt idx="680">
                  <c:v>6.9753370000000006</c:v>
                </c:pt>
                <c:pt idx="681">
                  <c:v>6.9853370000000004</c:v>
                </c:pt>
                <c:pt idx="682">
                  <c:v>6.9953370000000001</c:v>
                </c:pt>
                <c:pt idx="683">
                  <c:v>7.0053380000000001</c:v>
                </c:pt>
                <c:pt idx="684">
                  <c:v>7.0153379999999999</c:v>
                </c:pt>
                <c:pt idx="685">
                  <c:v>7.0253370000000004</c:v>
                </c:pt>
                <c:pt idx="686">
                  <c:v>7.0353370000000002</c:v>
                </c:pt>
                <c:pt idx="687">
                  <c:v>7.0453370000000008</c:v>
                </c:pt>
                <c:pt idx="688">
                  <c:v>7.0553379999999999</c:v>
                </c:pt>
                <c:pt idx="689">
                  <c:v>7.0653379999999997</c:v>
                </c:pt>
                <c:pt idx="690">
                  <c:v>7.0753370000000002</c:v>
                </c:pt>
                <c:pt idx="691">
                  <c:v>7.0853370000000009</c:v>
                </c:pt>
                <c:pt idx="692">
                  <c:v>7.0953370000000007</c:v>
                </c:pt>
                <c:pt idx="693">
                  <c:v>7.1053370000000005</c:v>
                </c:pt>
                <c:pt idx="694">
                  <c:v>7.1153379999999995</c:v>
                </c:pt>
                <c:pt idx="695">
                  <c:v>7.1253390000000003</c:v>
                </c:pt>
                <c:pt idx="696">
                  <c:v>7.135338</c:v>
                </c:pt>
                <c:pt idx="697">
                  <c:v>7.1453379999999997</c:v>
                </c:pt>
                <c:pt idx="698">
                  <c:v>7.1553379999999995</c:v>
                </c:pt>
                <c:pt idx="699">
                  <c:v>7.1653410000000006</c:v>
                </c:pt>
                <c:pt idx="700">
                  <c:v>7.1753390000000001</c:v>
                </c:pt>
                <c:pt idx="701">
                  <c:v>7.1853379999999998</c:v>
                </c:pt>
                <c:pt idx="702">
                  <c:v>7.1953379999999996</c:v>
                </c:pt>
                <c:pt idx="703">
                  <c:v>7.2053379999999994</c:v>
                </c:pt>
                <c:pt idx="704">
                  <c:v>7.2153370000000008</c:v>
                </c:pt>
                <c:pt idx="705">
                  <c:v>7.2253370000000006</c:v>
                </c:pt>
                <c:pt idx="706">
                  <c:v>7.2353370000000004</c:v>
                </c:pt>
                <c:pt idx="707">
                  <c:v>7.2453370000000001</c:v>
                </c:pt>
                <c:pt idx="708">
                  <c:v>7.2553370000000008</c:v>
                </c:pt>
                <c:pt idx="709">
                  <c:v>7.2653370000000006</c:v>
                </c:pt>
                <c:pt idx="710">
                  <c:v>7.2753370000000004</c:v>
                </c:pt>
                <c:pt idx="711">
                  <c:v>7.2853370000000002</c:v>
                </c:pt>
                <c:pt idx="712">
                  <c:v>7.2953380000000001</c:v>
                </c:pt>
                <c:pt idx="713">
                  <c:v>7.3053370000000006</c:v>
                </c:pt>
                <c:pt idx="714">
                  <c:v>7.3153370000000004</c:v>
                </c:pt>
                <c:pt idx="715">
                  <c:v>7.3253370000000002</c:v>
                </c:pt>
                <c:pt idx="716">
                  <c:v>7.3353370000000009</c:v>
                </c:pt>
                <c:pt idx="717">
                  <c:v>7.3453379999999999</c:v>
                </c:pt>
                <c:pt idx="718">
                  <c:v>7.3553370000000005</c:v>
                </c:pt>
                <c:pt idx="719">
                  <c:v>7.3653379999999995</c:v>
                </c:pt>
                <c:pt idx="720">
                  <c:v>7.375337</c:v>
                </c:pt>
                <c:pt idx="721">
                  <c:v>7.385338</c:v>
                </c:pt>
                <c:pt idx="722">
                  <c:v>7.3953370000000005</c:v>
                </c:pt>
                <c:pt idx="723">
                  <c:v>7.4053379999999995</c:v>
                </c:pt>
                <c:pt idx="724">
                  <c:v>7.4153379999999993</c:v>
                </c:pt>
                <c:pt idx="725">
                  <c:v>7.4256960000000003</c:v>
                </c:pt>
                <c:pt idx="726">
                  <c:v>7.4353379999999998</c:v>
                </c:pt>
                <c:pt idx="727">
                  <c:v>7.4453379999999996</c:v>
                </c:pt>
                <c:pt idx="728">
                  <c:v>7.4553379999999994</c:v>
                </c:pt>
                <c:pt idx="729">
                  <c:v>7.4653360000000006</c:v>
                </c:pt>
                <c:pt idx="730">
                  <c:v>7.4753370000000006</c:v>
                </c:pt>
                <c:pt idx="731">
                  <c:v>7.4853370000000004</c:v>
                </c:pt>
                <c:pt idx="732">
                  <c:v>7.4953370000000001</c:v>
                </c:pt>
                <c:pt idx="733">
                  <c:v>7.5053370000000008</c:v>
                </c:pt>
                <c:pt idx="734">
                  <c:v>7.5153370000000006</c:v>
                </c:pt>
                <c:pt idx="735">
                  <c:v>7.5253370000000004</c:v>
                </c:pt>
                <c:pt idx="736">
                  <c:v>7.5353370000000002</c:v>
                </c:pt>
                <c:pt idx="737">
                  <c:v>7.5453370000000008</c:v>
                </c:pt>
                <c:pt idx="738">
                  <c:v>7.5553379999999999</c:v>
                </c:pt>
                <c:pt idx="739">
                  <c:v>7.5653370000000004</c:v>
                </c:pt>
                <c:pt idx="740">
                  <c:v>7.5753370000000002</c:v>
                </c:pt>
                <c:pt idx="741">
                  <c:v>7.5853359999999999</c:v>
                </c:pt>
                <c:pt idx="742">
                  <c:v>7.5953390000000001</c:v>
                </c:pt>
                <c:pt idx="743">
                  <c:v>7.6053379999999997</c:v>
                </c:pt>
                <c:pt idx="744">
                  <c:v>7.6153379999999995</c:v>
                </c:pt>
                <c:pt idx="745">
                  <c:v>7.625337</c:v>
                </c:pt>
                <c:pt idx="746">
                  <c:v>7.635338</c:v>
                </c:pt>
                <c:pt idx="747">
                  <c:v>7.6453370000000005</c:v>
                </c:pt>
                <c:pt idx="748">
                  <c:v>7.6553379999999995</c:v>
                </c:pt>
                <c:pt idx="749">
                  <c:v>7.6653370000000001</c:v>
                </c:pt>
                <c:pt idx="750">
                  <c:v>7.6753370000000007</c:v>
                </c:pt>
                <c:pt idx="751">
                  <c:v>7.6853370000000005</c:v>
                </c:pt>
                <c:pt idx="752">
                  <c:v>7.6953379999999996</c:v>
                </c:pt>
                <c:pt idx="753">
                  <c:v>7.7053370000000001</c:v>
                </c:pt>
                <c:pt idx="754">
                  <c:v>7.7153370000000008</c:v>
                </c:pt>
                <c:pt idx="755">
                  <c:v>7.7253379999999998</c:v>
                </c:pt>
                <c:pt idx="756">
                  <c:v>7.7353379999999996</c:v>
                </c:pt>
                <c:pt idx="757">
                  <c:v>7.7453370000000001</c:v>
                </c:pt>
                <c:pt idx="758">
                  <c:v>7.7553410000000005</c:v>
                </c:pt>
                <c:pt idx="759">
                  <c:v>7.7655529999999997</c:v>
                </c:pt>
                <c:pt idx="760">
                  <c:v>7.7753389999999998</c:v>
                </c:pt>
                <c:pt idx="761">
                  <c:v>7.7853379999999994</c:v>
                </c:pt>
                <c:pt idx="762">
                  <c:v>7.7953380000000001</c:v>
                </c:pt>
                <c:pt idx="763">
                  <c:v>7.805339</c:v>
                </c:pt>
                <c:pt idx="764">
                  <c:v>7.8153389999999998</c:v>
                </c:pt>
                <c:pt idx="765">
                  <c:v>7.8253389999999996</c:v>
                </c:pt>
                <c:pt idx="766">
                  <c:v>7.8353380000000001</c:v>
                </c:pt>
                <c:pt idx="767">
                  <c:v>7.8453379999999999</c:v>
                </c:pt>
                <c:pt idx="768">
                  <c:v>7.8553379999999997</c:v>
                </c:pt>
                <c:pt idx="769">
                  <c:v>7.8653389999999996</c:v>
                </c:pt>
                <c:pt idx="770">
                  <c:v>7.8753380000000002</c:v>
                </c:pt>
                <c:pt idx="771">
                  <c:v>7.885338</c:v>
                </c:pt>
                <c:pt idx="772">
                  <c:v>7.8953389999999999</c:v>
                </c:pt>
                <c:pt idx="773">
                  <c:v>7.9053379999999995</c:v>
                </c:pt>
                <c:pt idx="774">
                  <c:v>7.9153390000000003</c:v>
                </c:pt>
                <c:pt idx="775">
                  <c:v>7.9253390000000001</c:v>
                </c:pt>
                <c:pt idx="776">
                  <c:v>7.9353379999999998</c:v>
                </c:pt>
                <c:pt idx="777">
                  <c:v>7.9453379999999996</c:v>
                </c:pt>
                <c:pt idx="778">
                  <c:v>7.9553379999999994</c:v>
                </c:pt>
                <c:pt idx="779">
                  <c:v>7.9653390000000002</c:v>
                </c:pt>
                <c:pt idx="780">
                  <c:v>7.9753379999999998</c:v>
                </c:pt>
                <c:pt idx="781">
                  <c:v>7.9853389999999997</c:v>
                </c:pt>
                <c:pt idx="782">
                  <c:v>7.995336</c:v>
                </c:pt>
                <c:pt idx="783">
                  <c:v>8.0053380000000001</c:v>
                </c:pt>
                <c:pt idx="784">
                  <c:v>8.0153389999999991</c:v>
                </c:pt>
                <c:pt idx="785">
                  <c:v>8.0253379999999996</c:v>
                </c:pt>
                <c:pt idx="786">
                  <c:v>8.0353379999999994</c:v>
                </c:pt>
                <c:pt idx="787">
                  <c:v>8.0453379999999992</c:v>
                </c:pt>
                <c:pt idx="788">
                  <c:v>8.055337999999999</c:v>
                </c:pt>
                <c:pt idx="789">
                  <c:v>8.0653389999999998</c:v>
                </c:pt>
                <c:pt idx="790">
                  <c:v>8.0753380000000003</c:v>
                </c:pt>
                <c:pt idx="791">
                  <c:v>8.0853389999999994</c:v>
                </c:pt>
                <c:pt idx="792">
                  <c:v>8.0953389999999992</c:v>
                </c:pt>
                <c:pt idx="793">
                  <c:v>8.1053390000000007</c:v>
                </c:pt>
                <c:pt idx="794">
                  <c:v>8.1153390000000005</c:v>
                </c:pt>
                <c:pt idx="795">
                  <c:v>8.1253390000000003</c:v>
                </c:pt>
                <c:pt idx="796">
                  <c:v>8.1353390000000001</c:v>
                </c:pt>
                <c:pt idx="797">
                  <c:v>8.1453389999999999</c:v>
                </c:pt>
                <c:pt idx="798">
                  <c:v>8.1553389999999997</c:v>
                </c:pt>
                <c:pt idx="799">
                  <c:v>8.1653389999999995</c:v>
                </c:pt>
                <c:pt idx="800">
                  <c:v>8.175338</c:v>
                </c:pt>
                <c:pt idx="801">
                  <c:v>8.1853379999999998</c:v>
                </c:pt>
                <c:pt idx="802">
                  <c:v>8.1953379999999996</c:v>
                </c:pt>
                <c:pt idx="803">
                  <c:v>8.2053379999999994</c:v>
                </c:pt>
                <c:pt idx="804">
                  <c:v>8.2153369999999999</c:v>
                </c:pt>
                <c:pt idx="805">
                  <c:v>8.2253369999999997</c:v>
                </c:pt>
                <c:pt idx="806">
                  <c:v>8.2353369999999995</c:v>
                </c:pt>
                <c:pt idx="807">
                  <c:v>8.2453369999999993</c:v>
                </c:pt>
                <c:pt idx="808">
                  <c:v>8.2553380000000001</c:v>
                </c:pt>
                <c:pt idx="809">
                  <c:v>8.2653369999999988</c:v>
                </c:pt>
                <c:pt idx="810">
                  <c:v>8.2753370000000004</c:v>
                </c:pt>
                <c:pt idx="811">
                  <c:v>8.2853370000000002</c:v>
                </c:pt>
                <c:pt idx="812">
                  <c:v>8.2953379999999992</c:v>
                </c:pt>
                <c:pt idx="813">
                  <c:v>8.305339</c:v>
                </c:pt>
                <c:pt idx="814">
                  <c:v>8.3153380000000006</c:v>
                </c:pt>
                <c:pt idx="815">
                  <c:v>8.3253389999999996</c:v>
                </c:pt>
                <c:pt idx="816">
                  <c:v>8.3353380000000001</c:v>
                </c:pt>
                <c:pt idx="817">
                  <c:v>8.3453389999999992</c:v>
                </c:pt>
                <c:pt idx="818">
                  <c:v>8.3553390000000007</c:v>
                </c:pt>
                <c:pt idx="819">
                  <c:v>8.3653379999999995</c:v>
                </c:pt>
                <c:pt idx="820">
                  <c:v>8.3753390000000003</c:v>
                </c:pt>
                <c:pt idx="821">
                  <c:v>8.3853390000000001</c:v>
                </c:pt>
                <c:pt idx="822">
                  <c:v>8.3953389999999999</c:v>
                </c:pt>
                <c:pt idx="823">
                  <c:v>8.4053380000000004</c:v>
                </c:pt>
                <c:pt idx="824">
                  <c:v>8.4153380000000002</c:v>
                </c:pt>
                <c:pt idx="825">
                  <c:v>8.425338</c:v>
                </c:pt>
                <c:pt idx="826">
                  <c:v>8.4353379999999998</c:v>
                </c:pt>
                <c:pt idx="827">
                  <c:v>8.4453379999999996</c:v>
                </c:pt>
                <c:pt idx="828">
                  <c:v>8.4553379999999994</c:v>
                </c:pt>
                <c:pt idx="829">
                  <c:v>8.4653390000000002</c:v>
                </c:pt>
                <c:pt idx="830">
                  <c:v>8.4753379999999989</c:v>
                </c:pt>
                <c:pt idx="831">
                  <c:v>8.4853380000000005</c:v>
                </c:pt>
                <c:pt idx="832">
                  <c:v>8.4953389999999995</c:v>
                </c:pt>
                <c:pt idx="833">
                  <c:v>8.5053380000000001</c:v>
                </c:pt>
                <c:pt idx="834">
                  <c:v>8.5153379999999999</c:v>
                </c:pt>
                <c:pt idx="835">
                  <c:v>8.5253379999999996</c:v>
                </c:pt>
                <c:pt idx="836">
                  <c:v>8.5353379999999994</c:v>
                </c:pt>
                <c:pt idx="837">
                  <c:v>8.5453390000000002</c:v>
                </c:pt>
                <c:pt idx="838">
                  <c:v>8.555339</c:v>
                </c:pt>
                <c:pt idx="839">
                  <c:v>8.5653380000000006</c:v>
                </c:pt>
                <c:pt idx="840">
                  <c:v>8.5753389999999996</c:v>
                </c:pt>
                <c:pt idx="841">
                  <c:v>8.5853359999999999</c:v>
                </c:pt>
                <c:pt idx="842">
                  <c:v>8.5953369999999989</c:v>
                </c:pt>
                <c:pt idx="843">
                  <c:v>8.6053379999999997</c:v>
                </c:pt>
                <c:pt idx="844">
                  <c:v>8.6153370000000002</c:v>
                </c:pt>
                <c:pt idx="845">
                  <c:v>8.625337</c:v>
                </c:pt>
                <c:pt idx="846">
                  <c:v>8.6353369999999998</c:v>
                </c:pt>
                <c:pt idx="847">
                  <c:v>8.6453379999999989</c:v>
                </c:pt>
                <c:pt idx="848">
                  <c:v>8.6553369999999994</c:v>
                </c:pt>
                <c:pt idx="849">
                  <c:v>8.6653380000000002</c:v>
                </c:pt>
                <c:pt idx="850">
                  <c:v>8.675338</c:v>
                </c:pt>
                <c:pt idx="851">
                  <c:v>8.6853369999999988</c:v>
                </c:pt>
                <c:pt idx="852">
                  <c:v>8.6953379999999996</c:v>
                </c:pt>
                <c:pt idx="853">
                  <c:v>8.7053370000000001</c:v>
                </c:pt>
                <c:pt idx="854">
                  <c:v>8.7153369999999999</c:v>
                </c:pt>
                <c:pt idx="855">
                  <c:v>8.725339</c:v>
                </c:pt>
                <c:pt idx="856">
                  <c:v>8.7353380000000005</c:v>
                </c:pt>
                <c:pt idx="857">
                  <c:v>8.7453409999999998</c:v>
                </c:pt>
                <c:pt idx="858">
                  <c:v>8.7553400000000003</c:v>
                </c:pt>
                <c:pt idx="859">
                  <c:v>8.7653389999999991</c:v>
                </c:pt>
                <c:pt idx="860">
                  <c:v>8.7753390000000007</c:v>
                </c:pt>
                <c:pt idx="861">
                  <c:v>8.7855730000000012</c:v>
                </c:pt>
                <c:pt idx="862">
                  <c:v>8.7953379999999992</c:v>
                </c:pt>
                <c:pt idx="863">
                  <c:v>8.8053369999999997</c:v>
                </c:pt>
                <c:pt idx="864">
                  <c:v>8.8153369999999995</c:v>
                </c:pt>
                <c:pt idx="865">
                  <c:v>8.8253380000000003</c:v>
                </c:pt>
                <c:pt idx="866">
                  <c:v>8.8353359999999999</c:v>
                </c:pt>
                <c:pt idx="867">
                  <c:v>8.8453379999999999</c:v>
                </c:pt>
                <c:pt idx="868">
                  <c:v>8.8553379999999997</c:v>
                </c:pt>
                <c:pt idx="869">
                  <c:v>8.8653370000000002</c:v>
                </c:pt>
                <c:pt idx="870">
                  <c:v>8.875335999999999</c:v>
                </c:pt>
                <c:pt idx="871">
                  <c:v>8.8853369999999998</c:v>
                </c:pt>
                <c:pt idx="872">
                  <c:v>8.8953369999999996</c:v>
                </c:pt>
                <c:pt idx="873">
                  <c:v>8.9053369999999994</c:v>
                </c:pt>
                <c:pt idx="874">
                  <c:v>8.9153389999999995</c:v>
                </c:pt>
                <c:pt idx="875">
                  <c:v>8.9253389999999992</c:v>
                </c:pt>
                <c:pt idx="876">
                  <c:v>8.9353379999999998</c:v>
                </c:pt>
                <c:pt idx="877">
                  <c:v>8.9453390000000006</c:v>
                </c:pt>
                <c:pt idx="878">
                  <c:v>8.9553390000000004</c:v>
                </c:pt>
                <c:pt idx="879">
                  <c:v>8.9653390000000002</c:v>
                </c:pt>
                <c:pt idx="880">
                  <c:v>8.9753379999999989</c:v>
                </c:pt>
                <c:pt idx="881">
                  <c:v>8.9853389999999997</c:v>
                </c:pt>
                <c:pt idx="882">
                  <c:v>8.9953369999999993</c:v>
                </c:pt>
                <c:pt idx="883">
                  <c:v>9.0053380000000001</c:v>
                </c:pt>
                <c:pt idx="884">
                  <c:v>9.0153379999999999</c:v>
                </c:pt>
                <c:pt idx="885">
                  <c:v>9.0253390000000007</c:v>
                </c:pt>
                <c:pt idx="886">
                  <c:v>9.0353379999999994</c:v>
                </c:pt>
                <c:pt idx="887">
                  <c:v>9.0453390000000002</c:v>
                </c:pt>
                <c:pt idx="888">
                  <c:v>9.055337999999999</c:v>
                </c:pt>
                <c:pt idx="889">
                  <c:v>9.0653400000000008</c:v>
                </c:pt>
                <c:pt idx="890">
                  <c:v>9.0753389999999996</c:v>
                </c:pt>
                <c:pt idx="891">
                  <c:v>9.0853400000000004</c:v>
                </c:pt>
                <c:pt idx="892">
                  <c:v>9.0953389999999992</c:v>
                </c:pt>
                <c:pt idx="893">
                  <c:v>9.1053390000000007</c:v>
                </c:pt>
                <c:pt idx="894">
                  <c:v>9.1153379999999995</c:v>
                </c:pt>
                <c:pt idx="895">
                  <c:v>9.1253390000000003</c:v>
                </c:pt>
                <c:pt idx="896">
                  <c:v>9.1353390000000001</c:v>
                </c:pt>
                <c:pt idx="897">
                  <c:v>9.1453359999999986</c:v>
                </c:pt>
                <c:pt idx="898">
                  <c:v>9.1553369999999994</c:v>
                </c:pt>
                <c:pt idx="899">
                  <c:v>9.1653369999999992</c:v>
                </c:pt>
                <c:pt idx="900">
                  <c:v>9.175336999999999</c:v>
                </c:pt>
                <c:pt idx="901">
                  <c:v>9.1853369999999988</c:v>
                </c:pt>
                <c:pt idx="902">
                  <c:v>9.1953379999999996</c:v>
                </c:pt>
                <c:pt idx="903">
                  <c:v>9.2053370000000001</c:v>
                </c:pt>
                <c:pt idx="904">
                  <c:v>9.2153369999999999</c:v>
                </c:pt>
                <c:pt idx="905">
                  <c:v>9.2253369999999997</c:v>
                </c:pt>
                <c:pt idx="906">
                  <c:v>9.2353380000000005</c:v>
                </c:pt>
                <c:pt idx="907">
                  <c:v>9.2453369999999993</c:v>
                </c:pt>
                <c:pt idx="908">
                  <c:v>9.255336999999999</c:v>
                </c:pt>
                <c:pt idx="909">
                  <c:v>9.2653369999999988</c:v>
                </c:pt>
                <c:pt idx="910">
                  <c:v>9.2753370000000004</c:v>
                </c:pt>
                <c:pt idx="911">
                  <c:v>9.2853370000000002</c:v>
                </c:pt>
                <c:pt idx="912">
                  <c:v>9.295337</c:v>
                </c:pt>
                <c:pt idx="913">
                  <c:v>9.3053369999999997</c:v>
                </c:pt>
                <c:pt idx="914">
                  <c:v>9.3153369999999995</c:v>
                </c:pt>
                <c:pt idx="915">
                  <c:v>9.3253369999999993</c:v>
                </c:pt>
                <c:pt idx="916">
                  <c:v>9.3353369999999991</c:v>
                </c:pt>
                <c:pt idx="917">
                  <c:v>9.3453379999999999</c:v>
                </c:pt>
                <c:pt idx="918">
                  <c:v>9.3553369999999987</c:v>
                </c:pt>
                <c:pt idx="919">
                  <c:v>9.3653370000000002</c:v>
                </c:pt>
                <c:pt idx="920">
                  <c:v>9.3753390000000003</c:v>
                </c:pt>
                <c:pt idx="921">
                  <c:v>9.3853379999999991</c:v>
                </c:pt>
                <c:pt idx="922">
                  <c:v>9.3953389999999999</c:v>
                </c:pt>
                <c:pt idx="923">
                  <c:v>9.4053380000000004</c:v>
                </c:pt>
                <c:pt idx="924">
                  <c:v>9.4153380000000002</c:v>
                </c:pt>
                <c:pt idx="925">
                  <c:v>9.425338</c:v>
                </c:pt>
                <c:pt idx="926">
                  <c:v>9.4353379999999998</c:v>
                </c:pt>
                <c:pt idx="927">
                  <c:v>9.4453379999999996</c:v>
                </c:pt>
                <c:pt idx="928">
                  <c:v>9.4553390000000004</c:v>
                </c:pt>
                <c:pt idx="929">
                  <c:v>9.4653379999999991</c:v>
                </c:pt>
                <c:pt idx="930">
                  <c:v>9.4753379999999989</c:v>
                </c:pt>
                <c:pt idx="931">
                  <c:v>9.4853389999999997</c:v>
                </c:pt>
                <c:pt idx="932">
                  <c:v>9.4953389999999995</c:v>
                </c:pt>
                <c:pt idx="933">
                  <c:v>9.5053389999999993</c:v>
                </c:pt>
                <c:pt idx="934">
                  <c:v>9.5153379999999999</c:v>
                </c:pt>
                <c:pt idx="935">
                  <c:v>9.5253379999999996</c:v>
                </c:pt>
                <c:pt idx="936">
                  <c:v>9.5353390000000005</c:v>
                </c:pt>
                <c:pt idx="937">
                  <c:v>9.5453399999999995</c:v>
                </c:pt>
                <c:pt idx="938">
                  <c:v>9.555337999999999</c:v>
                </c:pt>
                <c:pt idx="939">
                  <c:v>9.5653380000000006</c:v>
                </c:pt>
                <c:pt idx="940">
                  <c:v>9.5753389999999996</c:v>
                </c:pt>
                <c:pt idx="941">
                  <c:v>9.5853380000000001</c:v>
                </c:pt>
                <c:pt idx="942">
                  <c:v>9.5953369999999989</c:v>
                </c:pt>
                <c:pt idx="943">
                  <c:v>9.6053379999999997</c:v>
                </c:pt>
                <c:pt idx="944">
                  <c:v>9.6153370000000002</c:v>
                </c:pt>
                <c:pt idx="945">
                  <c:v>9.625337</c:v>
                </c:pt>
                <c:pt idx="946">
                  <c:v>9.6353379999999991</c:v>
                </c:pt>
                <c:pt idx="947">
                  <c:v>9.6453369999999996</c:v>
                </c:pt>
                <c:pt idx="948">
                  <c:v>9.6553380000000004</c:v>
                </c:pt>
                <c:pt idx="949">
                  <c:v>9.6653380000000002</c:v>
                </c:pt>
                <c:pt idx="950">
                  <c:v>9.675336999999999</c:v>
                </c:pt>
                <c:pt idx="951">
                  <c:v>9.6853379999999998</c:v>
                </c:pt>
                <c:pt idx="952">
                  <c:v>9.6953370000000003</c:v>
                </c:pt>
                <c:pt idx="953">
                  <c:v>9.7053370000000001</c:v>
                </c:pt>
                <c:pt idx="954">
                  <c:v>9.7153369999999999</c:v>
                </c:pt>
                <c:pt idx="955">
                  <c:v>9.7253379999999989</c:v>
                </c:pt>
                <c:pt idx="956">
                  <c:v>9.7353380000000005</c:v>
                </c:pt>
                <c:pt idx="957">
                  <c:v>9.7453369999999993</c:v>
                </c:pt>
                <c:pt idx="958">
                  <c:v>9.755336999999999</c:v>
                </c:pt>
                <c:pt idx="959">
                  <c:v>9.7653369999999988</c:v>
                </c:pt>
                <c:pt idx="960">
                  <c:v>9.7753379999999996</c:v>
                </c:pt>
                <c:pt idx="961">
                  <c:v>9.7853379999999994</c:v>
                </c:pt>
                <c:pt idx="962">
                  <c:v>9.7953379999999992</c:v>
                </c:pt>
                <c:pt idx="963">
                  <c:v>9.8053369999999997</c:v>
                </c:pt>
                <c:pt idx="964">
                  <c:v>9.8153389999999998</c:v>
                </c:pt>
                <c:pt idx="965">
                  <c:v>9.8253380000000003</c:v>
                </c:pt>
                <c:pt idx="966">
                  <c:v>9.8353380000000001</c:v>
                </c:pt>
                <c:pt idx="967">
                  <c:v>9.8453379999999999</c:v>
                </c:pt>
                <c:pt idx="968">
                  <c:v>9.8553390000000007</c:v>
                </c:pt>
                <c:pt idx="969">
                  <c:v>9.8653379999999995</c:v>
                </c:pt>
                <c:pt idx="970">
                  <c:v>9.8753390000000003</c:v>
                </c:pt>
                <c:pt idx="971">
                  <c:v>9.8853379999999991</c:v>
                </c:pt>
                <c:pt idx="972">
                  <c:v>9.8953439999999997</c:v>
                </c:pt>
                <c:pt idx="973">
                  <c:v>9.9053369999999994</c:v>
                </c:pt>
                <c:pt idx="974">
                  <c:v>9.9153380000000002</c:v>
                </c:pt>
                <c:pt idx="975">
                  <c:v>9.925338</c:v>
                </c:pt>
                <c:pt idx="976">
                  <c:v>9.9353379999999998</c:v>
                </c:pt>
                <c:pt idx="977">
                  <c:v>9.9453370000000003</c:v>
                </c:pt>
                <c:pt idx="978">
                  <c:v>9.9553379999999994</c:v>
                </c:pt>
                <c:pt idx="979">
                  <c:v>9.9653369999999999</c:v>
                </c:pt>
                <c:pt idx="980">
                  <c:v>9.9753369999999997</c:v>
                </c:pt>
                <c:pt idx="981">
                  <c:v>9.9853369999999995</c:v>
                </c:pt>
                <c:pt idx="982">
                  <c:v>9.9953369999999993</c:v>
                </c:pt>
                <c:pt idx="983">
                  <c:v>10.005336</c:v>
                </c:pt>
                <c:pt idx="984">
                  <c:v>10.015336999999999</c:v>
                </c:pt>
                <c:pt idx="985">
                  <c:v>10.025337</c:v>
                </c:pt>
                <c:pt idx="986">
                  <c:v>10.035337</c:v>
                </c:pt>
                <c:pt idx="987">
                  <c:v>10.045337</c:v>
                </c:pt>
                <c:pt idx="988">
                  <c:v>10.055337</c:v>
                </c:pt>
                <c:pt idx="989">
                  <c:v>10.065337</c:v>
                </c:pt>
                <c:pt idx="990">
                  <c:v>10.075338</c:v>
                </c:pt>
                <c:pt idx="991">
                  <c:v>10.085338</c:v>
                </c:pt>
                <c:pt idx="992">
                  <c:v>10.095338</c:v>
                </c:pt>
                <c:pt idx="993">
                  <c:v>10.105338</c:v>
                </c:pt>
                <c:pt idx="994">
                  <c:v>10.115337999999999</c:v>
                </c:pt>
                <c:pt idx="995">
                  <c:v>10.125337</c:v>
                </c:pt>
                <c:pt idx="996">
                  <c:v>10.135337</c:v>
                </c:pt>
                <c:pt idx="997">
                  <c:v>10.145717000000001</c:v>
                </c:pt>
                <c:pt idx="998">
                  <c:v>10.155338</c:v>
                </c:pt>
                <c:pt idx="999">
                  <c:v>10.165336999999999</c:v>
                </c:pt>
                <c:pt idx="1000">
                  <c:v>10.175336999999999</c:v>
                </c:pt>
                <c:pt idx="1001">
                  <c:v>10.200814000000001</c:v>
                </c:pt>
                <c:pt idx="1002">
                  <c:v>10.206871999999999</c:v>
                </c:pt>
                <c:pt idx="1003">
                  <c:v>10.206882</c:v>
                </c:pt>
                <c:pt idx="1004">
                  <c:v>10.215337999999999</c:v>
                </c:pt>
                <c:pt idx="1005">
                  <c:v>10.225337999999999</c:v>
                </c:pt>
                <c:pt idx="1006">
                  <c:v>10.235336999999999</c:v>
                </c:pt>
                <c:pt idx="1007">
                  <c:v>10.245338</c:v>
                </c:pt>
                <c:pt idx="1008">
                  <c:v>10.255338</c:v>
                </c:pt>
                <c:pt idx="1009">
                  <c:v>10.265338</c:v>
                </c:pt>
                <c:pt idx="1010">
                  <c:v>10.275337</c:v>
                </c:pt>
                <c:pt idx="1011">
                  <c:v>10.285337</c:v>
                </c:pt>
                <c:pt idx="1012">
                  <c:v>10.295337</c:v>
                </c:pt>
                <c:pt idx="1013">
                  <c:v>10.305337999999999</c:v>
                </c:pt>
                <c:pt idx="1014">
                  <c:v>10.315339</c:v>
                </c:pt>
                <c:pt idx="1015">
                  <c:v>10.325339</c:v>
                </c:pt>
                <c:pt idx="1016">
                  <c:v>10.335338</c:v>
                </c:pt>
                <c:pt idx="1017">
                  <c:v>10.345338999999999</c:v>
                </c:pt>
                <c:pt idx="1018">
                  <c:v>10.355339000000001</c:v>
                </c:pt>
                <c:pt idx="1019">
                  <c:v>10.365339000000001</c:v>
                </c:pt>
                <c:pt idx="1020">
                  <c:v>10.375339</c:v>
                </c:pt>
                <c:pt idx="1021">
                  <c:v>10.385339</c:v>
                </c:pt>
                <c:pt idx="1022">
                  <c:v>10.395339</c:v>
                </c:pt>
                <c:pt idx="1023">
                  <c:v>10.405339</c:v>
                </c:pt>
                <c:pt idx="1024">
                  <c:v>10.415338</c:v>
                </c:pt>
                <c:pt idx="1025">
                  <c:v>10.425338</c:v>
                </c:pt>
                <c:pt idx="1026">
                  <c:v>10.435339000000001</c:v>
                </c:pt>
                <c:pt idx="1027">
                  <c:v>10.445339000000001</c:v>
                </c:pt>
                <c:pt idx="1028">
                  <c:v>10.455337999999999</c:v>
                </c:pt>
                <c:pt idx="1029">
                  <c:v>10.465339</c:v>
                </c:pt>
                <c:pt idx="1030">
                  <c:v>10.475340000000001</c:v>
                </c:pt>
                <c:pt idx="1031">
                  <c:v>10.485339</c:v>
                </c:pt>
                <c:pt idx="1032">
                  <c:v>10.495338</c:v>
                </c:pt>
                <c:pt idx="1033">
                  <c:v>10.505338</c:v>
                </c:pt>
                <c:pt idx="1034">
                  <c:v>10.515338999999999</c:v>
                </c:pt>
                <c:pt idx="1035">
                  <c:v>10.525339000000001</c:v>
                </c:pt>
                <c:pt idx="1036">
                  <c:v>10.535339</c:v>
                </c:pt>
                <c:pt idx="1037">
                  <c:v>10.545337999999999</c:v>
                </c:pt>
                <c:pt idx="1038">
                  <c:v>10.555337999999999</c:v>
                </c:pt>
                <c:pt idx="1039">
                  <c:v>10.565339</c:v>
                </c:pt>
                <c:pt idx="1040">
                  <c:v>10.575338</c:v>
                </c:pt>
                <c:pt idx="1041">
                  <c:v>10.585338</c:v>
                </c:pt>
                <c:pt idx="1042">
                  <c:v>10.595338999999999</c:v>
                </c:pt>
                <c:pt idx="1043">
                  <c:v>10.605336999999999</c:v>
                </c:pt>
                <c:pt idx="1044">
                  <c:v>10.615335999999999</c:v>
                </c:pt>
                <c:pt idx="1045">
                  <c:v>10.625337</c:v>
                </c:pt>
                <c:pt idx="1046">
                  <c:v>10.635337</c:v>
                </c:pt>
                <c:pt idx="1047">
                  <c:v>10.645337999999999</c:v>
                </c:pt>
                <c:pt idx="1048">
                  <c:v>10.655338</c:v>
                </c:pt>
                <c:pt idx="1049">
                  <c:v>10.665338</c:v>
                </c:pt>
                <c:pt idx="1050">
                  <c:v>10.675336999999999</c:v>
                </c:pt>
                <c:pt idx="1051">
                  <c:v>10.685336999999999</c:v>
                </c:pt>
                <c:pt idx="1052">
                  <c:v>10.695339000000001</c:v>
                </c:pt>
                <c:pt idx="1053">
                  <c:v>10.705337</c:v>
                </c:pt>
                <c:pt idx="1054">
                  <c:v>10.715337</c:v>
                </c:pt>
                <c:pt idx="1055">
                  <c:v>10.725337</c:v>
                </c:pt>
                <c:pt idx="1056">
                  <c:v>10.735336999999999</c:v>
                </c:pt>
                <c:pt idx="1057">
                  <c:v>10.745338</c:v>
                </c:pt>
                <c:pt idx="1058">
                  <c:v>10.755336999999999</c:v>
                </c:pt>
                <c:pt idx="1059">
                  <c:v>10.765336999999999</c:v>
                </c:pt>
                <c:pt idx="1060">
                  <c:v>10.775337</c:v>
                </c:pt>
                <c:pt idx="1061">
                  <c:v>10.785825999999998</c:v>
                </c:pt>
                <c:pt idx="1062">
                  <c:v>10.795337</c:v>
                </c:pt>
                <c:pt idx="1063">
                  <c:v>10.805337999999999</c:v>
                </c:pt>
                <c:pt idx="1064">
                  <c:v>10.815338000000001</c:v>
                </c:pt>
                <c:pt idx="1065">
                  <c:v>10.825336999999999</c:v>
                </c:pt>
                <c:pt idx="1066">
                  <c:v>10.835336999999999</c:v>
                </c:pt>
                <c:pt idx="1067">
                  <c:v>10.845336999999999</c:v>
                </c:pt>
                <c:pt idx="1068">
                  <c:v>10.855336999999999</c:v>
                </c:pt>
                <c:pt idx="1069">
                  <c:v>10.865337</c:v>
                </c:pt>
                <c:pt idx="1070">
                  <c:v>10.875337</c:v>
                </c:pt>
                <c:pt idx="1071">
                  <c:v>10.885337</c:v>
                </c:pt>
                <c:pt idx="1072">
                  <c:v>10.895337</c:v>
                </c:pt>
                <c:pt idx="1073">
                  <c:v>10.905338</c:v>
                </c:pt>
                <c:pt idx="1074">
                  <c:v>10.915338</c:v>
                </c:pt>
                <c:pt idx="1075">
                  <c:v>10.925336</c:v>
                </c:pt>
                <c:pt idx="1076">
                  <c:v>10.935336999999999</c:v>
                </c:pt>
                <c:pt idx="1077">
                  <c:v>10.945338</c:v>
                </c:pt>
                <c:pt idx="1078">
                  <c:v>10.955337999999999</c:v>
                </c:pt>
                <c:pt idx="1079">
                  <c:v>10.965337999999999</c:v>
                </c:pt>
                <c:pt idx="1080">
                  <c:v>10.975337</c:v>
                </c:pt>
                <c:pt idx="1081">
                  <c:v>10.985336999999999</c:v>
                </c:pt>
                <c:pt idx="1082">
                  <c:v>10.995338</c:v>
                </c:pt>
                <c:pt idx="1083">
                  <c:v>11.005336999999999</c:v>
                </c:pt>
                <c:pt idx="1084">
                  <c:v>11.015338</c:v>
                </c:pt>
                <c:pt idx="1085">
                  <c:v>11.025337</c:v>
                </c:pt>
                <c:pt idx="1086">
                  <c:v>11.035337999999999</c:v>
                </c:pt>
                <c:pt idx="1087">
                  <c:v>11.045337</c:v>
                </c:pt>
                <c:pt idx="1088">
                  <c:v>11.055337</c:v>
                </c:pt>
                <c:pt idx="1089">
                  <c:v>11.065337</c:v>
                </c:pt>
                <c:pt idx="1090">
                  <c:v>11.075338</c:v>
                </c:pt>
                <c:pt idx="1091">
                  <c:v>11.08534</c:v>
                </c:pt>
                <c:pt idx="1092">
                  <c:v>11.095336999999999</c:v>
                </c:pt>
                <c:pt idx="1093">
                  <c:v>11.105467000000001</c:v>
                </c:pt>
                <c:pt idx="1094">
                  <c:v>11.115337999999999</c:v>
                </c:pt>
                <c:pt idx="1095">
                  <c:v>11.125337999999999</c:v>
                </c:pt>
                <c:pt idx="1096">
                  <c:v>11.135337999999999</c:v>
                </c:pt>
                <c:pt idx="1097">
                  <c:v>11.145337</c:v>
                </c:pt>
                <c:pt idx="1098">
                  <c:v>11.155336999999999</c:v>
                </c:pt>
                <c:pt idx="1099">
                  <c:v>11.165336999999999</c:v>
                </c:pt>
                <c:pt idx="1100">
                  <c:v>11.175336999999999</c:v>
                </c:pt>
                <c:pt idx="1101">
                  <c:v>11.185336999999999</c:v>
                </c:pt>
                <c:pt idx="1102">
                  <c:v>11.195337</c:v>
                </c:pt>
                <c:pt idx="1103">
                  <c:v>11.205337999999999</c:v>
                </c:pt>
                <c:pt idx="1104">
                  <c:v>11.215337999999999</c:v>
                </c:pt>
                <c:pt idx="1105">
                  <c:v>11.225337999999999</c:v>
                </c:pt>
                <c:pt idx="1106">
                  <c:v>11.235336999999999</c:v>
                </c:pt>
                <c:pt idx="1107">
                  <c:v>11.245336999999999</c:v>
                </c:pt>
                <c:pt idx="1108">
                  <c:v>11.255336999999999</c:v>
                </c:pt>
                <c:pt idx="1109">
                  <c:v>11.265336999999999</c:v>
                </c:pt>
                <c:pt idx="1110">
                  <c:v>11.275337</c:v>
                </c:pt>
                <c:pt idx="1111">
                  <c:v>11.285337</c:v>
                </c:pt>
                <c:pt idx="1112">
                  <c:v>11.295337</c:v>
                </c:pt>
                <c:pt idx="1113">
                  <c:v>11.305337</c:v>
                </c:pt>
                <c:pt idx="1114">
                  <c:v>11.315337</c:v>
                </c:pt>
                <c:pt idx="1115">
                  <c:v>11.325336999999999</c:v>
                </c:pt>
                <c:pt idx="1116">
                  <c:v>11.335338</c:v>
                </c:pt>
                <c:pt idx="1117">
                  <c:v>11.345336999999999</c:v>
                </c:pt>
                <c:pt idx="1118">
                  <c:v>11.355335999999999</c:v>
                </c:pt>
                <c:pt idx="1119">
                  <c:v>11.365337</c:v>
                </c:pt>
                <c:pt idx="1120">
                  <c:v>11.375337</c:v>
                </c:pt>
                <c:pt idx="1121">
                  <c:v>11.385337</c:v>
                </c:pt>
                <c:pt idx="1122">
                  <c:v>11.395337</c:v>
                </c:pt>
                <c:pt idx="1123">
                  <c:v>11.405336999999999</c:v>
                </c:pt>
                <c:pt idx="1124">
                  <c:v>11.415336999999999</c:v>
                </c:pt>
                <c:pt idx="1125">
                  <c:v>11.425338999999999</c:v>
                </c:pt>
                <c:pt idx="1126">
                  <c:v>11.435339000000001</c:v>
                </c:pt>
                <c:pt idx="1127">
                  <c:v>11.445338</c:v>
                </c:pt>
                <c:pt idx="1128">
                  <c:v>11.455339</c:v>
                </c:pt>
                <c:pt idx="1129">
                  <c:v>11.465339</c:v>
                </c:pt>
                <c:pt idx="1130">
                  <c:v>11.475337999999999</c:v>
                </c:pt>
                <c:pt idx="1131">
                  <c:v>11.485339</c:v>
                </c:pt>
                <c:pt idx="1132">
                  <c:v>11.495338</c:v>
                </c:pt>
                <c:pt idx="1133">
                  <c:v>11.505338</c:v>
                </c:pt>
                <c:pt idx="1134">
                  <c:v>11.515338999999999</c:v>
                </c:pt>
                <c:pt idx="1135">
                  <c:v>11.525338</c:v>
                </c:pt>
                <c:pt idx="1136">
                  <c:v>11.535337999999999</c:v>
                </c:pt>
                <c:pt idx="1137">
                  <c:v>11.545339</c:v>
                </c:pt>
                <c:pt idx="1138">
                  <c:v>11.555337</c:v>
                </c:pt>
                <c:pt idx="1139">
                  <c:v>11.565338000000001</c:v>
                </c:pt>
                <c:pt idx="1140">
                  <c:v>11.575338</c:v>
                </c:pt>
                <c:pt idx="1141">
                  <c:v>11.585338</c:v>
                </c:pt>
                <c:pt idx="1142">
                  <c:v>11.595336999999999</c:v>
                </c:pt>
                <c:pt idx="1143">
                  <c:v>11.605338</c:v>
                </c:pt>
                <c:pt idx="1144">
                  <c:v>11.615337</c:v>
                </c:pt>
                <c:pt idx="1145">
                  <c:v>11.625337999999999</c:v>
                </c:pt>
                <c:pt idx="1146">
                  <c:v>11.635337999999999</c:v>
                </c:pt>
                <c:pt idx="1147">
                  <c:v>11.645337</c:v>
                </c:pt>
                <c:pt idx="1148">
                  <c:v>11.655336999999999</c:v>
                </c:pt>
                <c:pt idx="1149">
                  <c:v>11.665336999999999</c:v>
                </c:pt>
                <c:pt idx="1150">
                  <c:v>11.675338</c:v>
                </c:pt>
                <c:pt idx="1151">
                  <c:v>11.685336999999999</c:v>
                </c:pt>
                <c:pt idx="1152">
                  <c:v>11.695337</c:v>
                </c:pt>
                <c:pt idx="1153">
                  <c:v>11.705337999999999</c:v>
                </c:pt>
                <c:pt idx="1154">
                  <c:v>11.715337</c:v>
                </c:pt>
                <c:pt idx="1155">
                  <c:v>11.725337</c:v>
                </c:pt>
                <c:pt idx="1156">
                  <c:v>11.735338</c:v>
                </c:pt>
                <c:pt idx="1157">
                  <c:v>11.745339</c:v>
                </c:pt>
                <c:pt idx="1158">
                  <c:v>11.755338</c:v>
                </c:pt>
                <c:pt idx="1159">
                  <c:v>11.765338</c:v>
                </c:pt>
                <c:pt idx="1160">
                  <c:v>11.775338</c:v>
                </c:pt>
                <c:pt idx="1161">
                  <c:v>11.785337999999999</c:v>
                </c:pt>
                <c:pt idx="1162">
                  <c:v>11.795337999999999</c:v>
                </c:pt>
                <c:pt idx="1163">
                  <c:v>11.805337999999999</c:v>
                </c:pt>
                <c:pt idx="1164">
                  <c:v>11.815338000000001</c:v>
                </c:pt>
                <c:pt idx="1165">
                  <c:v>11.825339</c:v>
                </c:pt>
                <c:pt idx="1166">
                  <c:v>11.835338</c:v>
                </c:pt>
                <c:pt idx="1167">
                  <c:v>11.845338999999999</c:v>
                </c:pt>
                <c:pt idx="1168">
                  <c:v>11.855338</c:v>
                </c:pt>
                <c:pt idx="1169">
                  <c:v>11.865339000000001</c:v>
                </c:pt>
                <c:pt idx="1170">
                  <c:v>11.875337999999999</c:v>
                </c:pt>
                <c:pt idx="1171">
                  <c:v>11.885337</c:v>
                </c:pt>
                <c:pt idx="1172">
                  <c:v>11.895337999999999</c:v>
                </c:pt>
                <c:pt idx="1173">
                  <c:v>11.905336999999999</c:v>
                </c:pt>
                <c:pt idx="1174">
                  <c:v>11.915336999999999</c:v>
                </c:pt>
                <c:pt idx="1175">
                  <c:v>11.925336999999999</c:v>
                </c:pt>
                <c:pt idx="1176">
                  <c:v>11.935338</c:v>
                </c:pt>
                <c:pt idx="1177">
                  <c:v>11.945335999999999</c:v>
                </c:pt>
                <c:pt idx="1178">
                  <c:v>11.955337</c:v>
                </c:pt>
                <c:pt idx="1179">
                  <c:v>11.965337999999999</c:v>
                </c:pt>
                <c:pt idx="1180">
                  <c:v>11.975337</c:v>
                </c:pt>
                <c:pt idx="1181">
                  <c:v>11.985336999999999</c:v>
                </c:pt>
                <c:pt idx="1182">
                  <c:v>11.995338</c:v>
                </c:pt>
                <c:pt idx="1183">
                  <c:v>12.005338</c:v>
                </c:pt>
                <c:pt idx="1184">
                  <c:v>12.015336999999999</c:v>
                </c:pt>
                <c:pt idx="1185">
                  <c:v>12.025337</c:v>
                </c:pt>
                <c:pt idx="1186">
                  <c:v>12.035337</c:v>
                </c:pt>
                <c:pt idx="1187">
                  <c:v>12.045337</c:v>
                </c:pt>
                <c:pt idx="1188">
                  <c:v>12.055337999999999</c:v>
                </c:pt>
                <c:pt idx="1189">
                  <c:v>12.065781000000001</c:v>
                </c:pt>
                <c:pt idx="1190">
                  <c:v>12.075338</c:v>
                </c:pt>
                <c:pt idx="1191">
                  <c:v>12.085336999999999</c:v>
                </c:pt>
                <c:pt idx="1192">
                  <c:v>12.095336999999999</c:v>
                </c:pt>
                <c:pt idx="1193">
                  <c:v>12.105336999999999</c:v>
                </c:pt>
                <c:pt idx="1194">
                  <c:v>12.115337999999999</c:v>
                </c:pt>
                <c:pt idx="1195">
                  <c:v>12.125337999999999</c:v>
                </c:pt>
                <c:pt idx="1196">
                  <c:v>12.135337999999999</c:v>
                </c:pt>
                <c:pt idx="1197">
                  <c:v>12.145337999999999</c:v>
                </c:pt>
                <c:pt idx="1198">
                  <c:v>12.155338</c:v>
                </c:pt>
                <c:pt idx="1199">
                  <c:v>12.165336999999999</c:v>
                </c:pt>
                <c:pt idx="1200">
                  <c:v>12.175336999999999</c:v>
                </c:pt>
                <c:pt idx="1201">
                  <c:v>12.185336999999999</c:v>
                </c:pt>
                <c:pt idx="1202">
                  <c:v>12.195337</c:v>
                </c:pt>
                <c:pt idx="1203">
                  <c:v>12.205337</c:v>
                </c:pt>
                <c:pt idx="1204">
                  <c:v>12.215337999999999</c:v>
                </c:pt>
                <c:pt idx="1205">
                  <c:v>12.225337999999999</c:v>
                </c:pt>
                <c:pt idx="1206">
                  <c:v>12.235336999999999</c:v>
                </c:pt>
                <c:pt idx="1207">
                  <c:v>12.245336999999999</c:v>
                </c:pt>
                <c:pt idx="1208">
                  <c:v>12.255338999999999</c:v>
                </c:pt>
                <c:pt idx="1209">
                  <c:v>12.265338</c:v>
                </c:pt>
                <c:pt idx="1210">
                  <c:v>12.275337</c:v>
                </c:pt>
                <c:pt idx="1211">
                  <c:v>12.285337</c:v>
                </c:pt>
                <c:pt idx="1212">
                  <c:v>12.295337999999999</c:v>
                </c:pt>
                <c:pt idx="1213">
                  <c:v>12.305337999999999</c:v>
                </c:pt>
                <c:pt idx="1214">
                  <c:v>12.315338000000001</c:v>
                </c:pt>
                <c:pt idx="1215">
                  <c:v>12.325338</c:v>
                </c:pt>
                <c:pt idx="1216">
                  <c:v>12.335336999999999</c:v>
                </c:pt>
                <c:pt idx="1217">
                  <c:v>12.345336999999999</c:v>
                </c:pt>
                <c:pt idx="1218">
                  <c:v>12.355336999999999</c:v>
                </c:pt>
                <c:pt idx="1219">
                  <c:v>12.365337</c:v>
                </c:pt>
                <c:pt idx="1220">
                  <c:v>12.375337</c:v>
                </c:pt>
                <c:pt idx="1221">
                  <c:v>12.385586</c:v>
                </c:pt>
                <c:pt idx="1222">
                  <c:v>12.395337999999999</c:v>
                </c:pt>
                <c:pt idx="1223">
                  <c:v>12.405338</c:v>
                </c:pt>
                <c:pt idx="1224">
                  <c:v>12.415338</c:v>
                </c:pt>
                <c:pt idx="1225">
                  <c:v>12.425338</c:v>
                </c:pt>
                <c:pt idx="1226">
                  <c:v>12.435336999999999</c:v>
                </c:pt>
                <c:pt idx="1227">
                  <c:v>12.445338</c:v>
                </c:pt>
                <c:pt idx="1228">
                  <c:v>12.455337999999999</c:v>
                </c:pt>
                <c:pt idx="1229">
                  <c:v>12.465337</c:v>
                </c:pt>
                <c:pt idx="1230">
                  <c:v>12.475337</c:v>
                </c:pt>
                <c:pt idx="1231">
                  <c:v>12.485336999999999</c:v>
                </c:pt>
                <c:pt idx="1232">
                  <c:v>12.495336999999999</c:v>
                </c:pt>
                <c:pt idx="1233">
                  <c:v>12.505336999999999</c:v>
                </c:pt>
                <c:pt idx="1234">
                  <c:v>12.515336999999999</c:v>
                </c:pt>
                <c:pt idx="1235">
                  <c:v>12.525337</c:v>
                </c:pt>
                <c:pt idx="1236">
                  <c:v>12.535337999999999</c:v>
                </c:pt>
                <c:pt idx="1237">
                  <c:v>12.545337999999999</c:v>
                </c:pt>
                <c:pt idx="1238">
                  <c:v>12.555337</c:v>
                </c:pt>
                <c:pt idx="1239">
                  <c:v>12.565338000000001</c:v>
                </c:pt>
                <c:pt idx="1240">
                  <c:v>12.575336999999999</c:v>
                </c:pt>
                <c:pt idx="1241">
                  <c:v>12.585338</c:v>
                </c:pt>
                <c:pt idx="1242">
                  <c:v>12.595336999999999</c:v>
                </c:pt>
                <c:pt idx="1243">
                  <c:v>12.605336999999999</c:v>
                </c:pt>
                <c:pt idx="1244">
                  <c:v>12.615337999999999</c:v>
                </c:pt>
                <c:pt idx="1245">
                  <c:v>12.625337</c:v>
                </c:pt>
                <c:pt idx="1246">
                  <c:v>12.635337</c:v>
                </c:pt>
                <c:pt idx="1247">
                  <c:v>12.645337</c:v>
                </c:pt>
                <c:pt idx="1248">
                  <c:v>12.655336999999999</c:v>
                </c:pt>
                <c:pt idx="1249">
                  <c:v>12.665336999999999</c:v>
                </c:pt>
                <c:pt idx="1250">
                  <c:v>12.675338</c:v>
                </c:pt>
                <c:pt idx="1251">
                  <c:v>12.685336999999999</c:v>
                </c:pt>
                <c:pt idx="1252">
                  <c:v>12.695337</c:v>
                </c:pt>
                <c:pt idx="1253">
                  <c:v>12.70534</c:v>
                </c:pt>
                <c:pt idx="1254">
                  <c:v>12.715339</c:v>
                </c:pt>
                <c:pt idx="1255">
                  <c:v>12.725337999999999</c:v>
                </c:pt>
                <c:pt idx="1256">
                  <c:v>12.735338</c:v>
                </c:pt>
                <c:pt idx="1257">
                  <c:v>12.745338</c:v>
                </c:pt>
                <c:pt idx="1258">
                  <c:v>12.755338999999999</c:v>
                </c:pt>
                <c:pt idx="1259">
                  <c:v>12.765338999999999</c:v>
                </c:pt>
                <c:pt idx="1260">
                  <c:v>12.775339000000001</c:v>
                </c:pt>
                <c:pt idx="1261">
                  <c:v>12.785337999999999</c:v>
                </c:pt>
                <c:pt idx="1262">
                  <c:v>12.795337999999999</c:v>
                </c:pt>
                <c:pt idx="1263">
                  <c:v>12.805339</c:v>
                </c:pt>
                <c:pt idx="1264">
                  <c:v>12.815338000000001</c:v>
                </c:pt>
                <c:pt idx="1265">
                  <c:v>12.825336999999999</c:v>
                </c:pt>
                <c:pt idx="1266">
                  <c:v>12.835336999999999</c:v>
                </c:pt>
                <c:pt idx="1267">
                  <c:v>12.845338</c:v>
                </c:pt>
                <c:pt idx="1268">
                  <c:v>12.855336999999999</c:v>
                </c:pt>
                <c:pt idx="1269">
                  <c:v>12.865337</c:v>
                </c:pt>
                <c:pt idx="1270">
                  <c:v>12.875337</c:v>
                </c:pt>
                <c:pt idx="1271">
                  <c:v>12.885337999999999</c:v>
                </c:pt>
                <c:pt idx="1272">
                  <c:v>12.895337</c:v>
                </c:pt>
                <c:pt idx="1273">
                  <c:v>12.905336999999999</c:v>
                </c:pt>
                <c:pt idx="1274">
                  <c:v>12.915338</c:v>
                </c:pt>
                <c:pt idx="1275">
                  <c:v>12.925336999999999</c:v>
                </c:pt>
                <c:pt idx="1276">
                  <c:v>12.935338</c:v>
                </c:pt>
                <c:pt idx="1277">
                  <c:v>12.945337</c:v>
                </c:pt>
                <c:pt idx="1278">
                  <c:v>12.955337</c:v>
                </c:pt>
                <c:pt idx="1279">
                  <c:v>12.965337</c:v>
                </c:pt>
                <c:pt idx="1280">
                  <c:v>12.975337</c:v>
                </c:pt>
                <c:pt idx="1281">
                  <c:v>12.985338</c:v>
                </c:pt>
                <c:pt idx="1282">
                  <c:v>12.995336999999999</c:v>
                </c:pt>
                <c:pt idx="1283">
                  <c:v>13.005336999999999</c:v>
                </c:pt>
                <c:pt idx="1284">
                  <c:v>13.015338</c:v>
                </c:pt>
                <c:pt idx="1285">
                  <c:v>13.025339000000001</c:v>
                </c:pt>
                <c:pt idx="1286">
                  <c:v>13.035337999999999</c:v>
                </c:pt>
                <c:pt idx="1287">
                  <c:v>13.045339999999999</c:v>
                </c:pt>
                <c:pt idx="1288">
                  <c:v>13.055339</c:v>
                </c:pt>
                <c:pt idx="1289">
                  <c:v>13.065339</c:v>
                </c:pt>
                <c:pt idx="1290">
                  <c:v>13.075338</c:v>
                </c:pt>
                <c:pt idx="1291">
                  <c:v>13.085338</c:v>
                </c:pt>
                <c:pt idx="1292">
                  <c:v>13.095338999999999</c:v>
                </c:pt>
                <c:pt idx="1293">
                  <c:v>13.105339000000001</c:v>
                </c:pt>
                <c:pt idx="1294">
                  <c:v>13.115339000000001</c:v>
                </c:pt>
                <c:pt idx="1295">
                  <c:v>13.125339</c:v>
                </c:pt>
                <c:pt idx="1296">
                  <c:v>13.135337999999999</c:v>
                </c:pt>
                <c:pt idx="1297">
                  <c:v>13.145339</c:v>
                </c:pt>
                <c:pt idx="1298">
                  <c:v>13.155336999999999</c:v>
                </c:pt>
                <c:pt idx="1299">
                  <c:v>13.165336999999999</c:v>
                </c:pt>
                <c:pt idx="1300">
                  <c:v>13.175338</c:v>
                </c:pt>
                <c:pt idx="1301">
                  <c:v>13.185336999999999</c:v>
                </c:pt>
                <c:pt idx="1302">
                  <c:v>13.195337</c:v>
                </c:pt>
                <c:pt idx="1303">
                  <c:v>13.205337</c:v>
                </c:pt>
                <c:pt idx="1304">
                  <c:v>13.215337</c:v>
                </c:pt>
                <c:pt idx="1305">
                  <c:v>13.225337</c:v>
                </c:pt>
                <c:pt idx="1306">
                  <c:v>13.235338</c:v>
                </c:pt>
                <c:pt idx="1307">
                  <c:v>13.245336999999999</c:v>
                </c:pt>
                <c:pt idx="1308">
                  <c:v>13.255336999999999</c:v>
                </c:pt>
                <c:pt idx="1309">
                  <c:v>13.265336999999999</c:v>
                </c:pt>
                <c:pt idx="1310">
                  <c:v>13.275337</c:v>
                </c:pt>
                <c:pt idx="1311">
                  <c:v>13.285337</c:v>
                </c:pt>
                <c:pt idx="1312">
                  <c:v>13.295337999999999</c:v>
                </c:pt>
                <c:pt idx="1313">
                  <c:v>13.305337</c:v>
                </c:pt>
                <c:pt idx="1314">
                  <c:v>13.315337</c:v>
                </c:pt>
                <c:pt idx="1315">
                  <c:v>13.325338</c:v>
                </c:pt>
                <c:pt idx="1316">
                  <c:v>13.335338</c:v>
                </c:pt>
                <c:pt idx="1317">
                  <c:v>13.345827</c:v>
                </c:pt>
                <c:pt idx="1318">
                  <c:v>13.355338</c:v>
                </c:pt>
                <c:pt idx="1319">
                  <c:v>13.365337</c:v>
                </c:pt>
                <c:pt idx="1320">
                  <c:v>13.375337999999999</c:v>
                </c:pt>
                <c:pt idx="1321">
                  <c:v>13.385337999999999</c:v>
                </c:pt>
                <c:pt idx="1322">
                  <c:v>13.395337</c:v>
                </c:pt>
                <c:pt idx="1323">
                  <c:v>13.405336999999999</c:v>
                </c:pt>
                <c:pt idx="1324">
                  <c:v>13.415336999999999</c:v>
                </c:pt>
                <c:pt idx="1325">
                  <c:v>13.425338</c:v>
                </c:pt>
                <c:pt idx="1326">
                  <c:v>13.435336999999999</c:v>
                </c:pt>
                <c:pt idx="1327">
                  <c:v>13.445338</c:v>
                </c:pt>
                <c:pt idx="1328">
                  <c:v>13.455337999999999</c:v>
                </c:pt>
                <c:pt idx="1329">
                  <c:v>13.465337</c:v>
                </c:pt>
                <c:pt idx="1330">
                  <c:v>13.475337</c:v>
                </c:pt>
                <c:pt idx="1331">
                  <c:v>13.485336999999999</c:v>
                </c:pt>
                <c:pt idx="1332">
                  <c:v>13.495338</c:v>
                </c:pt>
                <c:pt idx="1333">
                  <c:v>13.505336999999999</c:v>
                </c:pt>
                <c:pt idx="1334">
                  <c:v>13.515336999999999</c:v>
                </c:pt>
                <c:pt idx="1335">
                  <c:v>13.525337</c:v>
                </c:pt>
                <c:pt idx="1336">
                  <c:v>13.535337999999999</c:v>
                </c:pt>
                <c:pt idx="1337">
                  <c:v>13.545337999999999</c:v>
                </c:pt>
                <c:pt idx="1338">
                  <c:v>13.555337</c:v>
                </c:pt>
                <c:pt idx="1339">
                  <c:v>13.565338000000001</c:v>
                </c:pt>
                <c:pt idx="1340">
                  <c:v>13.575336999999999</c:v>
                </c:pt>
                <c:pt idx="1341">
                  <c:v>13.585338</c:v>
                </c:pt>
                <c:pt idx="1342">
                  <c:v>13.595336999999999</c:v>
                </c:pt>
                <c:pt idx="1343">
                  <c:v>13.605336999999999</c:v>
                </c:pt>
                <c:pt idx="1344">
                  <c:v>13.615337</c:v>
                </c:pt>
                <c:pt idx="1345">
                  <c:v>13.625337</c:v>
                </c:pt>
                <c:pt idx="1346">
                  <c:v>13.635337</c:v>
                </c:pt>
                <c:pt idx="1347">
                  <c:v>13.645337</c:v>
                </c:pt>
                <c:pt idx="1348">
                  <c:v>13.655336999999999</c:v>
                </c:pt>
                <c:pt idx="1349">
                  <c:v>13.665499000000001</c:v>
                </c:pt>
                <c:pt idx="1350">
                  <c:v>13.675338</c:v>
                </c:pt>
                <c:pt idx="1351">
                  <c:v>13.685338</c:v>
                </c:pt>
                <c:pt idx="1352">
                  <c:v>13.695338</c:v>
                </c:pt>
                <c:pt idx="1353">
                  <c:v>13.705337</c:v>
                </c:pt>
                <c:pt idx="1354">
                  <c:v>13.715337</c:v>
                </c:pt>
                <c:pt idx="1355">
                  <c:v>13.725337999999999</c:v>
                </c:pt>
                <c:pt idx="1356">
                  <c:v>13.735336999999999</c:v>
                </c:pt>
                <c:pt idx="1357">
                  <c:v>13.745338</c:v>
                </c:pt>
                <c:pt idx="1358">
                  <c:v>13.755338</c:v>
                </c:pt>
                <c:pt idx="1359">
                  <c:v>13.765336999999999</c:v>
                </c:pt>
                <c:pt idx="1360">
                  <c:v>13.775338</c:v>
                </c:pt>
                <c:pt idx="1361">
                  <c:v>13.785337999999999</c:v>
                </c:pt>
                <c:pt idx="1362">
                  <c:v>13.795337</c:v>
                </c:pt>
                <c:pt idx="1363">
                  <c:v>13.805337999999999</c:v>
                </c:pt>
                <c:pt idx="1364">
                  <c:v>13.815337</c:v>
                </c:pt>
                <c:pt idx="1365">
                  <c:v>13.825336999999999</c:v>
                </c:pt>
                <c:pt idx="1366">
                  <c:v>13.835336999999999</c:v>
                </c:pt>
                <c:pt idx="1367">
                  <c:v>13.845338</c:v>
                </c:pt>
                <c:pt idx="1368">
                  <c:v>13.855338</c:v>
                </c:pt>
                <c:pt idx="1369">
                  <c:v>13.865337</c:v>
                </c:pt>
                <c:pt idx="1370">
                  <c:v>13.875337999999999</c:v>
                </c:pt>
                <c:pt idx="1371">
                  <c:v>13.885337</c:v>
                </c:pt>
                <c:pt idx="1372">
                  <c:v>13.895337</c:v>
                </c:pt>
                <c:pt idx="1373">
                  <c:v>13.905336999999999</c:v>
                </c:pt>
                <c:pt idx="1374">
                  <c:v>13.915338</c:v>
                </c:pt>
                <c:pt idx="1375">
                  <c:v>13.925338</c:v>
                </c:pt>
                <c:pt idx="1376">
                  <c:v>13.935336999999999</c:v>
                </c:pt>
                <c:pt idx="1377">
                  <c:v>13.945337</c:v>
                </c:pt>
                <c:pt idx="1378">
                  <c:v>13.955337</c:v>
                </c:pt>
                <c:pt idx="1379">
                  <c:v>13.965337</c:v>
                </c:pt>
                <c:pt idx="1380">
                  <c:v>13.975337</c:v>
                </c:pt>
                <c:pt idx="1381">
                  <c:v>13.985339</c:v>
                </c:pt>
                <c:pt idx="1382">
                  <c:v>13.995339</c:v>
                </c:pt>
                <c:pt idx="1383">
                  <c:v>14.005338</c:v>
                </c:pt>
                <c:pt idx="1384">
                  <c:v>14.015338</c:v>
                </c:pt>
                <c:pt idx="1385">
                  <c:v>14.025338</c:v>
                </c:pt>
                <c:pt idx="1386">
                  <c:v>14.035339</c:v>
                </c:pt>
                <c:pt idx="1387">
                  <c:v>14.045339</c:v>
                </c:pt>
                <c:pt idx="1388">
                  <c:v>14.055337999999999</c:v>
                </c:pt>
                <c:pt idx="1389">
                  <c:v>14.065338000000001</c:v>
                </c:pt>
                <c:pt idx="1390">
                  <c:v>14.075339</c:v>
                </c:pt>
                <c:pt idx="1391">
                  <c:v>14.085338</c:v>
                </c:pt>
                <c:pt idx="1392">
                  <c:v>14.095338999999999</c:v>
                </c:pt>
                <c:pt idx="1393">
                  <c:v>14.105336999999999</c:v>
                </c:pt>
                <c:pt idx="1394">
                  <c:v>14.115337</c:v>
                </c:pt>
                <c:pt idx="1395">
                  <c:v>14.125337999999999</c:v>
                </c:pt>
                <c:pt idx="1396">
                  <c:v>14.135337</c:v>
                </c:pt>
                <c:pt idx="1397">
                  <c:v>14.145337999999999</c:v>
                </c:pt>
                <c:pt idx="1398">
                  <c:v>14.155338</c:v>
                </c:pt>
                <c:pt idx="1399">
                  <c:v>14.165336999999999</c:v>
                </c:pt>
                <c:pt idx="1400">
                  <c:v>14.175336999999999</c:v>
                </c:pt>
                <c:pt idx="1401">
                  <c:v>14.185336999999999</c:v>
                </c:pt>
                <c:pt idx="1402">
                  <c:v>14.195337</c:v>
                </c:pt>
                <c:pt idx="1403">
                  <c:v>14.205337</c:v>
                </c:pt>
                <c:pt idx="1404">
                  <c:v>14.215337</c:v>
                </c:pt>
                <c:pt idx="1405">
                  <c:v>14.225337</c:v>
                </c:pt>
                <c:pt idx="1406">
                  <c:v>14.235336999999999</c:v>
                </c:pt>
                <c:pt idx="1407">
                  <c:v>14.245336999999999</c:v>
                </c:pt>
                <c:pt idx="1408">
                  <c:v>14.255336999999999</c:v>
                </c:pt>
                <c:pt idx="1409">
                  <c:v>14.265336999999999</c:v>
                </c:pt>
                <c:pt idx="1410">
                  <c:v>14.275335999999999</c:v>
                </c:pt>
                <c:pt idx="1411">
                  <c:v>14.285337</c:v>
                </c:pt>
                <c:pt idx="1412">
                  <c:v>14.295337</c:v>
                </c:pt>
                <c:pt idx="1413">
                  <c:v>14.305337999999999</c:v>
                </c:pt>
                <c:pt idx="1414">
                  <c:v>14.315338000000001</c:v>
                </c:pt>
                <c:pt idx="1415">
                  <c:v>14.325339</c:v>
                </c:pt>
                <c:pt idx="1416">
                  <c:v>14.335338</c:v>
                </c:pt>
                <c:pt idx="1417">
                  <c:v>14.345338</c:v>
                </c:pt>
                <c:pt idx="1418">
                  <c:v>14.355339000000001</c:v>
                </c:pt>
                <c:pt idx="1419">
                  <c:v>14.365337999999999</c:v>
                </c:pt>
                <c:pt idx="1420">
                  <c:v>14.375337999999999</c:v>
                </c:pt>
                <c:pt idx="1421">
                  <c:v>14.385339</c:v>
                </c:pt>
                <c:pt idx="1422">
                  <c:v>14.395337999999999</c:v>
                </c:pt>
                <c:pt idx="1423">
                  <c:v>14.405339</c:v>
                </c:pt>
                <c:pt idx="1424">
                  <c:v>14.415338999999999</c:v>
                </c:pt>
                <c:pt idx="1425">
                  <c:v>14.425338</c:v>
                </c:pt>
                <c:pt idx="1426">
                  <c:v>14.435339000000001</c:v>
                </c:pt>
                <c:pt idx="1427">
                  <c:v>14.445337</c:v>
                </c:pt>
                <c:pt idx="1428">
                  <c:v>14.455337</c:v>
                </c:pt>
                <c:pt idx="1429">
                  <c:v>14.465339</c:v>
                </c:pt>
                <c:pt idx="1430">
                  <c:v>14.475337999999999</c:v>
                </c:pt>
                <c:pt idx="1431">
                  <c:v>14.485336999999999</c:v>
                </c:pt>
                <c:pt idx="1432">
                  <c:v>14.495338</c:v>
                </c:pt>
                <c:pt idx="1433">
                  <c:v>14.505336999999999</c:v>
                </c:pt>
                <c:pt idx="1434">
                  <c:v>14.515338</c:v>
                </c:pt>
                <c:pt idx="1435">
                  <c:v>14.525337</c:v>
                </c:pt>
                <c:pt idx="1436">
                  <c:v>14.535337999999999</c:v>
                </c:pt>
                <c:pt idx="1437">
                  <c:v>14.545337</c:v>
                </c:pt>
                <c:pt idx="1438">
                  <c:v>14.555337</c:v>
                </c:pt>
                <c:pt idx="1439">
                  <c:v>14.565337</c:v>
                </c:pt>
                <c:pt idx="1440">
                  <c:v>14.575336999999999</c:v>
                </c:pt>
                <c:pt idx="1441">
                  <c:v>14.585338</c:v>
                </c:pt>
                <c:pt idx="1442">
                  <c:v>14.595336999999999</c:v>
                </c:pt>
                <c:pt idx="1443">
                  <c:v>14.605338</c:v>
                </c:pt>
                <c:pt idx="1444">
                  <c:v>14.615337</c:v>
                </c:pt>
                <c:pt idx="1445">
                  <c:v>14.625771</c:v>
                </c:pt>
                <c:pt idx="1446">
                  <c:v>14.635337999999999</c:v>
                </c:pt>
                <c:pt idx="1447">
                  <c:v>14.645337999999999</c:v>
                </c:pt>
                <c:pt idx="1448">
                  <c:v>14.655338</c:v>
                </c:pt>
                <c:pt idx="1449">
                  <c:v>14.665338</c:v>
                </c:pt>
                <c:pt idx="1450">
                  <c:v>14.675336999999999</c:v>
                </c:pt>
                <c:pt idx="1451">
                  <c:v>14.685336999999999</c:v>
                </c:pt>
                <c:pt idx="1452">
                  <c:v>14.695338</c:v>
                </c:pt>
                <c:pt idx="1453">
                  <c:v>14.705337999999999</c:v>
                </c:pt>
                <c:pt idx="1454">
                  <c:v>14.715337999999999</c:v>
                </c:pt>
                <c:pt idx="1455">
                  <c:v>14.725337</c:v>
                </c:pt>
                <c:pt idx="1456">
                  <c:v>14.735336999999999</c:v>
                </c:pt>
                <c:pt idx="1457">
                  <c:v>14.745336999999999</c:v>
                </c:pt>
                <c:pt idx="1458">
                  <c:v>14.755338</c:v>
                </c:pt>
                <c:pt idx="1459">
                  <c:v>14.765336999999999</c:v>
                </c:pt>
                <c:pt idx="1460">
                  <c:v>14.775337</c:v>
                </c:pt>
                <c:pt idx="1461">
                  <c:v>14.785337</c:v>
                </c:pt>
                <c:pt idx="1462">
                  <c:v>14.795337999999999</c:v>
                </c:pt>
                <c:pt idx="1463">
                  <c:v>14.805337</c:v>
                </c:pt>
                <c:pt idx="1464">
                  <c:v>14.815337</c:v>
                </c:pt>
                <c:pt idx="1465">
                  <c:v>14.825336999999999</c:v>
                </c:pt>
                <c:pt idx="1466">
                  <c:v>14.835336999999999</c:v>
                </c:pt>
                <c:pt idx="1467">
                  <c:v>14.845336999999999</c:v>
                </c:pt>
                <c:pt idx="1468">
                  <c:v>14.855336999999999</c:v>
                </c:pt>
                <c:pt idx="1469">
                  <c:v>14.865337</c:v>
                </c:pt>
                <c:pt idx="1470">
                  <c:v>14.875337999999999</c:v>
                </c:pt>
                <c:pt idx="1471">
                  <c:v>14.885337</c:v>
                </c:pt>
                <c:pt idx="1472">
                  <c:v>14.895337</c:v>
                </c:pt>
                <c:pt idx="1473">
                  <c:v>14.905336999999999</c:v>
                </c:pt>
                <c:pt idx="1474">
                  <c:v>14.915336999999999</c:v>
                </c:pt>
                <c:pt idx="1475">
                  <c:v>14.925336999999999</c:v>
                </c:pt>
                <c:pt idx="1476">
                  <c:v>14.935338</c:v>
                </c:pt>
                <c:pt idx="1477">
                  <c:v>14.945561</c:v>
                </c:pt>
                <c:pt idx="1478">
                  <c:v>14.955337</c:v>
                </c:pt>
                <c:pt idx="1479">
                  <c:v>14.965337</c:v>
                </c:pt>
                <c:pt idx="1480">
                  <c:v>14.975337</c:v>
                </c:pt>
                <c:pt idx="1481">
                  <c:v>14.985338</c:v>
                </c:pt>
                <c:pt idx="1482">
                  <c:v>14.995338</c:v>
                </c:pt>
                <c:pt idx="1483">
                  <c:v>15.005336999999999</c:v>
                </c:pt>
                <c:pt idx="1484">
                  <c:v>15.015336999999999</c:v>
                </c:pt>
                <c:pt idx="1485">
                  <c:v>15.025337</c:v>
                </c:pt>
                <c:pt idx="1486">
                  <c:v>15.035337</c:v>
                </c:pt>
                <c:pt idx="1487">
                  <c:v>15.045337</c:v>
                </c:pt>
                <c:pt idx="1488">
                  <c:v>15.055337</c:v>
                </c:pt>
                <c:pt idx="1489">
                  <c:v>15.065337</c:v>
                </c:pt>
                <c:pt idx="1490">
                  <c:v>15.075336999999999</c:v>
                </c:pt>
                <c:pt idx="1491">
                  <c:v>15.085336999999999</c:v>
                </c:pt>
                <c:pt idx="1492">
                  <c:v>15.095336999999999</c:v>
                </c:pt>
                <c:pt idx="1493">
                  <c:v>15.105338</c:v>
                </c:pt>
                <c:pt idx="1494">
                  <c:v>15.115337999999999</c:v>
                </c:pt>
                <c:pt idx="1495">
                  <c:v>15.125337</c:v>
                </c:pt>
                <c:pt idx="1496">
                  <c:v>15.135337</c:v>
                </c:pt>
                <c:pt idx="1497">
                  <c:v>15.145337</c:v>
                </c:pt>
                <c:pt idx="1498">
                  <c:v>15.155336999999999</c:v>
                </c:pt>
                <c:pt idx="1499">
                  <c:v>15.165336999999999</c:v>
                </c:pt>
                <c:pt idx="1500">
                  <c:v>15.175336999999999</c:v>
                </c:pt>
                <c:pt idx="1501">
                  <c:v>15.185336999999999</c:v>
                </c:pt>
                <c:pt idx="1502">
                  <c:v>15.195337</c:v>
                </c:pt>
                <c:pt idx="1503">
                  <c:v>15.205337</c:v>
                </c:pt>
                <c:pt idx="1504">
                  <c:v>15.215337999999999</c:v>
                </c:pt>
                <c:pt idx="1505">
                  <c:v>15.225337999999999</c:v>
                </c:pt>
                <c:pt idx="1506">
                  <c:v>15.235336999999999</c:v>
                </c:pt>
                <c:pt idx="1507">
                  <c:v>15.245338</c:v>
                </c:pt>
                <c:pt idx="1508">
                  <c:v>15.255338</c:v>
                </c:pt>
                <c:pt idx="1509">
                  <c:v>15.265338999999999</c:v>
                </c:pt>
                <c:pt idx="1510">
                  <c:v>15.275338</c:v>
                </c:pt>
                <c:pt idx="1511">
                  <c:v>15.285337999999999</c:v>
                </c:pt>
                <c:pt idx="1512">
                  <c:v>15.295339</c:v>
                </c:pt>
                <c:pt idx="1513">
                  <c:v>15.305339</c:v>
                </c:pt>
                <c:pt idx="1514">
                  <c:v>15.315339</c:v>
                </c:pt>
                <c:pt idx="1515">
                  <c:v>15.325338</c:v>
                </c:pt>
                <c:pt idx="1516">
                  <c:v>15.335338999999999</c:v>
                </c:pt>
                <c:pt idx="1517">
                  <c:v>15.345338</c:v>
                </c:pt>
                <c:pt idx="1518">
                  <c:v>15.355339000000001</c:v>
                </c:pt>
                <c:pt idx="1519">
                  <c:v>15.365339000000001</c:v>
                </c:pt>
                <c:pt idx="1520">
                  <c:v>15.375339</c:v>
                </c:pt>
                <c:pt idx="1521">
                  <c:v>15.385339</c:v>
                </c:pt>
                <c:pt idx="1522">
                  <c:v>15.395335999999999</c:v>
                </c:pt>
                <c:pt idx="1523">
                  <c:v>15.405336999999999</c:v>
                </c:pt>
                <c:pt idx="1524">
                  <c:v>15.415338</c:v>
                </c:pt>
                <c:pt idx="1525">
                  <c:v>15.425336</c:v>
                </c:pt>
                <c:pt idx="1526">
                  <c:v>15.435336999999999</c:v>
                </c:pt>
                <c:pt idx="1527">
                  <c:v>15.445337</c:v>
                </c:pt>
                <c:pt idx="1528">
                  <c:v>15.455337999999999</c:v>
                </c:pt>
                <c:pt idx="1529">
                  <c:v>15.465337999999999</c:v>
                </c:pt>
                <c:pt idx="1530">
                  <c:v>15.475337</c:v>
                </c:pt>
                <c:pt idx="1531">
                  <c:v>15.485338</c:v>
                </c:pt>
                <c:pt idx="1532">
                  <c:v>15.495336999999999</c:v>
                </c:pt>
                <c:pt idx="1533">
                  <c:v>15.505336999999999</c:v>
                </c:pt>
                <c:pt idx="1534">
                  <c:v>15.515338</c:v>
                </c:pt>
                <c:pt idx="1535">
                  <c:v>15.525337</c:v>
                </c:pt>
                <c:pt idx="1536">
                  <c:v>15.535337999999999</c:v>
                </c:pt>
                <c:pt idx="1537">
                  <c:v>15.545337</c:v>
                </c:pt>
                <c:pt idx="1538">
                  <c:v>15.555337</c:v>
                </c:pt>
                <c:pt idx="1539">
                  <c:v>15.565338000000001</c:v>
                </c:pt>
                <c:pt idx="1540">
                  <c:v>15.575336999999999</c:v>
                </c:pt>
                <c:pt idx="1541">
                  <c:v>15.585338</c:v>
                </c:pt>
                <c:pt idx="1542">
                  <c:v>15.595338999999999</c:v>
                </c:pt>
                <c:pt idx="1543">
                  <c:v>15.605339000000001</c:v>
                </c:pt>
                <c:pt idx="1544">
                  <c:v>15.615337999999999</c:v>
                </c:pt>
                <c:pt idx="1545">
                  <c:v>15.625339</c:v>
                </c:pt>
                <c:pt idx="1546">
                  <c:v>15.635337999999999</c:v>
                </c:pt>
                <c:pt idx="1547">
                  <c:v>15.645337999999999</c:v>
                </c:pt>
                <c:pt idx="1548">
                  <c:v>15.655339</c:v>
                </c:pt>
                <c:pt idx="1549">
                  <c:v>15.665338999999999</c:v>
                </c:pt>
                <c:pt idx="1550">
                  <c:v>15.675338999999999</c:v>
                </c:pt>
                <c:pt idx="1551">
                  <c:v>15.685339000000001</c:v>
                </c:pt>
                <c:pt idx="1552">
                  <c:v>15.695341000000001</c:v>
                </c:pt>
                <c:pt idx="1553">
                  <c:v>15.705339</c:v>
                </c:pt>
                <c:pt idx="1554">
                  <c:v>15.715337999999999</c:v>
                </c:pt>
                <c:pt idx="1555">
                  <c:v>15.725337</c:v>
                </c:pt>
                <c:pt idx="1556">
                  <c:v>15.735338</c:v>
                </c:pt>
                <c:pt idx="1557">
                  <c:v>15.745336999999999</c:v>
                </c:pt>
                <c:pt idx="1558">
                  <c:v>15.755336999999999</c:v>
                </c:pt>
                <c:pt idx="1559">
                  <c:v>15.765338</c:v>
                </c:pt>
                <c:pt idx="1560">
                  <c:v>15.775337</c:v>
                </c:pt>
                <c:pt idx="1561">
                  <c:v>15.785337</c:v>
                </c:pt>
                <c:pt idx="1562">
                  <c:v>15.795337999999999</c:v>
                </c:pt>
                <c:pt idx="1563">
                  <c:v>15.805337999999999</c:v>
                </c:pt>
                <c:pt idx="1564">
                  <c:v>15.815337</c:v>
                </c:pt>
                <c:pt idx="1565">
                  <c:v>15.825336999999999</c:v>
                </c:pt>
                <c:pt idx="1566">
                  <c:v>15.835336999999999</c:v>
                </c:pt>
                <c:pt idx="1567">
                  <c:v>15.845336999999999</c:v>
                </c:pt>
                <c:pt idx="1568">
                  <c:v>15.855338</c:v>
                </c:pt>
                <c:pt idx="1569">
                  <c:v>15.865337</c:v>
                </c:pt>
                <c:pt idx="1570">
                  <c:v>15.875337999999999</c:v>
                </c:pt>
                <c:pt idx="1571">
                  <c:v>15.885337</c:v>
                </c:pt>
                <c:pt idx="1572">
                  <c:v>15.895337999999999</c:v>
                </c:pt>
                <c:pt idx="1573">
                  <c:v>15.905859</c:v>
                </c:pt>
                <c:pt idx="1574">
                  <c:v>15.915338</c:v>
                </c:pt>
                <c:pt idx="1575">
                  <c:v>15.925338</c:v>
                </c:pt>
                <c:pt idx="1576">
                  <c:v>15.935336999999999</c:v>
                </c:pt>
                <c:pt idx="1577">
                  <c:v>15.945337</c:v>
                </c:pt>
                <c:pt idx="1578">
                  <c:v>15.955337999999999</c:v>
                </c:pt>
                <c:pt idx="1579">
                  <c:v>15.965337999999999</c:v>
                </c:pt>
                <c:pt idx="1580">
                  <c:v>15.975337</c:v>
                </c:pt>
                <c:pt idx="1581">
                  <c:v>15.985338</c:v>
                </c:pt>
                <c:pt idx="1582">
                  <c:v>15.995336999999999</c:v>
                </c:pt>
                <c:pt idx="1583">
                  <c:v>16.005337000000001</c:v>
                </c:pt>
                <c:pt idx="1584">
                  <c:v>16.015336999999999</c:v>
                </c:pt>
                <c:pt idx="1585">
                  <c:v>16.025338000000001</c:v>
                </c:pt>
                <c:pt idx="1586">
                  <c:v>16.035336999999998</c:v>
                </c:pt>
                <c:pt idx="1587">
                  <c:v>16.045338000000001</c:v>
                </c:pt>
                <c:pt idx="1588">
                  <c:v>16.055336999999998</c:v>
                </c:pt>
                <c:pt idx="1589">
                  <c:v>16.065338000000001</c:v>
                </c:pt>
                <c:pt idx="1590">
                  <c:v>16.075337000000001</c:v>
                </c:pt>
                <c:pt idx="1591">
                  <c:v>16.085338</c:v>
                </c:pt>
                <c:pt idx="1592">
                  <c:v>16.095337999999998</c:v>
                </c:pt>
                <c:pt idx="1593">
                  <c:v>16.105338</c:v>
                </c:pt>
                <c:pt idx="1594">
                  <c:v>16.115337</c:v>
                </c:pt>
                <c:pt idx="1595">
                  <c:v>16.125337999999999</c:v>
                </c:pt>
                <c:pt idx="1596">
                  <c:v>16.135338000000001</c:v>
                </c:pt>
                <c:pt idx="1597">
                  <c:v>16.145336999999998</c:v>
                </c:pt>
                <c:pt idx="1598">
                  <c:v>16.155336999999999</c:v>
                </c:pt>
                <c:pt idx="1599">
                  <c:v>16.165337000000001</c:v>
                </c:pt>
                <c:pt idx="1600">
                  <c:v>16.175338</c:v>
                </c:pt>
                <c:pt idx="1601">
                  <c:v>16.185337000000001</c:v>
                </c:pt>
                <c:pt idx="1602">
                  <c:v>16.195338</c:v>
                </c:pt>
                <c:pt idx="1603">
                  <c:v>16.205337</c:v>
                </c:pt>
                <c:pt idx="1604">
                  <c:v>16.215336999999998</c:v>
                </c:pt>
                <c:pt idx="1605">
                  <c:v>16.225473999999998</c:v>
                </c:pt>
                <c:pt idx="1606">
                  <c:v>16.235337000000001</c:v>
                </c:pt>
                <c:pt idx="1607">
                  <c:v>16.245338</c:v>
                </c:pt>
                <c:pt idx="1608">
                  <c:v>16.255337999999998</c:v>
                </c:pt>
                <c:pt idx="1609">
                  <c:v>16.265336999999999</c:v>
                </c:pt>
                <c:pt idx="1610">
                  <c:v>16.275337</c:v>
                </c:pt>
                <c:pt idx="1611">
                  <c:v>16.285337999999999</c:v>
                </c:pt>
                <c:pt idx="1612">
                  <c:v>16.295337</c:v>
                </c:pt>
                <c:pt idx="1613">
                  <c:v>16.305337999999999</c:v>
                </c:pt>
                <c:pt idx="1614">
                  <c:v>16.315337</c:v>
                </c:pt>
                <c:pt idx="1615">
                  <c:v>16.325337000000001</c:v>
                </c:pt>
                <c:pt idx="1616">
                  <c:v>16.335338</c:v>
                </c:pt>
                <c:pt idx="1617">
                  <c:v>16.345337000000001</c:v>
                </c:pt>
                <c:pt idx="1618">
                  <c:v>16.355336999999999</c:v>
                </c:pt>
                <c:pt idx="1619">
                  <c:v>16.365337</c:v>
                </c:pt>
                <c:pt idx="1620">
                  <c:v>16.375336999999998</c:v>
                </c:pt>
                <c:pt idx="1621">
                  <c:v>16.385337</c:v>
                </c:pt>
                <c:pt idx="1622">
                  <c:v>16.395336999999998</c:v>
                </c:pt>
                <c:pt idx="1623">
                  <c:v>16.405336999999999</c:v>
                </c:pt>
                <c:pt idx="1624">
                  <c:v>16.415337999999998</c:v>
                </c:pt>
                <c:pt idx="1625">
                  <c:v>16.425336999999999</c:v>
                </c:pt>
                <c:pt idx="1626">
                  <c:v>16.435337000000001</c:v>
                </c:pt>
                <c:pt idx="1627">
                  <c:v>16.445336999999999</c:v>
                </c:pt>
                <c:pt idx="1628">
                  <c:v>16.455337</c:v>
                </c:pt>
                <c:pt idx="1629">
                  <c:v>16.465336999999998</c:v>
                </c:pt>
                <c:pt idx="1630">
                  <c:v>16.475338000000001</c:v>
                </c:pt>
                <c:pt idx="1631">
                  <c:v>16.485337999999999</c:v>
                </c:pt>
                <c:pt idx="1632">
                  <c:v>16.495336999999999</c:v>
                </c:pt>
                <c:pt idx="1633">
                  <c:v>16.505337000000001</c:v>
                </c:pt>
                <c:pt idx="1634">
                  <c:v>16.515336999999999</c:v>
                </c:pt>
                <c:pt idx="1635">
                  <c:v>16.525337</c:v>
                </c:pt>
                <c:pt idx="1636">
                  <c:v>16.535336999999998</c:v>
                </c:pt>
                <c:pt idx="1637">
                  <c:v>16.545338000000001</c:v>
                </c:pt>
                <c:pt idx="1638">
                  <c:v>16.555339</c:v>
                </c:pt>
                <c:pt idx="1639">
                  <c:v>16.565339000000002</c:v>
                </c:pt>
                <c:pt idx="1640">
                  <c:v>16.575337999999999</c:v>
                </c:pt>
                <c:pt idx="1641">
                  <c:v>16.585338</c:v>
                </c:pt>
                <c:pt idx="1642">
                  <c:v>16.595338999999999</c:v>
                </c:pt>
                <c:pt idx="1643">
                  <c:v>16.605339000000001</c:v>
                </c:pt>
                <c:pt idx="1644">
                  <c:v>16.615338999999999</c:v>
                </c:pt>
                <c:pt idx="1645">
                  <c:v>16.625339</c:v>
                </c:pt>
                <c:pt idx="1646">
                  <c:v>16.635338000000001</c:v>
                </c:pt>
                <c:pt idx="1647">
                  <c:v>16.645339</c:v>
                </c:pt>
                <c:pt idx="1648">
                  <c:v>16.655339000000001</c:v>
                </c:pt>
                <c:pt idx="1649">
                  <c:v>16.665337999999998</c:v>
                </c:pt>
                <c:pt idx="1650">
                  <c:v>16.675338</c:v>
                </c:pt>
                <c:pt idx="1651">
                  <c:v>16.685337999999998</c:v>
                </c:pt>
                <c:pt idx="1652">
                  <c:v>16.695338</c:v>
                </c:pt>
                <c:pt idx="1653">
                  <c:v>16.705337</c:v>
                </c:pt>
                <c:pt idx="1654">
                  <c:v>16.715336999999998</c:v>
                </c:pt>
                <c:pt idx="1655">
                  <c:v>16.725338000000001</c:v>
                </c:pt>
                <c:pt idx="1656">
                  <c:v>16.735336</c:v>
                </c:pt>
                <c:pt idx="1657">
                  <c:v>16.745336999999999</c:v>
                </c:pt>
                <c:pt idx="1658">
                  <c:v>16.755337000000001</c:v>
                </c:pt>
                <c:pt idx="1659">
                  <c:v>16.765338</c:v>
                </c:pt>
                <c:pt idx="1660">
                  <c:v>16.775337</c:v>
                </c:pt>
                <c:pt idx="1661">
                  <c:v>16.785336999999998</c:v>
                </c:pt>
                <c:pt idx="1662">
                  <c:v>16.795338000000001</c:v>
                </c:pt>
                <c:pt idx="1663">
                  <c:v>16.805337999999999</c:v>
                </c:pt>
                <c:pt idx="1664">
                  <c:v>16.815337</c:v>
                </c:pt>
                <c:pt idx="1665">
                  <c:v>16.825337000000001</c:v>
                </c:pt>
                <c:pt idx="1666">
                  <c:v>16.835336999999999</c:v>
                </c:pt>
                <c:pt idx="1667">
                  <c:v>16.845337999999998</c:v>
                </c:pt>
                <c:pt idx="1668">
                  <c:v>16.855336999999999</c:v>
                </c:pt>
                <c:pt idx="1669">
                  <c:v>16.865338000000001</c:v>
                </c:pt>
                <c:pt idx="1670">
                  <c:v>16.875339</c:v>
                </c:pt>
                <c:pt idx="1671">
                  <c:v>16.885338000000001</c:v>
                </c:pt>
                <c:pt idx="1672">
                  <c:v>16.895337999999999</c:v>
                </c:pt>
                <c:pt idx="1673">
                  <c:v>16.905339999999999</c:v>
                </c:pt>
                <c:pt idx="1674">
                  <c:v>16.915337999999998</c:v>
                </c:pt>
                <c:pt idx="1675">
                  <c:v>16.925338</c:v>
                </c:pt>
                <c:pt idx="1676">
                  <c:v>16.935338999999999</c:v>
                </c:pt>
                <c:pt idx="1677">
                  <c:v>16.945339000000001</c:v>
                </c:pt>
                <c:pt idx="1678">
                  <c:v>16.955338999999999</c:v>
                </c:pt>
                <c:pt idx="1679">
                  <c:v>16.965337999999999</c:v>
                </c:pt>
                <c:pt idx="1680">
                  <c:v>16.975338999999998</c:v>
                </c:pt>
                <c:pt idx="1681">
                  <c:v>16.985337999999999</c:v>
                </c:pt>
                <c:pt idx="1682">
                  <c:v>16.995339000000001</c:v>
                </c:pt>
                <c:pt idx="1683">
                  <c:v>17.005337000000001</c:v>
                </c:pt>
                <c:pt idx="1684">
                  <c:v>17.015338</c:v>
                </c:pt>
                <c:pt idx="1685">
                  <c:v>17.025337</c:v>
                </c:pt>
                <c:pt idx="1686">
                  <c:v>17.035336999999998</c:v>
                </c:pt>
                <c:pt idx="1687">
                  <c:v>17.045337</c:v>
                </c:pt>
                <c:pt idx="1688">
                  <c:v>17.055337999999999</c:v>
                </c:pt>
                <c:pt idx="1689">
                  <c:v>17.065337</c:v>
                </c:pt>
                <c:pt idx="1690">
                  <c:v>17.075337999999999</c:v>
                </c:pt>
                <c:pt idx="1691">
                  <c:v>17.085336999999999</c:v>
                </c:pt>
                <c:pt idx="1692">
                  <c:v>17.095337999999998</c:v>
                </c:pt>
                <c:pt idx="1693">
                  <c:v>17.105338</c:v>
                </c:pt>
                <c:pt idx="1694">
                  <c:v>17.115337</c:v>
                </c:pt>
                <c:pt idx="1695">
                  <c:v>17.125336999999998</c:v>
                </c:pt>
                <c:pt idx="1696">
                  <c:v>17.135338000000001</c:v>
                </c:pt>
                <c:pt idx="1697">
                  <c:v>17.145337999999999</c:v>
                </c:pt>
                <c:pt idx="1698">
                  <c:v>17.155338</c:v>
                </c:pt>
                <c:pt idx="1699">
                  <c:v>17.165337000000001</c:v>
                </c:pt>
                <c:pt idx="1700">
                  <c:v>17.175335999999998</c:v>
                </c:pt>
                <c:pt idx="1701">
                  <c:v>17.185770999999999</c:v>
                </c:pt>
                <c:pt idx="1702">
                  <c:v>17.195336999999999</c:v>
                </c:pt>
                <c:pt idx="1703">
                  <c:v>17.205338000000001</c:v>
                </c:pt>
                <c:pt idx="1704">
                  <c:v>17.215337999999999</c:v>
                </c:pt>
                <c:pt idx="1705">
                  <c:v>17.225338000000001</c:v>
                </c:pt>
                <c:pt idx="1706">
                  <c:v>17.235337000000001</c:v>
                </c:pt>
                <c:pt idx="1707">
                  <c:v>17.245336999999999</c:v>
                </c:pt>
                <c:pt idx="1708">
                  <c:v>17.255337999999998</c:v>
                </c:pt>
                <c:pt idx="1709">
                  <c:v>17.265338</c:v>
                </c:pt>
                <c:pt idx="1710">
                  <c:v>17.275337</c:v>
                </c:pt>
                <c:pt idx="1711">
                  <c:v>17.285336999999998</c:v>
                </c:pt>
                <c:pt idx="1712">
                  <c:v>17.295337</c:v>
                </c:pt>
                <c:pt idx="1713">
                  <c:v>17.305337999999999</c:v>
                </c:pt>
                <c:pt idx="1714">
                  <c:v>17.315338000000001</c:v>
                </c:pt>
                <c:pt idx="1715">
                  <c:v>17.325337000000001</c:v>
                </c:pt>
                <c:pt idx="1716">
                  <c:v>17.335335999999998</c:v>
                </c:pt>
                <c:pt idx="1717">
                  <c:v>17.345337000000001</c:v>
                </c:pt>
                <c:pt idx="1718">
                  <c:v>17.355336999999999</c:v>
                </c:pt>
                <c:pt idx="1719">
                  <c:v>17.365335999999999</c:v>
                </c:pt>
                <c:pt idx="1720">
                  <c:v>17.375337999999999</c:v>
                </c:pt>
                <c:pt idx="1721">
                  <c:v>17.385337</c:v>
                </c:pt>
                <c:pt idx="1722">
                  <c:v>17.395336999999998</c:v>
                </c:pt>
                <c:pt idx="1723">
                  <c:v>17.405336999999999</c:v>
                </c:pt>
                <c:pt idx="1724">
                  <c:v>17.415337000000001</c:v>
                </c:pt>
                <c:pt idx="1725">
                  <c:v>17.425338</c:v>
                </c:pt>
                <c:pt idx="1726">
                  <c:v>17.435337999999998</c:v>
                </c:pt>
                <c:pt idx="1727">
                  <c:v>17.445336999999999</c:v>
                </c:pt>
                <c:pt idx="1728">
                  <c:v>17.455337</c:v>
                </c:pt>
                <c:pt idx="1729">
                  <c:v>17.465336999999998</c:v>
                </c:pt>
                <c:pt idx="1730">
                  <c:v>17.475338000000001</c:v>
                </c:pt>
                <c:pt idx="1731">
                  <c:v>17.485337000000001</c:v>
                </c:pt>
                <c:pt idx="1732">
                  <c:v>17.495336999999999</c:v>
                </c:pt>
                <c:pt idx="1733">
                  <c:v>17.505410999999999</c:v>
                </c:pt>
                <c:pt idx="1734">
                  <c:v>17.515338</c:v>
                </c:pt>
                <c:pt idx="1735">
                  <c:v>17.525337</c:v>
                </c:pt>
                <c:pt idx="1736">
                  <c:v>17.535336999999998</c:v>
                </c:pt>
                <c:pt idx="1737">
                  <c:v>17.545337</c:v>
                </c:pt>
                <c:pt idx="1738">
                  <c:v>17.555336999999998</c:v>
                </c:pt>
                <c:pt idx="1739">
                  <c:v>17.565338000000001</c:v>
                </c:pt>
                <c:pt idx="1740">
                  <c:v>17.575337000000001</c:v>
                </c:pt>
                <c:pt idx="1741">
                  <c:v>17.585336999999999</c:v>
                </c:pt>
                <c:pt idx="1742">
                  <c:v>17.595337000000001</c:v>
                </c:pt>
                <c:pt idx="1743">
                  <c:v>17.605338</c:v>
                </c:pt>
                <c:pt idx="1744">
                  <c:v>17.615338000000001</c:v>
                </c:pt>
                <c:pt idx="1745">
                  <c:v>17.625336999999998</c:v>
                </c:pt>
                <c:pt idx="1746">
                  <c:v>17.635337</c:v>
                </c:pt>
                <c:pt idx="1747">
                  <c:v>17.645336999999998</c:v>
                </c:pt>
                <c:pt idx="1748">
                  <c:v>17.655336999999999</c:v>
                </c:pt>
                <c:pt idx="1749">
                  <c:v>17.665337000000001</c:v>
                </c:pt>
                <c:pt idx="1750">
                  <c:v>17.675336999999999</c:v>
                </c:pt>
                <c:pt idx="1751">
                  <c:v>17.685337000000001</c:v>
                </c:pt>
                <c:pt idx="1752">
                  <c:v>17.695336999999999</c:v>
                </c:pt>
                <c:pt idx="1753">
                  <c:v>17.705338000000001</c:v>
                </c:pt>
                <c:pt idx="1754">
                  <c:v>17.715336999999998</c:v>
                </c:pt>
                <c:pt idx="1755">
                  <c:v>17.725338000000001</c:v>
                </c:pt>
                <c:pt idx="1756">
                  <c:v>17.735339</c:v>
                </c:pt>
                <c:pt idx="1757">
                  <c:v>17.745339000000001</c:v>
                </c:pt>
                <c:pt idx="1758">
                  <c:v>17.755337999999998</c:v>
                </c:pt>
                <c:pt idx="1759">
                  <c:v>17.765338</c:v>
                </c:pt>
                <c:pt idx="1760">
                  <c:v>17.775337</c:v>
                </c:pt>
                <c:pt idx="1761">
                  <c:v>17.785336999999998</c:v>
                </c:pt>
                <c:pt idx="1762">
                  <c:v>17.795337</c:v>
                </c:pt>
                <c:pt idx="1763">
                  <c:v>17.805337999999999</c:v>
                </c:pt>
                <c:pt idx="1764">
                  <c:v>17.815337</c:v>
                </c:pt>
                <c:pt idx="1765">
                  <c:v>17.825339</c:v>
                </c:pt>
                <c:pt idx="1766">
                  <c:v>17.835338</c:v>
                </c:pt>
                <c:pt idx="1767">
                  <c:v>17.845338999999999</c:v>
                </c:pt>
                <c:pt idx="1768">
                  <c:v>17.855338</c:v>
                </c:pt>
                <c:pt idx="1769">
                  <c:v>17.865338000000001</c:v>
                </c:pt>
                <c:pt idx="1770">
                  <c:v>17.875337999999999</c:v>
                </c:pt>
                <c:pt idx="1771">
                  <c:v>17.885338999999998</c:v>
                </c:pt>
                <c:pt idx="1772">
                  <c:v>17.895337999999999</c:v>
                </c:pt>
                <c:pt idx="1773">
                  <c:v>17.905338</c:v>
                </c:pt>
                <c:pt idx="1774">
                  <c:v>17.915338999999999</c:v>
                </c:pt>
                <c:pt idx="1775">
                  <c:v>17.925339000000001</c:v>
                </c:pt>
                <c:pt idx="1776">
                  <c:v>17.935337000000001</c:v>
                </c:pt>
                <c:pt idx="1777">
                  <c:v>17.945336999999999</c:v>
                </c:pt>
                <c:pt idx="1778">
                  <c:v>17.955337</c:v>
                </c:pt>
                <c:pt idx="1779">
                  <c:v>17.965337999999999</c:v>
                </c:pt>
                <c:pt idx="1780">
                  <c:v>17.975337</c:v>
                </c:pt>
                <c:pt idx="1781">
                  <c:v>17.985336</c:v>
                </c:pt>
                <c:pt idx="1782">
                  <c:v>17.995336999999999</c:v>
                </c:pt>
                <c:pt idx="1783">
                  <c:v>18.005337000000001</c:v>
                </c:pt>
                <c:pt idx="1784">
                  <c:v>18.015338</c:v>
                </c:pt>
                <c:pt idx="1785">
                  <c:v>18.025337</c:v>
                </c:pt>
                <c:pt idx="1786">
                  <c:v>18.035337999999999</c:v>
                </c:pt>
                <c:pt idx="1787">
                  <c:v>18.045338000000001</c:v>
                </c:pt>
                <c:pt idx="1788">
                  <c:v>18.055336999999998</c:v>
                </c:pt>
                <c:pt idx="1789">
                  <c:v>18.065338000000001</c:v>
                </c:pt>
                <c:pt idx="1790">
                  <c:v>18.075337999999999</c:v>
                </c:pt>
                <c:pt idx="1791">
                  <c:v>18.085336999999999</c:v>
                </c:pt>
                <c:pt idx="1792">
                  <c:v>18.095337000000001</c:v>
                </c:pt>
                <c:pt idx="1793">
                  <c:v>18.105336999999999</c:v>
                </c:pt>
                <c:pt idx="1794">
                  <c:v>18.115338000000001</c:v>
                </c:pt>
                <c:pt idx="1795">
                  <c:v>18.125336999999998</c:v>
                </c:pt>
                <c:pt idx="1796">
                  <c:v>18.135337</c:v>
                </c:pt>
                <c:pt idx="1797">
                  <c:v>18.145339</c:v>
                </c:pt>
                <c:pt idx="1798">
                  <c:v>18.155339000000001</c:v>
                </c:pt>
                <c:pt idx="1799">
                  <c:v>18.165338999999999</c:v>
                </c:pt>
                <c:pt idx="1800">
                  <c:v>18.175339000000001</c:v>
                </c:pt>
                <c:pt idx="1801">
                  <c:v>18.185338999999999</c:v>
                </c:pt>
                <c:pt idx="1802">
                  <c:v>18.195339000000001</c:v>
                </c:pt>
                <c:pt idx="1803">
                  <c:v>18.205338999999999</c:v>
                </c:pt>
                <c:pt idx="1804">
                  <c:v>18.215337999999999</c:v>
                </c:pt>
                <c:pt idx="1805">
                  <c:v>18.225338999999998</c:v>
                </c:pt>
                <c:pt idx="1806">
                  <c:v>18.235337999999999</c:v>
                </c:pt>
                <c:pt idx="1807">
                  <c:v>18.245338</c:v>
                </c:pt>
                <c:pt idx="1808">
                  <c:v>18.255338999999999</c:v>
                </c:pt>
                <c:pt idx="1809">
                  <c:v>18.265339000000001</c:v>
                </c:pt>
                <c:pt idx="1810">
                  <c:v>18.275338000000001</c:v>
                </c:pt>
                <c:pt idx="1811">
                  <c:v>18.285336999999998</c:v>
                </c:pt>
                <c:pt idx="1812">
                  <c:v>18.295337</c:v>
                </c:pt>
                <c:pt idx="1813">
                  <c:v>18.305336999999998</c:v>
                </c:pt>
                <c:pt idx="1814">
                  <c:v>18.315338000000001</c:v>
                </c:pt>
                <c:pt idx="1815">
                  <c:v>18.325337000000001</c:v>
                </c:pt>
                <c:pt idx="1816">
                  <c:v>18.335338</c:v>
                </c:pt>
                <c:pt idx="1817">
                  <c:v>18.345337999999998</c:v>
                </c:pt>
                <c:pt idx="1818">
                  <c:v>18.355336999999999</c:v>
                </c:pt>
                <c:pt idx="1819">
                  <c:v>18.365338000000001</c:v>
                </c:pt>
                <c:pt idx="1820">
                  <c:v>18.375336999999998</c:v>
                </c:pt>
                <c:pt idx="1821">
                  <c:v>18.385337</c:v>
                </c:pt>
                <c:pt idx="1822">
                  <c:v>18.395336999999998</c:v>
                </c:pt>
                <c:pt idx="1823">
                  <c:v>18.405336999999999</c:v>
                </c:pt>
                <c:pt idx="1824">
                  <c:v>18.415337000000001</c:v>
                </c:pt>
                <c:pt idx="1825">
                  <c:v>18.425336999999999</c:v>
                </c:pt>
                <c:pt idx="1826">
                  <c:v>18.435337000000001</c:v>
                </c:pt>
                <c:pt idx="1827">
                  <c:v>18.445336999999999</c:v>
                </c:pt>
                <c:pt idx="1828">
                  <c:v>18.455337</c:v>
                </c:pt>
                <c:pt idx="1829">
                  <c:v>18.465837000000001</c:v>
                </c:pt>
                <c:pt idx="1830">
                  <c:v>18.475338000000001</c:v>
                </c:pt>
                <c:pt idx="1831">
                  <c:v>18.485337999999999</c:v>
                </c:pt>
                <c:pt idx="1832">
                  <c:v>18.495336999999999</c:v>
                </c:pt>
                <c:pt idx="1833">
                  <c:v>18.505337999999998</c:v>
                </c:pt>
                <c:pt idx="1834">
                  <c:v>18.515336999999999</c:v>
                </c:pt>
                <c:pt idx="1835">
                  <c:v>18.525337</c:v>
                </c:pt>
                <c:pt idx="1836">
                  <c:v>18.535336999999998</c:v>
                </c:pt>
                <c:pt idx="1837">
                  <c:v>18.545337</c:v>
                </c:pt>
                <c:pt idx="1838">
                  <c:v>18.555336999999998</c:v>
                </c:pt>
                <c:pt idx="1839">
                  <c:v>18.565338000000001</c:v>
                </c:pt>
                <c:pt idx="1840">
                  <c:v>18.575337000000001</c:v>
                </c:pt>
                <c:pt idx="1841">
                  <c:v>18.585336999999999</c:v>
                </c:pt>
                <c:pt idx="1842">
                  <c:v>18.595337000000001</c:v>
                </c:pt>
                <c:pt idx="1843">
                  <c:v>18.605338</c:v>
                </c:pt>
                <c:pt idx="1844">
                  <c:v>18.615337</c:v>
                </c:pt>
                <c:pt idx="1845">
                  <c:v>18.625337999999999</c:v>
                </c:pt>
                <c:pt idx="1846">
                  <c:v>18.635337</c:v>
                </c:pt>
                <c:pt idx="1847">
                  <c:v>18.645336999999998</c:v>
                </c:pt>
                <c:pt idx="1848">
                  <c:v>18.655336999999999</c:v>
                </c:pt>
                <c:pt idx="1849">
                  <c:v>18.665337000000001</c:v>
                </c:pt>
                <c:pt idx="1850">
                  <c:v>18.675338</c:v>
                </c:pt>
                <c:pt idx="1851">
                  <c:v>18.685337000000001</c:v>
                </c:pt>
                <c:pt idx="1852">
                  <c:v>18.695336999999999</c:v>
                </c:pt>
                <c:pt idx="1853">
                  <c:v>18.705337</c:v>
                </c:pt>
                <c:pt idx="1854">
                  <c:v>18.715336999999998</c:v>
                </c:pt>
                <c:pt idx="1855">
                  <c:v>18.725337</c:v>
                </c:pt>
                <c:pt idx="1856">
                  <c:v>18.735337999999999</c:v>
                </c:pt>
                <c:pt idx="1857">
                  <c:v>18.745336999999999</c:v>
                </c:pt>
                <c:pt idx="1858">
                  <c:v>18.755337999999998</c:v>
                </c:pt>
                <c:pt idx="1859">
                  <c:v>18.765336999999999</c:v>
                </c:pt>
                <c:pt idx="1860">
                  <c:v>18.775338000000001</c:v>
                </c:pt>
                <c:pt idx="1861">
                  <c:v>18.785473999999997</c:v>
                </c:pt>
                <c:pt idx="1862">
                  <c:v>18.795337</c:v>
                </c:pt>
                <c:pt idx="1863">
                  <c:v>18.805336999999998</c:v>
                </c:pt>
                <c:pt idx="1864">
                  <c:v>18.815339000000002</c:v>
                </c:pt>
                <c:pt idx="1865">
                  <c:v>18.825339</c:v>
                </c:pt>
                <c:pt idx="1866">
                  <c:v>18.835336999999999</c:v>
                </c:pt>
                <c:pt idx="1867">
                  <c:v>18.845337000000001</c:v>
                </c:pt>
                <c:pt idx="1868">
                  <c:v>18.855338</c:v>
                </c:pt>
                <c:pt idx="1869">
                  <c:v>18.865337</c:v>
                </c:pt>
                <c:pt idx="1870">
                  <c:v>18.875337999999999</c:v>
                </c:pt>
                <c:pt idx="1871">
                  <c:v>18.885337</c:v>
                </c:pt>
                <c:pt idx="1872">
                  <c:v>18.895336999999998</c:v>
                </c:pt>
                <c:pt idx="1873">
                  <c:v>18.905336999999999</c:v>
                </c:pt>
                <c:pt idx="1874">
                  <c:v>18.915337999999998</c:v>
                </c:pt>
                <c:pt idx="1875">
                  <c:v>18.925336999999999</c:v>
                </c:pt>
                <c:pt idx="1876">
                  <c:v>18.935337000000001</c:v>
                </c:pt>
                <c:pt idx="1877">
                  <c:v>18.945338</c:v>
                </c:pt>
                <c:pt idx="1878">
                  <c:v>18.955337</c:v>
                </c:pt>
                <c:pt idx="1879">
                  <c:v>18.965337999999999</c:v>
                </c:pt>
                <c:pt idx="1880">
                  <c:v>18.975337</c:v>
                </c:pt>
                <c:pt idx="1881">
                  <c:v>18.985337000000001</c:v>
                </c:pt>
                <c:pt idx="1882">
                  <c:v>18.995338</c:v>
                </c:pt>
                <c:pt idx="1883">
                  <c:v>19.005337000000001</c:v>
                </c:pt>
                <c:pt idx="1884">
                  <c:v>19.015338</c:v>
                </c:pt>
                <c:pt idx="1885">
                  <c:v>19.025337</c:v>
                </c:pt>
                <c:pt idx="1886">
                  <c:v>19.035336999999998</c:v>
                </c:pt>
                <c:pt idx="1887">
                  <c:v>19.045337</c:v>
                </c:pt>
                <c:pt idx="1888">
                  <c:v>19.055341000000002</c:v>
                </c:pt>
                <c:pt idx="1889">
                  <c:v>19.065339000000002</c:v>
                </c:pt>
                <c:pt idx="1890">
                  <c:v>19.075339</c:v>
                </c:pt>
                <c:pt idx="1891">
                  <c:v>19.085339000000001</c:v>
                </c:pt>
                <c:pt idx="1892">
                  <c:v>19.095337000000001</c:v>
                </c:pt>
                <c:pt idx="1893">
                  <c:v>19.105339000000001</c:v>
                </c:pt>
                <c:pt idx="1894">
                  <c:v>19.115338999999999</c:v>
                </c:pt>
                <c:pt idx="1895">
                  <c:v>19.125337999999999</c:v>
                </c:pt>
                <c:pt idx="1896">
                  <c:v>19.135338000000001</c:v>
                </c:pt>
                <c:pt idx="1897">
                  <c:v>19.145339</c:v>
                </c:pt>
                <c:pt idx="1898">
                  <c:v>19.155338</c:v>
                </c:pt>
                <c:pt idx="1899">
                  <c:v>19.165337999999998</c:v>
                </c:pt>
                <c:pt idx="1900">
                  <c:v>19.175339000000001</c:v>
                </c:pt>
                <c:pt idx="1901">
                  <c:v>19.185338999999999</c:v>
                </c:pt>
                <c:pt idx="1902">
                  <c:v>19.195338</c:v>
                </c:pt>
                <c:pt idx="1903">
                  <c:v>19.205338999999999</c:v>
                </c:pt>
                <c:pt idx="1904">
                  <c:v>19.215339</c:v>
                </c:pt>
                <c:pt idx="1905">
                  <c:v>19.225338000000001</c:v>
                </c:pt>
                <c:pt idx="1906">
                  <c:v>19.235339</c:v>
                </c:pt>
                <c:pt idx="1907">
                  <c:v>19.245338</c:v>
                </c:pt>
                <c:pt idx="1908">
                  <c:v>19.255337000000001</c:v>
                </c:pt>
                <c:pt idx="1909">
                  <c:v>19.265336999999999</c:v>
                </c:pt>
                <c:pt idx="1910">
                  <c:v>19.275338000000001</c:v>
                </c:pt>
                <c:pt idx="1911">
                  <c:v>19.285337999999999</c:v>
                </c:pt>
                <c:pt idx="1912">
                  <c:v>19.295338000000001</c:v>
                </c:pt>
                <c:pt idx="1913">
                  <c:v>19.305339</c:v>
                </c:pt>
                <c:pt idx="1914">
                  <c:v>19.315339000000002</c:v>
                </c:pt>
                <c:pt idx="1915">
                  <c:v>19.325339</c:v>
                </c:pt>
                <c:pt idx="1916">
                  <c:v>19.335338</c:v>
                </c:pt>
                <c:pt idx="1917">
                  <c:v>19.345338999999999</c:v>
                </c:pt>
                <c:pt idx="1918">
                  <c:v>19.355338</c:v>
                </c:pt>
                <c:pt idx="1919">
                  <c:v>19.365338999999999</c:v>
                </c:pt>
                <c:pt idx="1920">
                  <c:v>19.375339</c:v>
                </c:pt>
                <c:pt idx="1921">
                  <c:v>19.385338999999998</c:v>
                </c:pt>
                <c:pt idx="1922">
                  <c:v>19.395337999999999</c:v>
                </c:pt>
                <c:pt idx="1923">
                  <c:v>19.405338</c:v>
                </c:pt>
                <c:pt idx="1924">
                  <c:v>19.415338999999999</c:v>
                </c:pt>
                <c:pt idx="1925">
                  <c:v>19.425338</c:v>
                </c:pt>
                <c:pt idx="1926">
                  <c:v>19.435338999999999</c:v>
                </c:pt>
                <c:pt idx="1927">
                  <c:v>19.445339000000001</c:v>
                </c:pt>
                <c:pt idx="1928">
                  <c:v>19.455338999999999</c:v>
                </c:pt>
                <c:pt idx="1929">
                  <c:v>19.465337999999999</c:v>
                </c:pt>
                <c:pt idx="1930">
                  <c:v>19.475338999999998</c:v>
                </c:pt>
                <c:pt idx="1931">
                  <c:v>19.485339</c:v>
                </c:pt>
                <c:pt idx="1932">
                  <c:v>19.495339000000001</c:v>
                </c:pt>
                <c:pt idx="1933">
                  <c:v>19.505338999999999</c:v>
                </c:pt>
                <c:pt idx="1934">
                  <c:v>19.515338</c:v>
                </c:pt>
                <c:pt idx="1935">
                  <c:v>19.525338000000001</c:v>
                </c:pt>
                <c:pt idx="1936">
                  <c:v>19.535339</c:v>
                </c:pt>
                <c:pt idx="1937">
                  <c:v>19.545338999999998</c:v>
                </c:pt>
                <c:pt idx="1938">
                  <c:v>19.555337999999999</c:v>
                </c:pt>
                <c:pt idx="1939">
                  <c:v>19.565339000000002</c:v>
                </c:pt>
                <c:pt idx="1940">
                  <c:v>19.575337999999999</c:v>
                </c:pt>
                <c:pt idx="1941">
                  <c:v>19.585335000000001</c:v>
                </c:pt>
                <c:pt idx="1942">
                  <c:v>19.595337999999998</c:v>
                </c:pt>
                <c:pt idx="1943">
                  <c:v>19.605336999999999</c:v>
                </c:pt>
                <c:pt idx="1944">
                  <c:v>19.615338000000001</c:v>
                </c:pt>
                <c:pt idx="1945">
                  <c:v>19.625336999999998</c:v>
                </c:pt>
                <c:pt idx="1946">
                  <c:v>19.635337</c:v>
                </c:pt>
                <c:pt idx="1947">
                  <c:v>19.645336999999998</c:v>
                </c:pt>
                <c:pt idx="1948">
                  <c:v>19.655336999999999</c:v>
                </c:pt>
                <c:pt idx="1949">
                  <c:v>19.665337000000001</c:v>
                </c:pt>
                <c:pt idx="1950">
                  <c:v>19.675338</c:v>
                </c:pt>
                <c:pt idx="1951">
                  <c:v>19.685337999999998</c:v>
                </c:pt>
                <c:pt idx="1952">
                  <c:v>19.695339000000001</c:v>
                </c:pt>
                <c:pt idx="1953">
                  <c:v>19.705338000000001</c:v>
                </c:pt>
                <c:pt idx="1954">
                  <c:v>19.715339</c:v>
                </c:pt>
                <c:pt idx="1955">
                  <c:v>19.725338999999998</c:v>
                </c:pt>
                <c:pt idx="1956">
                  <c:v>19.735337999999999</c:v>
                </c:pt>
                <c:pt idx="1957">
                  <c:v>19.745761999999999</c:v>
                </c:pt>
                <c:pt idx="1958">
                  <c:v>19.755337999999998</c:v>
                </c:pt>
                <c:pt idx="1959">
                  <c:v>19.765336999999999</c:v>
                </c:pt>
                <c:pt idx="1960">
                  <c:v>19.775338000000001</c:v>
                </c:pt>
                <c:pt idx="1961">
                  <c:v>19.785339</c:v>
                </c:pt>
                <c:pt idx="1962">
                  <c:v>19.795338000000001</c:v>
                </c:pt>
                <c:pt idx="1963">
                  <c:v>19.805337999999999</c:v>
                </c:pt>
                <c:pt idx="1964">
                  <c:v>19.815339000000002</c:v>
                </c:pt>
                <c:pt idx="1965">
                  <c:v>19.825339</c:v>
                </c:pt>
                <c:pt idx="1966">
                  <c:v>19.835336999999999</c:v>
                </c:pt>
                <c:pt idx="1967">
                  <c:v>19.845337999999998</c:v>
                </c:pt>
                <c:pt idx="1968">
                  <c:v>19.855339000000001</c:v>
                </c:pt>
                <c:pt idx="1969">
                  <c:v>19.865338000000001</c:v>
                </c:pt>
                <c:pt idx="1970">
                  <c:v>19.875340999999999</c:v>
                </c:pt>
                <c:pt idx="1971">
                  <c:v>19.885338999999998</c:v>
                </c:pt>
                <c:pt idx="1972">
                  <c:v>19.895337999999999</c:v>
                </c:pt>
                <c:pt idx="1973">
                  <c:v>19.905339000000001</c:v>
                </c:pt>
                <c:pt idx="1974">
                  <c:v>19.915337999999998</c:v>
                </c:pt>
                <c:pt idx="1975">
                  <c:v>19.925338</c:v>
                </c:pt>
                <c:pt idx="1976">
                  <c:v>19.935338999999999</c:v>
                </c:pt>
                <c:pt idx="1977">
                  <c:v>19.945338</c:v>
                </c:pt>
                <c:pt idx="1978">
                  <c:v>19.955338999999999</c:v>
                </c:pt>
                <c:pt idx="1979">
                  <c:v>19.965339</c:v>
                </c:pt>
                <c:pt idx="1980">
                  <c:v>19.975338999999998</c:v>
                </c:pt>
                <c:pt idx="1981">
                  <c:v>19.985337999999999</c:v>
                </c:pt>
                <c:pt idx="1982">
                  <c:v>19.995336999999999</c:v>
                </c:pt>
                <c:pt idx="1983">
                  <c:v>20.005338999999999</c:v>
                </c:pt>
                <c:pt idx="1984">
                  <c:v>20.015339000000001</c:v>
                </c:pt>
                <c:pt idx="1985">
                  <c:v>20.025338999999999</c:v>
                </c:pt>
                <c:pt idx="1986">
                  <c:v>20.035339</c:v>
                </c:pt>
                <c:pt idx="1987">
                  <c:v>20.045338999999998</c:v>
                </c:pt>
                <c:pt idx="1988">
                  <c:v>20.055339</c:v>
                </c:pt>
                <c:pt idx="1989">
                  <c:v>20.065479</c:v>
                </c:pt>
                <c:pt idx="1990">
                  <c:v>20.075337999999999</c:v>
                </c:pt>
                <c:pt idx="1991">
                  <c:v>20.085336999999999</c:v>
                </c:pt>
                <c:pt idx="1992">
                  <c:v>20.095337000000001</c:v>
                </c:pt>
                <c:pt idx="1993">
                  <c:v>20.105336999999999</c:v>
                </c:pt>
                <c:pt idx="1994">
                  <c:v>20.115337</c:v>
                </c:pt>
                <c:pt idx="1995">
                  <c:v>20.125337999999999</c:v>
                </c:pt>
                <c:pt idx="1996">
                  <c:v>20.135337</c:v>
                </c:pt>
                <c:pt idx="1997">
                  <c:v>20.145336999999998</c:v>
                </c:pt>
                <c:pt idx="1998">
                  <c:v>20.155336999999999</c:v>
                </c:pt>
                <c:pt idx="1999">
                  <c:v>20.165337000000001</c:v>
                </c:pt>
                <c:pt idx="2000">
                  <c:v>20.175336999999999</c:v>
                </c:pt>
                <c:pt idx="2001">
                  <c:v>20.185337000000001</c:v>
                </c:pt>
                <c:pt idx="2002">
                  <c:v>20.195336999999999</c:v>
                </c:pt>
                <c:pt idx="2003">
                  <c:v>20.21987</c:v>
                </c:pt>
                <c:pt idx="2004">
                  <c:v>20.225926999999999</c:v>
                </c:pt>
                <c:pt idx="2005">
                  <c:v>20.225937000000002</c:v>
                </c:pt>
                <c:pt idx="2006">
                  <c:v>20.235337999999999</c:v>
                </c:pt>
                <c:pt idx="2007">
                  <c:v>20.245338</c:v>
                </c:pt>
                <c:pt idx="2008">
                  <c:v>20.255338999999999</c:v>
                </c:pt>
                <c:pt idx="2009">
                  <c:v>20.265336999999999</c:v>
                </c:pt>
                <c:pt idx="2010">
                  <c:v>20.275337</c:v>
                </c:pt>
                <c:pt idx="2011">
                  <c:v>20.285336999999998</c:v>
                </c:pt>
                <c:pt idx="2012">
                  <c:v>20.295337</c:v>
                </c:pt>
                <c:pt idx="2013">
                  <c:v>20.305339</c:v>
                </c:pt>
                <c:pt idx="2014">
                  <c:v>20.315338000000001</c:v>
                </c:pt>
                <c:pt idx="2015">
                  <c:v>20.325337999999999</c:v>
                </c:pt>
                <c:pt idx="2016">
                  <c:v>20.335339999999999</c:v>
                </c:pt>
                <c:pt idx="2017">
                  <c:v>20.345338999999999</c:v>
                </c:pt>
                <c:pt idx="2018">
                  <c:v>20.355339000000001</c:v>
                </c:pt>
                <c:pt idx="2019">
                  <c:v>20.365338999999999</c:v>
                </c:pt>
                <c:pt idx="2020">
                  <c:v>20.375340000000001</c:v>
                </c:pt>
                <c:pt idx="2021">
                  <c:v>20.385838</c:v>
                </c:pt>
                <c:pt idx="2022">
                  <c:v>20.395337999999999</c:v>
                </c:pt>
                <c:pt idx="2023">
                  <c:v>20.405336999999999</c:v>
                </c:pt>
                <c:pt idx="2024">
                  <c:v>20.415337000000001</c:v>
                </c:pt>
                <c:pt idx="2025">
                  <c:v>20.425336999999999</c:v>
                </c:pt>
                <c:pt idx="2026">
                  <c:v>20.435337999999998</c:v>
                </c:pt>
                <c:pt idx="2027">
                  <c:v>20.445336000000001</c:v>
                </c:pt>
                <c:pt idx="2028">
                  <c:v>20.455335999999999</c:v>
                </c:pt>
                <c:pt idx="2029">
                  <c:v>20.465336999999998</c:v>
                </c:pt>
                <c:pt idx="2030">
                  <c:v>20.475337</c:v>
                </c:pt>
                <c:pt idx="2031">
                  <c:v>20.485337000000001</c:v>
                </c:pt>
                <c:pt idx="2032">
                  <c:v>20.495338</c:v>
                </c:pt>
                <c:pt idx="2033">
                  <c:v>20.505337000000001</c:v>
                </c:pt>
                <c:pt idx="2034">
                  <c:v>20.515339000000001</c:v>
                </c:pt>
                <c:pt idx="2035">
                  <c:v>20.525338000000001</c:v>
                </c:pt>
                <c:pt idx="2036">
                  <c:v>20.535337999999999</c:v>
                </c:pt>
                <c:pt idx="2037">
                  <c:v>20.545338999999998</c:v>
                </c:pt>
                <c:pt idx="2038">
                  <c:v>20.555337999999999</c:v>
                </c:pt>
                <c:pt idx="2039">
                  <c:v>20.565339000000002</c:v>
                </c:pt>
                <c:pt idx="2040">
                  <c:v>20.575337999999999</c:v>
                </c:pt>
                <c:pt idx="2041">
                  <c:v>20.585338</c:v>
                </c:pt>
                <c:pt idx="2042">
                  <c:v>20.595338999999999</c:v>
                </c:pt>
                <c:pt idx="2043">
                  <c:v>20.605339000000001</c:v>
                </c:pt>
                <c:pt idx="2044">
                  <c:v>20.615338999999999</c:v>
                </c:pt>
                <c:pt idx="2045">
                  <c:v>20.625339</c:v>
                </c:pt>
                <c:pt idx="2046">
                  <c:v>20.635338999999998</c:v>
                </c:pt>
                <c:pt idx="2047">
                  <c:v>20.645337999999999</c:v>
                </c:pt>
                <c:pt idx="2048">
                  <c:v>20.655339000000001</c:v>
                </c:pt>
                <c:pt idx="2049">
                  <c:v>20.665338999999999</c:v>
                </c:pt>
                <c:pt idx="2050">
                  <c:v>20.675338</c:v>
                </c:pt>
                <c:pt idx="2051">
                  <c:v>20.685338999999999</c:v>
                </c:pt>
                <c:pt idx="2052">
                  <c:v>20.695339000000001</c:v>
                </c:pt>
                <c:pt idx="2053">
                  <c:v>20.705522000000002</c:v>
                </c:pt>
                <c:pt idx="2054">
                  <c:v>20.715336999999998</c:v>
                </c:pt>
                <c:pt idx="2055">
                  <c:v>20.725338000000001</c:v>
                </c:pt>
                <c:pt idx="2056">
                  <c:v>20.735337000000001</c:v>
                </c:pt>
                <c:pt idx="2057">
                  <c:v>20.745336999999999</c:v>
                </c:pt>
                <c:pt idx="2058">
                  <c:v>20.755337999999998</c:v>
                </c:pt>
                <c:pt idx="2059">
                  <c:v>20.765336999999999</c:v>
                </c:pt>
                <c:pt idx="2060">
                  <c:v>20.775338000000001</c:v>
                </c:pt>
                <c:pt idx="2061">
                  <c:v>20.785337999999999</c:v>
                </c:pt>
                <c:pt idx="2062">
                  <c:v>20.795337</c:v>
                </c:pt>
                <c:pt idx="2063">
                  <c:v>20.805336999999998</c:v>
                </c:pt>
                <c:pt idx="2064">
                  <c:v>20.815337</c:v>
                </c:pt>
                <c:pt idx="2065">
                  <c:v>20.825337000000001</c:v>
                </c:pt>
                <c:pt idx="2066">
                  <c:v>20.835336999999999</c:v>
                </c:pt>
                <c:pt idx="2067">
                  <c:v>20.845337999999998</c:v>
                </c:pt>
                <c:pt idx="2068">
                  <c:v>20.855336999999999</c:v>
                </c:pt>
                <c:pt idx="2069">
                  <c:v>20.865337</c:v>
                </c:pt>
                <c:pt idx="2070">
                  <c:v>20.875336999999998</c:v>
                </c:pt>
                <c:pt idx="2071">
                  <c:v>20.885337</c:v>
                </c:pt>
                <c:pt idx="2072">
                  <c:v>20.895336999999998</c:v>
                </c:pt>
                <c:pt idx="2073">
                  <c:v>20.905336999999999</c:v>
                </c:pt>
                <c:pt idx="2074">
                  <c:v>20.915337000000001</c:v>
                </c:pt>
                <c:pt idx="2075">
                  <c:v>20.925336999999999</c:v>
                </c:pt>
                <c:pt idx="2076">
                  <c:v>20.935337999999998</c:v>
                </c:pt>
                <c:pt idx="2077">
                  <c:v>20.945338</c:v>
                </c:pt>
                <c:pt idx="2078">
                  <c:v>20.955338000000001</c:v>
                </c:pt>
                <c:pt idx="2079">
                  <c:v>20.965342</c:v>
                </c:pt>
                <c:pt idx="2080">
                  <c:v>20.975338999999998</c:v>
                </c:pt>
                <c:pt idx="2081">
                  <c:v>20.985340000000001</c:v>
                </c:pt>
                <c:pt idx="2082">
                  <c:v>20.995336999999999</c:v>
                </c:pt>
                <c:pt idx="2083">
                  <c:v>21.005337999999998</c:v>
                </c:pt>
                <c:pt idx="2084">
                  <c:v>21.015340999999999</c:v>
                </c:pt>
                <c:pt idx="2085">
                  <c:v>21.025338999999999</c:v>
                </c:pt>
                <c:pt idx="2086">
                  <c:v>21.035339</c:v>
                </c:pt>
                <c:pt idx="2087">
                  <c:v>21.045338000000001</c:v>
                </c:pt>
                <c:pt idx="2088">
                  <c:v>21.055337999999999</c:v>
                </c:pt>
                <c:pt idx="2089">
                  <c:v>21.065338000000001</c:v>
                </c:pt>
                <c:pt idx="2090">
                  <c:v>21.075339</c:v>
                </c:pt>
                <c:pt idx="2091">
                  <c:v>21.085339000000001</c:v>
                </c:pt>
                <c:pt idx="2092">
                  <c:v>21.095338999999999</c:v>
                </c:pt>
                <c:pt idx="2093">
                  <c:v>21.105338</c:v>
                </c:pt>
                <c:pt idx="2094">
                  <c:v>21.115338000000001</c:v>
                </c:pt>
                <c:pt idx="2095">
                  <c:v>21.125339</c:v>
                </c:pt>
                <c:pt idx="2096">
                  <c:v>21.135341</c:v>
                </c:pt>
                <c:pt idx="2097">
                  <c:v>21.145337999999999</c:v>
                </c:pt>
                <c:pt idx="2098">
                  <c:v>21.155336999999999</c:v>
                </c:pt>
                <c:pt idx="2099">
                  <c:v>21.165337000000001</c:v>
                </c:pt>
                <c:pt idx="2100">
                  <c:v>21.175338</c:v>
                </c:pt>
                <c:pt idx="2101">
                  <c:v>21.185337000000001</c:v>
                </c:pt>
                <c:pt idx="2102">
                  <c:v>21.195338</c:v>
                </c:pt>
                <c:pt idx="2103">
                  <c:v>21.205337</c:v>
                </c:pt>
                <c:pt idx="2104">
                  <c:v>21.215336999999998</c:v>
                </c:pt>
                <c:pt idx="2105">
                  <c:v>21.225335999999999</c:v>
                </c:pt>
                <c:pt idx="2106">
                  <c:v>21.235337000000001</c:v>
                </c:pt>
                <c:pt idx="2107">
                  <c:v>21.245338</c:v>
                </c:pt>
                <c:pt idx="2108">
                  <c:v>21.255338999999999</c:v>
                </c:pt>
                <c:pt idx="2109">
                  <c:v>21.265336999999999</c:v>
                </c:pt>
                <c:pt idx="2110">
                  <c:v>21.275337</c:v>
                </c:pt>
                <c:pt idx="2111">
                  <c:v>21.285336999999998</c:v>
                </c:pt>
                <c:pt idx="2112">
                  <c:v>21.295338000000001</c:v>
                </c:pt>
                <c:pt idx="2113">
                  <c:v>21.305336999999998</c:v>
                </c:pt>
                <c:pt idx="2114">
                  <c:v>21.315338000000001</c:v>
                </c:pt>
                <c:pt idx="2115">
                  <c:v>21.325337000000001</c:v>
                </c:pt>
                <c:pt idx="2116">
                  <c:v>21.335338</c:v>
                </c:pt>
                <c:pt idx="2117">
                  <c:v>21.370883999999997</c:v>
                </c:pt>
                <c:pt idx="2118">
                  <c:v>21.370898</c:v>
                </c:pt>
                <c:pt idx="2119">
                  <c:v>21.375339</c:v>
                </c:pt>
                <c:pt idx="2120">
                  <c:v>21.385338999999998</c:v>
                </c:pt>
                <c:pt idx="2121">
                  <c:v>21.395339</c:v>
                </c:pt>
                <c:pt idx="2122">
                  <c:v>21.405339000000001</c:v>
                </c:pt>
                <c:pt idx="2123">
                  <c:v>21.415337999999998</c:v>
                </c:pt>
                <c:pt idx="2124">
                  <c:v>21.425338</c:v>
                </c:pt>
                <c:pt idx="2125">
                  <c:v>21.435337000000001</c:v>
                </c:pt>
                <c:pt idx="2126">
                  <c:v>21.445339000000001</c:v>
                </c:pt>
                <c:pt idx="2127">
                  <c:v>21.455338000000001</c:v>
                </c:pt>
                <c:pt idx="2128">
                  <c:v>21.465337999999999</c:v>
                </c:pt>
                <c:pt idx="2129">
                  <c:v>21.475338999999998</c:v>
                </c:pt>
                <c:pt idx="2130">
                  <c:v>21.485337999999999</c:v>
                </c:pt>
                <c:pt idx="2131">
                  <c:v>21.495338</c:v>
                </c:pt>
                <c:pt idx="2132">
                  <c:v>21.505338999999999</c:v>
                </c:pt>
                <c:pt idx="2133">
                  <c:v>21.515338</c:v>
                </c:pt>
                <c:pt idx="2134">
                  <c:v>21.525338000000001</c:v>
                </c:pt>
                <c:pt idx="2135">
                  <c:v>21.535337999999999</c:v>
                </c:pt>
                <c:pt idx="2136">
                  <c:v>21.545338000000001</c:v>
                </c:pt>
                <c:pt idx="2137">
                  <c:v>21.555339</c:v>
                </c:pt>
                <c:pt idx="2138">
                  <c:v>21.565338000000001</c:v>
                </c:pt>
                <c:pt idx="2139">
                  <c:v>21.575337999999999</c:v>
                </c:pt>
                <c:pt idx="2140">
                  <c:v>21.585338</c:v>
                </c:pt>
                <c:pt idx="2141">
                  <c:v>21.595338999999999</c:v>
                </c:pt>
                <c:pt idx="2142">
                  <c:v>21.605339000000001</c:v>
                </c:pt>
                <c:pt idx="2143">
                  <c:v>21.615338999999999</c:v>
                </c:pt>
                <c:pt idx="2144">
                  <c:v>21.625337999999999</c:v>
                </c:pt>
                <c:pt idx="2145">
                  <c:v>21.635338000000001</c:v>
                </c:pt>
                <c:pt idx="2146">
                  <c:v>21.645339</c:v>
                </c:pt>
                <c:pt idx="2147">
                  <c:v>21.655338</c:v>
                </c:pt>
                <c:pt idx="2148">
                  <c:v>21.665338999999999</c:v>
                </c:pt>
                <c:pt idx="2149">
                  <c:v>21.675339000000001</c:v>
                </c:pt>
                <c:pt idx="2150">
                  <c:v>21.685337999999998</c:v>
                </c:pt>
                <c:pt idx="2151">
                  <c:v>21.695338</c:v>
                </c:pt>
                <c:pt idx="2152">
                  <c:v>21.705338000000001</c:v>
                </c:pt>
                <c:pt idx="2153">
                  <c:v>21.715337999999999</c:v>
                </c:pt>
                <c:pt idx="2154">
                  <c:v>21.725338000000001</c:v>
                </c:pt>
                <c:pt idx="2155">
                  <c:v>21.735339</c:v>
                </c:pt>
                <c:pt idx="2156">
                  <c:v>21.745339000000001</c:v>
                </c:pt>
                <c:pt idx="2157">
                  <c:v>21.755337999999998</c:v>
                </c:pt>
                <c:pt idx="2158">
                  <c:v>21.765338</c:v>
                </c:pt>
                <c:pt idx="2159">
                  <c:v>21.775338000000001</c:v>
                </c:pt>
                <c:pt idx="2160">
                  <c:v>21.785339</c:v>
                </c:pt>
                <c:pt idx="2161">
                  <c:v>21.795338000000001</c:v>
                </c:pt>
                <c:pt idx="2162">
                  <c:v>21.805336999999998</c:v>
                </c:pt>
                <c:pt idx="2163">
                  <c:v>21.815337</c:v>
                </c:pt>
                <c:pt idx="2164">
                  <c:v>21.825337000000001</c:v>
                </c:pt>
                <c:pt idx="2165">
                  <c:v>21.835336999999999</c:v>
                </c:pt>
                <c:pt idx="2166">
                  <c:v>21.845337999999998</c:v>
                </c:pt>
                <c:pt idx="2167">
                  <c:v>21.855336999999999</c:v>
                </c:pt>
                <c:pt idx="2168">
                  <c:v>21.865335999999999</c:v>
                </c:pt>
                <c:pt idx="2169">
                  <c:v>21.875337999999999</c:v>
                </c:pt>
                <c:pt idx="2170">
                  <c:v>21.885337</c:v>
                </c:pt>
                <c:pt idx="2171">
                  <c:v>21.895336999999998</c:v>
                </c:pt>
                <c:pt idx="2172">
                  <c:v>21.905336999999999</c:v>
                </c:pt>
                <c:pt idx="2173">
                  <c:v>21.915337000000001</c:v>
                </c:pt>
                <c:pt idx="2174">
                  <c:v>21.925336999999999</c:v>
                </c:pt>
                <c:pt idx="2175">
                  <c:v>21.935337999999998</c:v>
                </c:pt>
                <c:pt idx="2176">
                  <c:v>21.945336999999999</c:v>
                </c:pt>
                <c:pt idx="2177">
                  <c:v>21.955337</c:v>
                </c:pt>
                <c:pt idx="2178">
                  <c:v>21.965336999999998</c:v>
                </c:pt>
                <c:pt idx="2179">
                  <c:v>21.975337</c:v>
                </c:pt>
                <c:pt idx="2180">
                  <c:v>21.985337000000001</c:v>
                </c:pt>
                <c:pt idx="2181">
                  <c:v>21.995339000000001</c:v>
                </c:pt>
                <c:pt idx="2182">
                  <c:v>22.005337999999998</c:v>
                </c:pt>
                <c:pt idx="2183">
                  <c:v>22.015339000000001</c:v>
                </c:pt>
                <c:pt idx="2184">
                  <c:v>22.025344</c:v>
                </c:pt>
                <c:pt idx="2185">
                  <c:v>22.035340000000001</c:v>
                </c:pt>
                <c:pt idx="2186">
                  <c:v>22.045338999999998</c:v>
                </c:pt>
                <c:pt idx="2187">
                  <c:v>22.055339</c:v>
                </c:pt>
                <c:pt idx="2188">
                  <c:v>22.065338000000001</c:v>
                </c:pt>
                <c:pt idx="2189">
                  <c:v>22.075337000000001</c:v>
                </c:pt>
                <c:pt idx="2190">
                  <c:v>22.085336999999999</c:v>
                </c:pt>
                <c:pt idx="2191">
                  <c:v>22.095337999999998</c:v>
                </c:pt>
                <c:pt idx="2192">
                  <c:v>22.105336999999999</c:v>
                </c:pt>
                <c:pt idx="2193">
                  <c:v>22.115337</c:v>
                </c:pt>
                <c:pt idx="2194">
                  <c:v>22.125337999999999</c:v>
                </c:pt>
                <c:pt idx="2195">
                  <c:v>22.135338000000001</c:v>
                </c:pt>
                <c:pt idx="2196">
                  <c:v>22.145337999999999</c:v>
                </c:pt>
                <c:pt idx="2197">
                  <c:v>22.155338</c:v>
                </c:pt>
                <c:pt idx="2198">
                  <c:v>22.165337999999998</c:v>
                </c:pt>
                <c:pt idx="2199">
                  <c:v>22.175336999999999</c:v>
                </c:pt>
                <c:pt idx="2200">
                  <c:v>22.185337999999998</c:v>
                </c:pt>
                <c:pt idx="2201">
                  <c:v>22.195336999999999</c:v>
                </c:pt>
                <c:pt idx="2202">
                  <c:v>22.205337</c:v>
                </c:pt>
                <c:pt idx="2203">
                  <c:v>22.215337999999999</c:v>
                </c:pt>
                <c:pt idx="2204">
                  <c:v>22.225338000000001</c:v>
                </c:pt>
                <c:pt idx="2205">
                  <c:v>22.235337999999999</c:v>
                </c:pt>
                <c:pt idx="2206">
                  <c:v>22.245338</c:v>
                </c:pt>
                <c:pt idx="2207">
                  <c:v>22.255337999999998</c:v>
                </c:pt>
                <c:pt idx="2208">
                  <c:v>22.265338</c:v>
                </c:pt>
                <c:pt idx="2209">
                  <c:v>22.275337</c:v>
                </c:pt>
                <c:pt idx="2210">
                  <c:v>22.285337999999999</c:v>
                </c:pt>
                <c:pt idx="2211">
                  <c:v>22.295338000000001</c:v>
                </c:pt>
                <c:pt idx="2212">
                  <c:v>22.305336999999998</c:v>
                </c:pt>
                <c:pt idx="2213">
                  <c:v>22.315760999999998</c:v>
                </c:pt>
                <c:pt idx="2214">
                  <c:v>22.325337000000001</c:v>
                </c:pt>
                <c:pt idx="2215">
                  <c:v>22.335336999999999</c:v>
                </c:pt>
                <c:pt idx="2216">
                  <c:v>22.345337000000001</c:v>
                </c:pt>
                <c:pt idx="2217">
                  <c:v>22.355336999999999</c:v>
                </c:pt>
                <c:pt idx="2218">
                  <c:v>22.365337</c:v>
                </c:pt>
                <c:pt idx="2219">
                  <c:v>22.375337999999999</c:v>
                </c:pt>
                <c:pt idx="2220">
                  <c:v>22.385337</c:v>
                </c:pt>
                <c:pt idx="2221">
                  <c:v>22.395336999999998</c:v>
                </c:pt>
                <c:pt idx="2222">
                  <c:v>22.405336999999999</c:v>
                </c:pt>
                <c:pt idx="2223">
                  <c:v>22.415337999999998</c:v>
                </c:pt>
                <c:pt idx="2224">
                  <c:v>22.425338</c:v>
                </c:pt>
                <c:pt idx="2225">
                  <c:v>22.435337000000001</c:v>
                </c:pt>
                <c:pt idx="2226">
                  <c:v>22.445338</c:v>
                </c:pt>
                <c:pt idx="2227">
                  <c:v>22.455337</c:v>
                </c:pt>
                <c:pt idx="2228">
                  <c:v>22.465336999999998</c:v>
                </c:pt>
                <c:pt idx="2229">
                  <c:v>22.475338000000001</c:v>
                </c:pt>
                <c:pt idx="2230">
                  <c:v>22.485337000000001</c:v>
                </c:pt>
                <c:pt idx="2231">
                  <c:v>22.495336999999999</c:v>
                </c:pt>
                <c:pt idx="2232">
                  <c:v>22.505337999999998</c:v>
                </c:pt>
                <c:pt idx="2233">
                  <c:v>22.515336999999999</c:v>
                </c:pt>
                <c:pt idx="2234">
                  <c:v>22.525337</c:v>
                </c:pt>
                <c:pt idx="2235">
                  <c:v>22.535336999999998</c:v>
                </c:pt>
                <c:pt idx="2236">
                  <c:v>22.545337</c:v>
                </c:pt>
                <c:pt idx="2237">
                  <c:v>22.555336999999998</c:v>
                </c:pt>
                <c:pt idx="2238">
                  <c:v>22.565337</c:v>
                </c:pt>
                <c:pt idx="2239">
                  <c:v>22.575337999999999</c:v>
                </c:pt>
                <c:pt idx="2240">
                  <c:v>22.585336999999999</c:v>
                </c:pt>
                <c:pt idx="2241">
                  <c:v>22.595337000000001</c:v>
                </c:pt>
                <c:pt idx="2242">
                  <c:v>22.605336999999999</c:v>
                </c:pt>
                <c:pt idx="2243">
                  <c:v>22.615338000000001</c:v>
                </c:pt>
                <c:pt idx="2244">
                  <c:v>22.625336999999998</c:v>
                </c:pt>
                <c:pt idx="2245">
                  <c:v>22.635576</c:v>
                </c:pt>
                <c:pt idx="2246">
                  <c:v>22.645337999999999</c:v>
                </c:pt>
                <c:pt idx="2247">
                  <c:v>22.655339000000001</c:v>
                </c:pt>
                <c:pt idx="2248">
                  <c:v>22.665337000000001</c:v>
                </c:pt>
                <c:pt idx="2249">
                  <c:v>22.675338</c:v>
                </c:pt>
                <c:pt idx="2250">
                  <c:v>22.685337999999998</c:v>
                </c:pt>
                <c:pt idx="2251">
                  <c:v>22.695336999999999</c:v>
                </c:pt>
                <c:pt idx="2252">
                  <c:v>22.705338000000001</c:v>
                </c:pt>
                <c:pt idx="2253">
                  <c:v>22.715336999999998</c:v>
                </c:pt>
                <c:pt idx="2254">
                  <c:v>22.725335999999999</c:v>
                </c:pt>
                <c:pt idx="2255">
                  <c:v>22.735337000000001</c:v>
                </c:pt>
                <c:pt idx="2256">
                  <c:v>22.745336999999999</c:v>
                </c:pt>
                <c:pt idx="2257">
                  <c:v>22.755337000000001</c:v>
                </c:pt>
                <c:pt idx="2258">
                  <c:v>22.765336999999999</c:v>
                </c:pt>
                <c:pt idx="2259">
                  <c:v>22.775337</c:v>
                </c:pt>
                <c:pt idx="2260">
                  <c:v>22.785336999999998</c:v>
                </c:pt>
                <c:pt idx="2261">
                  <c:v>22.795337</c:v>
                </c:pt>
                <c:pt idx="2262">
                  <c:v>22.805336999999998</c:v>
                </c:pt>
                <c:pt idx="2263">
                  <c:v>22.815338000000001</c:v>
                </c:pt>
                <c:pt idx="2264">
                  <c:v>22.825337000000001</c:v>
                </c:pt>
                <c:pt idx="2265">
                  <c:v>22.835338</c:v>
                </c:pt>
                <c:pt idx="2266">
                  <c:v>22.845337000000001</c:v>
                </c:pt>
                <c:pt idx="2267">
                  <c:v>22.855336999999999</c:v>
                </c:pt>
                <c:pt idx="2268">
                  <c:v>22.865338000000001</c:v>
                </c:pt>
                <c:pt idx="2269">
                  <c:v>22.875336999999998</c:v>
                </c:pt>
                <c:pt idx="2270">
                  <c:v>22.885338000000001</c:v>
                </c:pt>
                <c:pt idx="2271">
                  <c:v>22.895336999999998</c:v>
                </c:pt>
                <c:pt idx="2272">
                  <c:v>22.905336999999999</c:v>
                </c:pt>
                <c:pt idx="2273">
                  <c:v>22.915337000000001</c:v>
                </c:pt>
                <c:pt idx="2274">
                  <c:v>22.925336999999999</c:v>
                </c:pt>
                <c:pt idx="2275">
                  <c:v>22.935337000000001</c:v>
                </c:pt>
                <c:pt idx="2276">
                  <c:v>22.945336999999999</c:v>
                </c:pt>
                <c:pt idx="2277">
                  <c:v>22.955338999999999</c:v>
                </c:pt>
                <c:pt idx="2278">
                  <c:v>22.965339</c:v>
                </c:pt>
                <c:pt idx="2279">
                  <c:v>22.975338000000001</c:v>
                </c:pt>
                <c:pt idx="2280">
                  <c:v>22.985339</c:v>
                </c:pt>
                <c:pt idx="2281">
                  <c:v>22.995339000000001</c:v>
                </c:pt>
                <c:pt idx="2282">
                  <c:v>23.005337000000001</c:v>
                </c:pt>
                <c:pt idx="2283">
                  <c:v>23.015338</c:v>
                </c:pt>
                <c:pt idx="2284">
                  <c:v>23.025338999999999</c:v>
                </c:pt>
                <c:pt idx="2285">
                  <c:v>23.035339</c:v>
                </c:pt>
                <c:pt idx="2286">
                  <c:v>23.045338000000001</c:v>
                </c:pt>
                <c:pt idx="2287">
                  <c:v>23.055341000000002</c:v>
                </c:pt>
                <c:pt idx="2288">
                  <c:v>23.065338000000001</c:v>
                </c:pt>
                <c:pt idx="2289">
                  <c:v>23.075337999999999</c:v>
                </c:pt>
                <c:pt idx="2290">
                  <c:v>23.085336999999999</c:v>
                </c:pt>
                <c:pt idx="2291">
                  <c:v>23.095337000000001</c:v>
                </c:pt>
                <c:pt idx="2292">
                  <c:v>23.105336999999999</c:v>
                </c:pt>
                <c:pt idx="2293">
                  <c:v>23.115337</c:v>
                </c:pt>
                <c:pt idx="2294">
                  <c:v>23.125337999999999</c:v>
                </c:pt>
                <c:pt idx="2295">
                  <c:v>23.135337</c:v>
                </c:pt>
                <c:pt idx="2296">
                  <c:v>23.145336999999998</c:v>
                </c:pt>
                <c:pt idx="2297">
                  <c:v>23.155338</c:v>
                </c:pt>
                <c:pt idx="2298">
                  <c:v>23.165337999999998</c:v>
                </c:pt>
                <c:pt idx="2299">
                  <c:v>23.175336999999999</c:v>
                </c:pt>
                <c:pt idx="2300">
                  <c:v>23.185337000000001</c:v>
                </c:pt>
                <c:pt idx="2301">
                  <c:v>23.195338</c:v>
                </c:pt>
                <c:pt idx="2302">
                  <c:v>23.205337</c:v>
                </c:pt>
                <c:pt idx="2303">
                  <c:v>23.215336999999998</c:v>
                </c:pt>
                <c:pt idx="2304">
                  <c:v>23.225338000000001</c:v>
                </c:pt>
                <c:pt idx="2305">
                  <c:v>23.235337000000001</c:v>
                </c:pt>
                <c:pt idx="2306">
                  <c:v>23.245336999999999</c:v>
                </c:pt>
                <c:pt idx="2307">
                  <c:v>23.255337999999998</c:v>
                </c:pt>
                <c:pt idx="2308">
                  <c:v>23.265338</c:v>
                </c:pt>
                <c:pt idx="2309">
                  <c:v>23.275338000000001</c:v>
                </c:pt>
                <c:pt idx="2310">
                  <c:v>23.285340000000001</c:v>
                </c:pt>
                <c:pt idx="2311">
                  <c:v>23.295338999999998</c:v>
                </c:pt>
                <c:pt idx="2312">
                  <c:v>23.305337999999999</c:v>
                </c:pt>
                <c:pt idx="2313">
                  <c:v>23.315338000000001</c:v>
                </c:pt>
                <c:pt idx="2314">
                  <c:v>23.325337999999999</c:v>
                </c:pt>
                <c:pt idx="2315">
                  <c:v>23.335338</c:v>
                </c:pt>
                <c:pt idx="2316">
                  <c:v>23.345338999999999</c:v>
                </c:pt>
                <c:pt idx="2317">
                  <c:v>23.355338</c:v>
                </c:pt>
                <c:pt idx="2318">
                  <c:v>23.365338999999999</c:v>
                </c:pt>
                <c:pt idx="2319">
                  <c:v>23.375337999999999</c:v>
                </c:pt>
                <c:pt idx="2320">
                  <c:v>23.385338000000001</c:v>
                </c:pt>
                <c:pt idx="2321">
                  <c:v>23.395337999999999</c:v>
                </c:pt>
                <c:pt idx="2322">
                  <c:v>23.405339000000001</c:v>
                </c:pt>
                <c:pt idx="2323">
                  <c:v>23.415337000000001</c:v>
                </c:pt>
                <c:pt idx="2324">
                  <c:v>23.425338</c:v>
                </c:pt>
                <c:pt idx="2325">
                  <c:v>23.435337000000001</c:v>
                </c:pt>
                <c:pt idx="2326">
                  <c:v>23.445338</c:v>
                </c:pt>
                <c:pt idx="2327">
                  <c:v>23.455337</c:v>
                </c:pt>
                <c:pt idx="2328">
                  <c:v>23.465336999999998</c:v>
                </c:pt>
                <c:pt idx="2329">
                  <c:v>23.475338000000001</c:v>
                </c:pt>
                <c:pt idx="2330">
                  <c:v>23.485337999999999</c:v>
                </c:pt>
                <c:pt idx="2331">
                  <c:v>23.495336999999999</c:v>
                </c:pt>
                <c:pt idx="2332">
                  <c:v>23.505337999999998</c:v>
                </c:pt>
                <c:pt idx="2333">
                  <c:v>23.515336999999999</c:v>
                </c:pt>
                <c:pt idx="2334">
                  <c:v>23.525338000000001</c:v>
                </c:pt>
                <c:pt idx="2335">
                  <c:v>23.535336999999998</c:v>
                </c:pt>
                <c:pt idx="2336">
                  <c:v>23.545338000000001</c:v>
                </c:pt>
                <c:pt idx="2337">
                  <c:v>23.555336999999998</c:v>
                </c:pt>
                <c:pt idx="2338">
                  <c:v>23.565337</c:v>
                </c:pt>
                <c:pt idx="2339">
                  <c:v>23.575337000000001</c:v>
                </c:pt>
                <c:pt idx="2340">
                  <c:v>23.585336999999999</c:v>
                </c:pt>
                <c:pt idx="2341">
                  <c:v>23.595719000000003</c:v>
                </c:pt>
                <c:pt idx="2342">
                  <c:v>23.605336999999999</c:v>
                </c:pt>
                <c:pt idx="2343">
                  <c:v>23.615337</c:v>
                </c:pt>
                <c:pt idx="2344">
                  <c:v>23.625337999999999</c:v>
                </c:pt>
                <c:pt idx="2345">
                  <c:v>23.635338000000001</c:v>
                </c:pt>
                <c:pt idx="2346">
                  <c:v>23.645336999999998</c:v>
                </c:pt>
                <c:pt idx="2347">
                  <c:v>23.655336999999999</c:v>
                </c:pt>
                <c:pt idx="2348">
                  <c:v>23.665337000000001</c:v>
                </c:pt>
                <c:pt idx="2349">
                  <c:v>23.675336999999999</c:v>
                </c:pt>
                <c:pt idx="2350">
                  <c:v>23.685337000000001</c:v>
                </c:pt>
                <c:pt idx="2351">
                  <c:v>23.695336999999999</c:v>
                </c:pt>
                <c:pt idx="2352">
                  <c:v>23.705337</c:v>
                </c:pt>
                <c:pt idx="2353">
                  <c:v>23.715336999999998</c:v>
                </c:pt>
                <c:pt idx="2354">
                  <c:v>23.725338000000001</c:v>
                </c:pt>
                <c:pt idx="2355">
                  <c:v>23.735337999999999</c:v>
                </c:pt>
                <c:pt idx="2356">
                  <c:v>23.745336999999999</c:v>
                </c:pt>
                <c:pt idx="2357">
                  <c:v>23.755337000000001</c:v>
                </c:pt>
                <c:pt idx="2358">
                  <c:v>23.765338</c:v>
                </c:pt>
                <c:pt idx="2359">
                  <c:v>23.775337</c:v>
                </c:pt>
                <c:pt idx="2360">
                  <c:v>23.785336999999998</c:v>
                </c:pt>
                <c:pt idx="2361">
                  <c:v>23.795338000000001</c:v>
                </c:pt>
                <c:pt idx="2362">
                  <c:v>23.805337999999999</c:v>
                </c:pt>
                <c:pt idx="2363">
                  <c:v>23.815337</c:v>
                </c:pt>
                <c:pt idx="2364">
                  <c:v>23.825337000000001</c:v>
                </c:pt>
                <c:pt idx="2365">
                  <c:v>23.835338</c:v>
                </c:pt>
                <c:pt idx="2366">
                  <c:v>23.845337000000001</c:v>
                </c:pt>
                <c:pt idx="2367">
                  <c:v>23.855338</c:v>
                </c:pt>
                <c:pt idx="2368">
                  <c:v>23.865337</c:v>
                </c:pt>
                <c:pt idx="2369">
                  <c:v>23.875336999999998</c:v>
                </c:pt>
                <c:pt idx="2370">
                  <c:v>23.885337</c:v>
                </c:pt>
                <c:pt idx="2371">
                  <c:v>23.895336999999998</c:v>
                </c:pt>
                <c:pt idx="2372">
                  <c:v>23.905336999999999</c:v>
                </c:pt>
                <c:pt idx="2373">
                  <c:v>23.915473000000002</c:v>
                </c:pt>
                <c:pt idx="2374">
                  <c:v>23.925336999999999</c:v>
                </c:pt>
                <c:pt idx="2375">
                  <c:v>23.935337999999998</c:v>
                </c:pt>
                <c:pt idx="2376">
                  <c:v>23.945338</c:v>
                </c:pt>
                <c:pt idx="2377">
                  <c:v>23.955338000000001</c:v>
                </c:pt>
                <c:pt idx="2378">
                  <c:v>23.965336999999998</c:v>
                </c:pt>
                <c:pt idx="2379">
                  <c:v>23.975338000000001</c:v>
                </c:pt>
                <c:pt idx="2380">
                  <c:v>23.985337000000001</c:v>
                </c:pt>
                <c:pt idx="2381">
                  <c:v>23.995338</c:v>
                </c:pt>
                <c:pt idx="2382">
                  <c:v>24.005337000000001</c:v>
                </c:pt>
                <c:pt idx="2383">
                  <c:v>24.015336999999999</c:v>
                </c:pt>
                <c:pt idx="2384">
                  <c:v>24.025337</c:v>
                </c:pt>
                <c:pt idx="2385">
                  <c:v>24.035336999999998</c:v>
                </c:pt>
                <c:pt idx="2386">
                  <c:v>24.045337</c:v>
                </c:pt>
                <c:pt idx="2387">
                  <c:v>24.055336999999998</c:v>
                </c:pt>
                <c:pt idx="2388">
                  <c:v>24.065337</c:v>
                </c:pt>
                <c:pt idx="2389">
                  <c:v>24.075337000000001</c:v>
                </c:pt>
                <c:pt idx="2390">
                  <c:v>24.085336999999999</c:v>
                </c:pt>
                <c:pt idx="2391">
                  <c:v>24.095337000000001</c:v>
                </c:pt>
                <c:pt idx="2392">
                  <c:v>24.105338</c:v>
                </c:pt>
                <c:pt idx="2393">
                  <c:v>24.115337</c:v>
                </c:pt>
                <c:pt idx="2394">
                  <c:v>24.125337999999999</c:v>
                </c:pt>
                <c:pt idx="2395">
                  <c:v>24.135337</c:v>
                </c:pt>
                <c:pt idx="2396">
                  <c:v>24.145336999999998</c:v>
                </c:pt>
                <c:pt idx="2397">
                  <c:v>24.155336999999999</c:v>
                </c:pt>
                <c:pt idx="2398">
                  <c:v>24.165337999999998</c:v>
                </c:pt>
                <c:pt idx="2399">
                  <c:v>24.175338</c:v>
                </c:pt>
                <c:pt idx="2400">
                  <c:v>24.185337000000001</c:v>
                </c:pt>
                <c:pt idx="2401">
                  <c:v>24.195338</c:v>
                </c:pt>
                <c:pt idx="2402">
                  <c:v>24.205335999999999</c:v>
                </c:pt>
                <c:pt idx="2403">
                  <c:v>24.215336999999998</c:v>
                </c:pt>
                <c:pt idx="2404">
                  <c:v>24.225338000000001</c:v>
                </c:pt>
                <c:pt idx="2405">
                  <c:v>24.235339</c:v>
                </c:pt>
                <c:pt idx="2406">
                  <c:v>24.245338</c:v>
                </c:pt>
                <c:pt idx="2407">
                  <c:v>24.255337999999998</c:v>
                </c:pt>
                <c:pt idx="2408">
                  <c:v>24.265339000000001</c:v>
                </c:pt>
                <c:pt idx="2409">
                  <c:v>24.275338999999999</c:v>
                </c:pt>
                <c:pt idx="2410">
                  <c:v>24.285337999999999</c:v>
                </c:pt>
                <c:pt idx="2411">
                  <c:v>24.295338000000001</c:v>
                </c:pt>
                <c:pt idx="2412">
                  <c:v>24.305337999999999</c:v>
                </c:pt>
                <c:pt idx="2413">
                  <c:v>24.315339000000002</c:v>
                </c:pt>
                <c:pt idx="2414">
                  <c:v>24.325337999999999</c:v>
                </c:pt>
                <c:pt idx="2415">
                  <c:v>24.335338</c:v>
                </c:pt>
                <c:pt idx="2416">
                  <c:v>24.345337999999998</c:v>
                </c:pt>
                <c:pt idx="2417">
                  <c:v>24.355339000000001</c:v>
                </c:pt>
                <c:pt idx="2418">
                  <c:v>24.365337</c:v>
                </c:pt>
                <c:pt idx="2419">
                  <c:v>24.375336999999998</c:v>
                </c:pt>
                <c:pt idx="2420">
                  <c:v>24.385338000000001</c:v>
                </c:pt>
                <c:pt idx="2421">
                  <c:v>24.395337999999999</c:v>
                </c:pt>
                <c:pt idx="2422">
                  <c:v>24.405336999999999</c:v>
                </c:pt>
                <c:pt idx="2423">
                  <c:v>24.415336</c:v>
                </c:pt>
                <c:pt idx="2424">
                  <c:v>24.425336999999999</c:v>
                </c:pt>
                <c:pt idx="2425">
                  <c:v>24.435337000000001</c:v>
                </c:pt>
                <c:pt idx="2426">
                  <c:v>24.445336999999999</c:v>
                </c:pt>
                <c:pt idx="2427">
                  <c:v>24.455337</c:v>
                </c:pt>
                <c:pt idx="2428">
                  <c:v>24.465336999999998</c:v>
                </c:pt>
                <c:pt idx="2429">
                  <c:v>24.475337</c:v>
                </c:pt>
                <c:pt idx="2430">
                  <c:v>24.485337000000001</c:v>
                </c:pt>
                <c:pt idx="2431">
                  <c:v>24.495339999999999</c:v>
                </c:pt>
                <c:pt idx="2432">
                  <c:v>24.505337999999998</c:v>
                </c:pt>
                <c:pt idx="2433">
                  <c:v>24.515338</c:v>
                </c:pt>
                <c:pt idx="2434">
                  <c:v>24.525338000000001</c:v>
                </c:pt>
                <c:pt idx="2435">
                  <c:v>24.535337999999999</c:v>
                </c:pt>
                <c:pt idx="2436">
                  <c:v>24.545337</c:v>
                </c:pt>
                <c:pt idx="2437">
                  <c:v>24.555339</c:v>
                </c:pt>
                <c:pt idx="2438">
                  <c:v>24.565338000000001</c:v>
                </c:pt>
                <c:pt idx="2439">
                  <c:v>24.575337999999999</c:v>
                </c:pt>
                <c:pt idx="2440">
                  <c:v>24.585339000000001</c:v>
                </c:pt>
                <c:pt idx="2441">
                  <c:v>24.595338999999999</c:v>
                </c:pt>
                <c:pt idx="2442">
                  <c:v>24.605338</c:v>
                </c:pt>
                <c:pt idx="2443">
                  <c:v>24.615338000000001</c:v>
                </c:pt>
                <c:pt idx="2444">
                  <c:v>24.625337999999999</c:v>
                </c:pt>
                <c:pt idx="2445">
                  <c:v>24.635338999999998</c:v>
                </c:pt>
                <c:pt idx="2446">
                  <c:v>24.645337999999999</c:v>
                </c:pt>
                <c:pt idx="2447">
                  <c:v>24.655339000000001</c:v>
                </c:pt>
                <c:pt idx="2448">
                  <c:v>24.665337999999998</c:v>
                </c:pt>
                <c:pt idx="2449">
                  <c:v>24.675338</c:v>
                </c:pt>
                <c:pt idx="2450">
                  <c:v>24.68534</c:v>
                </c:pt>
                <c:pt idx="2451">
                  <c:v>24.695336999999999</c:v>
                </c:pt>
                <c:pt idx="2452">
                  <c:v>24.705337</c:v>
                </c:pt>
                <c:pt idx="2453">
                  <c:v>24.715337999999999</c:v>
                </c:pt>
                <c:pt idx="2454">
                  <c:v>24.725337</c:v>
                </c:pt>
                <c:pt idx="2455">
                  <c:v>24.735337000000001</c:v>
                </c:pt>
                <c:pt idx="2456">
                  <c:v>24.745338</c:v>
                </c:pt>
                <c:pt idx="2457">
                  <c:v>24.755337000000001</c:v>
                </c:pt>
                <c:pt idx="2458">
                  <c:v>24.765336999999999</c:v>
                </c:pt>
                <c:pt idx="2459">
                  <c:v>24.775335999999999</c:v>
                </c:pt>
                <c:pt idx="2460">
                  <c:v>24.785336999999998</c:v>
                </c:pt>
                <c:pt idx="2461">
                  <c:v>24.795338000000001</c:v>
                </c:pt>
                <c:pt idx="2462">
                  <c:v>24.805336999999998</c:v>
                </c:pt>
                <c:pt idx="2463">
                  <c:v>24.815337</c:v>
                </c:pt>
                <c:pt idx="2464">
                  <c:v>24.825337999999999</c:v>
                </c:pt>
                <c:pt idx="2465">
                  <c:v>24.835336999999999</c:v>
                </c:pt>
                <c:pt idx="2466">
                  <c:v>24.845337000000001</c:v>
                </c:pt>
                <c:pt idx="2467">
                  <c:v>24.855336999999999</c:v>
                </c:pt>
                <c:pt idx="2468">
                  <c:v>24.865338000000001</c:v>
                </c:pt>
                <c:pt idx="2469">
                  <c:v>24.875782000000001</c:v>
                </c:pt>
                <c:pt idx="2470">
                  <c:v>24.885337</c:v>
                </c:pt>
                <c:pt idx="2471">
                  <c:v>24.895337999999999</c:v>
                </c:pt>
                <c:pt idx="2472">
                  <c:v>24.905336999999999</c:v>
                </c:pt>
                <c:pt idx="2473">
                  <c:v>24.915337999999998</c:v>
                </c:pt>
                <c:pt idx="2474">
                  <c:v>24.925336999999999</c:v>
                </c:pt>
                <c:pt idx="2475">
                  <c:v>24.935337999999998</c:v>
                </c:pt>
                <c:pt idx="2476">
                  <c:v>24.945336999999999</c:v>
                </c:pt>
                <c:pt idx="2477">
                  <c:v>24.955338000000001</c:v>
                </c:pt>
                <c:pt idx="2478">
                  <c:v>24.965336999999998</c:v>
                </c:pt>
                <c:pt idx="2479">
                  <c:v>24.975338000000001</c:v>
                </c:pt>
                <c:pt idx="2480">
                  <c:v>24.985337000000001</c:v>
                </c:pt>
                <c:pt idx="2481">
                  <c:v>24.995338</c:v>
                </c:pt>
                <c:pt idx="2482">
                  <c:v>25.005337000000001</c:v>
                </c:pt>
                <c:pt idx="2483">
                  <c:v>25.015336999999999</c:v>
                </c:pt>
                <c:pt idx="2484">
                  <c:v>25.025337</c:v>
                </c:pt>
                <c:pt idx="2485">
                  <c:v>25.035336999999998</c:v>
                </c:pt>
                <c:pt idx="2486">
                  <c:v>25.045337</c:v>
                </c:pt>
                <c:pt idx="2487">
                  <c:v>25.055336999999998</c:v>
                </c:pt>
                <c:pt idx="2488">
                  <c:v>25.065338000000001</c:v>
                </c:pt>
                <c:pt idx="2489">
                  <c:v>25.075337999999999</c:v>
                </c:pt>
                <c:pt idx="2490">
                  <c:v>25.085336999999999</c:v>
                </c:pt>
                <c:pt idx="2491">
                  <c:v>25.095337000000001</c:v>
                </c:pt>
                <c:pt idx="2492">
                  <c:v>25.105336999999999</c:v>
                </c:pt>
                <c:pt idx="2493">
                  <c:v>25.115338000000001</c:v>
                </c:pt>
                <c:pt idx="2494">
                  <c:v>25.125337999999999</c:v>
                </c:pt>
                <c:pt idx="2495">
                  <c:v>25.135337</c:v>
                </c:pt>
                <c:pt idx="2496">
                  <c:v>25.145336999999998</c:v>
                </c:pt>
                <c:pt idx="2497">
                  <c:v>25.155336999999999</c:v>
                </c:pt>
                <c:pt idx="2498">
                  <c:v>25.165337000000001</c:v>
                </c:pt>
                <c:pt idx="2499">
                  <c:v>25.175335999999998</c:v>
                </c:pt>
                <c:pt idx="2500">
                  <c:v>25.185337000000001</c:v>
                </c:pt>
                <c:pt idx="2501">
                  <c:v>25.195396000000002</c:v>
                </c:pt>
                <c:pt idx="2502">
                  <c:v>25.205338000000001</c:v>
                </c:pt>
                <c:pt idx="2503">
                  <c:v>25.215337999999999</c:v>
                </c:pt>
                <c:pt idx="2504">
                  <c:v>25.225337</c:v>
                </c:pt>
                <c:pt idx="2505">
                  <c:v>25.235337000000001</c:v>
                </c:pt>
                <c:pt idx="2506">
                  <c:v>25.245336999999999</c:v>
                </c:pt>
                <c:pt idx="2507">
                  <c:v>25.255337999999998</c:v>
                </c:pt>
                <c:pt idx="2508">
                  <c:v>25.265336999999999</c:v>
                </c:pt>
                <c:pt idx="2509">
                  <c:v>25.275337</c:v>
                </c:pt>
                <c:pt idx="2510">
                  <c:v>25.285337999999999</c:v>
                </c:pt>
                <c:pt idx="2511">
                  <c:v>25.295337</c:v>
                </c:pt>
                <c:pt idx="2512">
                  <c:v>25.305336999999998</c:v>
                </c:pt>
                <c:pt idx="2513">
                  <c:v>25.315337</c:v>
                </c:pt>
                <c:pt idx="2514">
                  <c:v>25.325337999999999</c:v>
                </c:pt>
                <c:pt idx="2515">
                  <c:v>25.335336999999999</c:v>
                </c:pt>
                <c:pt idx="2516">
                  <c:v>25.345337999999998</c:v>
                </c:pt>
                <c:pt idx="2517">
                  <c:v>25.355336999999999</c:v>
                </c:pt>
                <c:pt idx="2518">
                  <c:v>25.365337</c:v>
                </c:pt>
                <c:pt idx="2519">
                  <c:v>25.375337999999999</c:v>
                </c:pt>
                <c:pt idx="2520">
                  <c:v>25.385337</c:v>
                </c:pt>
                <c:pt idx="2521">
                  <c:v>25.395336999999998</c:v>
                </c:pt>
                <c:pt idx="2522">
                  <c:v>25.405336999999999</c:v>
                </c:pt>
                <c:pt idx="2523">
                  <c:v>25.415337999999998</c:v>
                </c:pt>
                <c:pt idx="2524">
                  <c:v>25.425336999999999</c:v>
                </c:pt>
                <c:pt idx="2525">
                  <c:v>25.435337000000001</c:v>
                </c:pt>
                <c:pt idx="2526">
                  <c:v>25.445336999999999</c:v>
                </c:pt>
                <c:pt idx="2527">
                  <c:v>25.455337</c:v>
                </c:pt>
                <c:pt idx="2528">
                  <c:v>25.465337999999999</c:v>
                </c:pt>
                <c:pt idx="2529">
                  <c:v>25.475337</c:v>
                </c:pt>
                <c:pt idx="2530">
                  <c:v>25.485337000000001</c:v>
                </c:pt>
                <c:pt idx="2531">
                  <c:v>25.495336999999999</c:v>
                </c:pt>
                <c:pt idx="2532">
                  <c:v>25.505337999999998</c:v>
                </c:pt>
                <c:pt idx="2533">
                  <c:v>25.515339000000001</c:v>
                </c:pt>
                <c:pt idx="2534">
                  <c:v>25.525338999999999</c:v>
                </c:pt>
                <c:pt idx="2535">
                  <c:v>25.535339</c:v>
                </c:pt>
                <c:pt idx="2536">
                  <c:v>25.545338000000001</c:v>
                </c:pt>
                <c:pt idx="2537">
                  <c:v>25.555336999999998</c:v>
                </c:pt>
                <c:pt idx="2538">
                  <c:v>25.565338000000001</c:v>
                </c:pt>
                <c:pt idx="2539">
                  <c:v>25.575337999999999</c:v>
                </c:pt>
                <c:pt idx="2540">
                  <c:v>25.585339000000001</c:v>
                </c:pt>
                <c:pt idx="2541">
                  <c:v>25.595337999999998</c:v>
                </c:pt>
                <c:pt idx="2542">
                  <c:v>25.605338</c:v>
                </c:pt>
                <c:pt idx="2543">
                  <c:v>25.615338000000001</c:v>
                </c:pt>
                <c:pt idx="2544">
                  <c:v>25.625337999999999</c:v>
                </c:pt>
                <c:pt idx="2545">
                  <c:v>25.635337</c:v>
                </c:pt>
                <c:pt idx="2546">
                  <c:v>25.645336999999998</c:v>
                </c:pt>
                <c:pt idx="2547">
                  <c:v>25.655336999999999</c:v>
                </c:pt>
                <c:pt idx="2548">
                  <c:v>25.665337999999998</c:v>
                </c:pt>
                <c:pt idx="2549">
                  <c:v>25.675336999999999</c:v>
                </c:pt>
                <c:pt idx="2550">
                  <c:v>25.685337999999998</c:v>
                </c:pt>
                <c:pt idx="2551">
                  <c:v>25.695339000000001</c:v>
                </c:pt>
                <c:pt idx="2552">
                  <c:v>25.705338000000001</c:v>
                </c:pt>
                <c:pt idx="2553">
                  <c:v>25.715336999999998</c:v>
                </c:pt>
                <c:pt idx="2554">
                  <c:v>25.725337</c:v>
                </c:pt>
                <c:pt idx="2555">
                  <c:v>25.735337000000001</c:v>
                </c:pt>
                <c:pt idx="2556">
                  <c:v>25.745336999999999</c:v>
                </c:pt>
                <c:pt idx="2557">
                  <c:v>25.755336</c:v>
                </c:pt>
                <c:pt idx="2558">
                  <c:v>25.765336999999999</c:v>
                </c:pt>
                <c:pt idx="2559">
                  <c:v>25.775337</c:v>
                </c:pt>
                <c:pt idx="2560">
                  <c:v>25.785337999999999</c:v>
                </c:pt>
                <c:pt idx="2561">
                  <c:v>25.795337</c:v>
                </c:pt>
                <c:pt idx="2562">
                  <c:v>25.805336</c:v>
                </c:pt>
                <c:pt idx="2563">
                  <c:v>25.815338000000001</c:v>
                </c:pt>
                <c:pt idx="2564">
                  <c:v>25.825337000000001</c:v>
                </c:pt>
                <c:pt idx="2565">
                  <c:v>25.835339000000001</c:v>
                </c:pt>
                <c:pt idx="2566">
                  <c:v>25.845337999999998</c:v>
                </c:pt>
                <c:pt idx="2567">
                  <c:v>25.855338</c:v>
                </c:pt>
                <c:pt idx="2568">
                  <c:v>25.865338000000001</c:v>
                </c:pt>
                <c:pt idx="2569">
                  <c:v>25.875339</c:v>
                </c:pt>
                <c:pt idx="2570">
                  <c:v>25.885338000000001</c:v>
                </c:pt>
                <c:pt idx="2571">
                  <c:v>25.895337999999999</c:v>
                </c:pt>
                <c:pt idx="2572">
                  <c:v>25.905338</c:v>
                </c:pt>
                <c:pt idx="2573">
                  <c:v>25.915338999999999</c:v>
                </c:pt>
                <c:pt idx="2574">
                  <c:v>25.925342000000001</c:v>
                </c:pt>
                <c:pt idx="2575">
                  <c:v>25.935337999999998</c:v>
                </c:pt>
                <c:pt idx="2576">
                  <c:v>25.945336999999999</c:v>
                </c:pt>
                <c:pt idx="2577">
                  <c:v>25.955337</c:v>
                </c:pt>
                <c:pt idx="2578">
                  <c:v>25.965336999999998</c:v>
                </c:pt>
                <c:pt idx="2579">
                  <c:v>25.975338000000001</c:v>
                </c:pt>
                <c:pt idx="2580">
                  <c:v>25.985337000000001</c:v>
                </c:pt>
                <c:pt idx="2581">
                  <c:v>25.995336999999999</c:v>
                </c:pt>
                <c:pt idx="2582">
                  <c:v>26.005337000000001</c:v>
                </c:pt>
                <c:pt idx="2583">
                  <c:v>26.015336999999999</c:v>
                </c:pt>
                <c:pt idx="2584">
                  <c:v>26.025337</c:v>
                </c:pt>
                <c:pt idx="2585">
                  <c:v>26.035336000000001</c:v>
                </c:pt>
                <c:pt idx="2586">
                  <c:v>26.045337</c:v>
                </c:pt>
                <c:pt idx="2587">
                  <c:v>26.055336999999998</c:v>
                </c:pt>
                <c:pt idx="2588">
                  <c:v>26.065338000000001</c:v>
                </c:pt>
                <c:pt idx="2589">
                  <c:v>26.075336</c:v>
                </c:pt>
                <c:pt idx="2590">
                  <c:v>26.085336999999999</c:v>
                </c:pt>
                <c:pt idx="2591">
                  <c:v>26.095337000000001</c:v>
                </c:pt>
                <c:pt idx="2592">
                  <c:v>26.105336999999999</c:v>
                </c:pt>
                <c:pt idx="2593">
                  <c:v>26.115338000000001</c:v>
                </c:pt>
                <c:pt idx="2594">
                  <c:v>26.125336999999998</c:v>
                </c:pt>
                <c:pt idx="2595">
                  <c:v>26.135337</c:v>
                </c:pt>
                <c:pt idx="2596">
                  <c:v>26.145336999999998</c:v>
                </c:pt>
                <c:pt idx="2597">
                  <c:v>26.155716000000002</c:v>
                </c:pt>
                <c:pt idx="2598">
                  <c:v>26.165337999999998</c:v>
                </c:pt>
                <c:pt idx="2599">
                  <c:v>26.175338</c:v>
                </c:pt>
                <c:pt idx="2600">
                  <c:v>26.185337000000001</c:v>
                </c:pt>
                <c:pt idx="2601">
                  <c:v>26.195336999999999</c:v>
                </c:pt>
                <c:pt idx="2602">
                  <c:v>26.205337</c:v>
                </c:pt>
                <c:pt idx="2603">
                  <c:v>26.215336999999998</c:v>
                </c:pt>
                <c:pt idx="2604">
                  <c:v>26.225338000000001</c:v>
                </c:pt>
                <c:pt idx="2605">
                  <c:v>26.235337000000001</c:v>
                </c:pt>
                <c:pt idx="2606">
                  <c:v>26.245338</c:v>
                </c:pt>
                <c:pt idx="2607">
                  <c:v>26.255337000000001</c:v>
                </c:pt>
                <c:pt idx="2608">
                  <c:v>26.265338</c:v>
                </c:pt>
                <c:pt idx="2609">
                  <c:v>26.275337</c:v>
                </c:pt>
                <c:pt idx="2610">
                  <c:v>26.285336999999998</c:v>
                </c:pt>
                <c:pt idx="2611">
                  <c:v>26.295337</c:v>
                </c:pt>
                <c:pt idx="2612">
                  <c:v>26.305336999999998</c:v>
                </c:pt>
                <c:pt idx="2613">
                  <c:v>26.315337</c:v>
                </c:pt>
                <c:pt idx="2614">
                  <c:v>26.325337000000001</c:v>
                </c:pt>
                <c:pt idx="2615">
                  <c:v>26.335336999999999</c:v>
                </c:pt>
                <c:pt idx="2616">
                  <c:v>26.345337000000001</c:v>
                </c:pt>
                <c:pt idx="2617">
                  <c:v>26.355336999999999</c:v>
                </c:pt>
                <c:pt idx="2618">
                  <c:v>26.365337</c:v>
                </c:pt>
                <c:pt idx="2619">
                  <c:v>26.375336999999998</c:v>
                </c:pt>
                <c:pt idx="2620">
                  <c:v>26.385337</c:v>
                </c:pt>
                <c:pt idx="2621">
                  <c:v>26.395337999999999</c:v>
                </c:pt>
                <c:pt idx="2622">
                  <c:v>26.405336999999999</c:v>
                </c:pt>
                <c:pt idx="2623">
                  <c:v>26.415337999999998</c:v>
                </c:pt>
                <c:pt idx="2624">
                  <c:v>26.425338</c:v>
                </c:pt>
                <c:pt idx="2625">
                  <c:v>26.435337000000001</c:v>
                </c:pt>
                <c:pt idx="2626">
                  <c:v>26.445336999999999</c:v>
                </c:pt>
                <c:pt idx="2627">
                  <c:v>26.455338000000001</c:v>
                </c:pt>
                <c:pt idx="2628">
                  <c:v>26.465336999999998</c:v>
                </c:pt>
                <c:pt idx="2629">
                  <c:v>26.475510999999997</c:v>
                </c:pt>
                <c:pt idx="2630">
                  <c:v>26.48536</c:v>
                </c:pt>
                <c:pt idx="2631">
                  <c:v>26.495336999999999</c:v>
                </c:pt>
                <c:pt idx="2632">
                  <c:v>26.505336</c:v>
                </c:pt>
                <c:pt idx="2633">
                  <c:v>26.515335999999998</c:v>
                </c:pt>
                <c:pt idx="2634">
                  <c:v>26.525335999999999</c:v>
                </c:pt>
                <c:pt idx="2635">
                  <c:v>26.535336000000001</c:v>
                </c:pt>
                <c:pt idx="2636">
                  <c:v>26.545335999999999</c:v>
                </c:pt>
                <c:pt idx="2637">
                  <c:v>26.555336</c:v>
                </c:pt>
                <c:pt idx="2638">
                  <c:v>26.565337</c:v>
                </c:pt>
                <c:pt idx="2639">
                  <c:v>26.575336</c:v>
                </c:pt>
                <c:pt idx="2640">
                  <c:v>26.585335999999998</c:v>
                </c:pt>
                <c:pt idx="2641">
                  <c:v>26.595336</c:v>
                </c:pt>
                <c:pt idx="2642">
                  <c:v>26.605335999999998</c:v>
                </c:pt>
                <c:pt idx="2643">
                  <c:v>26.615337</c:v>
                </c:pt>
                <c:pt idx="2644">
                  <c:v>26.625336000000001</c:v>
                </c:pt>
                <c:pt idx="2645">
                  <c:v>26.635335999999999</c:v>
                </c:pt>
                <c:pt idx="2646">
                  <c:v>26.645336</c:v>
                </c:pt>
                <c:pt idx="2647">
                  <c:v>26.655335999999998</c:v>
                </c:pt>
                <c:pt idx="2648">
                  <c:v>26.665336</c:v>
                </c:pt>
                <c:pt idx="2649">
                  <c:v>26.675335999999998</c:v>
                </c:pt>
                <c:pt idx="2650">
                  <c:v>26.685336</c:v>
                </c:pt>
                <c:pt idx="2651">
                  <c:v>26.695336000000001</c:v>
                </c:pt>
                <c:pt idx="2652">
                  <c:v>26.705337</c:v>
                </c:pt>
                <c:pt idx="2653">
                  <c:v>26.715336999999998</c:v>
                </c:pt>
                <c:pt idx="2654">
                  <c:v>26.725337</c:v>
                </c:pt>
                <c:pt idx="2655">
                  <c:v>26.735336</c:v>
                </c:pt>
                <c:pt idx="2656">
                  <c:v>26.745335999999998</c:v>
                </c:pt>
                <c:pt idx="2657">
                  <c:v>26.755336</c:v>
                </c:pt>
                <c:pt idx="2658">
                  <c:v>26.765335999999998</c:v>
                </c:pt>
                <c:pt idx="2659">
                  <c:v>26.775335999999999</c:v>
                </c:pt>
                <c:pt idx="2660">
                  <c:v>26.785336000000001</c:v>
                </c:pt>
                <c:pt idx="2661">
                  <c:v>26.795335999999999</c:v>
                </c:pt>
                <c:pt idx="2662">
                  <c:v>26.805336</c:v>
                </c:pt>
                <c:pt idx="2663">
                  <c:v>26.815335999999999</c:v>
                </c:pt>
                <c:pt idx="2664">
                  <c:v>26.825337000000001</c:v>
                </c:pt>
                <c:pt idx="2665">
                  <c:v>26.835336999999999</c:v>
                </c:pt>
                <c:pt idx="2666">
                  <c:v>26.845337000000001</c:v>
                </c:pt>
                <c:pt idx="2667">
                  <c:v>26.855335999999998</c:v>
                </c:pt>
                <c:pt idx="2668">
                  <c:v>26.865335999999999</c:v>
                </c:pt>
                <c:pt idx="2669">
                  <c:v>26.875336000000001</c:v>
                </c:pt>
                <c:pt idx="2670">
                  <c:v>26.885335999999999</c:v>
                </c:pt>
                <c:pt idx="2671">
                  <c:v>26.895336</c:v>
                </c:pt>
                <c:pt idx="2672">
                  <c:v>26.905335999999998</c:v>
                </c:pt>
                <c:pt idx="2673">
                  <c:v>26.915336</c:v>
                </c:pt>
                <c:pt idx="2674">
                  <c:v>26.925335999999998</c:v>
                </c:pt>
                <c:pt idx="2675">
                  <c:v>26.935336</c:v>
                </c:pt>
                <c:pt idx="2676">
                  <c:v>26.945336999999999</c:v>
                </c:pt>
                <c:pt idx="2677">
                  <c:v>26.955335999999999</c:v>
                </c:pt>
                <c:pt idx="2678">
                  <c:v>26.965336000000001</c:v>
                </c:pt>
                <c:pt idx="2679">
                  <c:v>26.975335999999999</c:v>
                </c:pt>
                <c:pt idx="2680">
                  <c:v>26.985336</c:v>
                </c:pt>
                <c:pt idx="2681">
                  <c:v>26.995336999999999</c:v>
                </c:pt>
                <c:pt idx="2682">
                  <c:v>27.005337000000001</c:v>
                </c:pt>
                <c:pt idx="2683">
                  <c:v>27.015335999999998</c:v>
                </c:pt>
                <c:pt idx="2684">
                  <c:v>27.025335999999999</c:v>
                </c:pt>
                <c:pt idx="2685">
                  <c:v>27.035336000000001</c:v>
                </c:pt>
                <c:pt idx="2686">
                  <c:v>27.045335999999999</c:v>
                </c:pt>
                <c:pt idx="2687">
                  <c:v>27.055336</c:v>
                </c:pt>
                <c:pt idx="2688">
                  <c:v>27.065335999999999</c:v>
                </c:pt>
                <c:pt idx="2689">
                  <c:v>27.075336</c:v>
                </c:pt>
                <c:pt idx="2690">
                  <c:v>27.085335999999998</c:v>
                </c:pt>
                <c:pt idx="2691">
                  <c:v>27.095336</c:v>
                </c:pt>
                <c:pt idx="2692">
                  <c:v>27.105335999999998</c:v>
                </c:pt>
                <c:pt idx="2693">
                  <c:v>27.115335999999999</c:v>
                </c:pt>
                <c:pt idx="2694">
                  <c:v>27.125336000000001</c:v>
                </c:pt>
                <c:pt idx="2695">
                  <c:v>27.135337</c:v>
                </c:pt>
                <c:pt idx="2696">
                  <c:v>27.145336</c:v>
                </c:pt>
                <c:pt idx="2697">
                  <c:v>27.155335999999998</c:v>
                </c:pt>
                <c:pt idx="2698">
                  <c:v>27.165336</c:v>
                </c:pt>
                <c:pt idx="2699">
                  <c:v>27.175335999999998</c:v>
                </c:pt>
                <c:pt idx="2700">
                  <c:v>27.185336</c:v>
                </c:pt>
                <c:pt idx="2701">
                  <c:v>27.195336999999999</c:v>
                </c:pt>
                <c:pt idx="2702">
                  <c:v>27.205337</c:v>
                </c:pt>
                <c:pt idx="2703">
                  <c:v>27.215336000000001</c:v>
                </c:pt>
                <c:pt idx="2704">
                  <c:v>27.225335999999999</c:v>
                </c:pt>
                <c:pt idx="2705">
                  <c:v>27.235336</c:v>
                </c:pt>
                <c:pt idx="2706">
                  <c:v>27.245335999999998</c:v>
                </c:pt>
                <c:pt idx="2707">
                  <c:v>27.255336</c:v>
                </c:pt>
                <c:pt idx="2708">
                  <c:v>27.265336999999999</c:v>
                </c:pt>
                <c:pt idx="2709">
                  <c:v>27.275335999999999</c:v>
                </c:pt>
                <c:pt idx="2710">
                  <c:v>27.285336000000001</c:v>
                </c:pt>
                <c:pt idx="2711">
                  <c:v>27.295335999999999</c:v>
                </c:pt>
                <c:pt idx="2712">
                  <c:v>27.305336</c:v>
                </c:pt>
                <c:pt idx="2713">
                  <c:v>27.315335999999999</c:v>
                </c:pt>
                <c:pt idx="2714">
                  <c:v>27.325337000000001</c:v>
                </c:pt>
                <c:pt idx="2715">
                  <c:v>27.335335999999998</c:v>
                </c:pt>
                <c:pt idx="2716">
                  <c:v>27.345336</c:v>
                </c:pt>
                <c:pt idx="2717">
                  <c:v>27.355335999999998</c:v>
                </c:pt>
                <c:pt idx="2718">
                  <c:v>27.365335999999999</c:v>
                </c:pt>
                <c:pt idx="2719">
                  <c:v>27.375336000000001</c:v>
                </c:pt>
                <c:pt idx="2720">
                  <c:v>27.385335999999999</c:v>
                </c:pt>
                <c:pt idx="2721">
                  <c:v>27.395336</c:v>
                </c:pt>
                <c:pt idx="2722">
                  <c:v>27.405335999999998</c:v>
                </c:pt>
                <c:pt idx="2723">
                  <c:v>27.415336</c:v>
                </c:pt>
                <c:pt idx="2724">
                  <c:v>27.425335999999998</c:v>
                </c:pt>
                <c:pt idx="2725">
                  <c:v>27.435336</c:v>
                </c:pt>
                <c:pt idx="2726">
                  <c:v>27.445336999999999</c:v>
                </c:pt>
                <c:pt idx="2727">
                  <c:v>27.455335999999999</c:v>
                </c:pt>
                <c:pt idx="2728">
                  <c:v>27.465336000000001</c:v>
                </c:pt>
                <c:pt idx="2729">
                  <c:v>27.475335999999999</c:v>
                </c:pt>
                <c:pt idx="2730">
                  <c:v>27.485336</c:v>
                </c:pt>
                <c:pt idx="2731">
                  <c:v>27.495335999999998</c:v>
                </c:pt>
                <c:pt idx="2732">
                  <c:v>27.505336</c:v>
                </c:pt>
                <c:pt idx="2733">
                  <c:v>27.515335999999998</c:v>
                </c:pt>
                <c:pt idx="2734">
                  <c:v>27.525335999999999</c:v>
                </c:pt>
                <c:pt idx="2735">
                  <c:v>27.535336000000001</c:v>
                </c:pt>
                <c:pt idx="2736">
                  <c:v>27.545335999999999</c:v>
                </c:pt>
                <c:pt idx="2737">
                  <c:v>27.555336999999998</c:v>
                </c:pt>
                <c:pt idx="2738">
                  <c:v>27.565335999999999</c:v>
                </c:pt>
                <c:pt idx="2739">
                  <c:v>27.575705000000003</c:v>
                </c:pt>
                <c:pt idx="2740">
                  <c:v>27.585335999999998</c:v>
                </c:pt>
                <c:pt idx="2741">
                  <c:v>27.595336</c:v>
                </c:pt>
                <c:pt idx="2742">
                  <c:v>27.605336999999999</c:v>
                </c:pt>
                <c:pt idx="2743">
                  <c:v>27.615335999999999</c:v>
                </c:pt>
                <c:pt idx="2744">
                  <c:v>27.625336000000001</c:v>
                </c:pt>
                <c:pt idx="2745">
                  <c:v>27.635335999999999</c:v>
                </c:pt>
                <c:pt idx="2746">
                  <c:v>27.645336</c:v>
                </c:pt>
                <c:pt idx="2747">
                  <c:v>27.655336999999999</c:v>
                </c:pt>
                <c:pt idx="2748">
                  <c:v>27.665336</c:v>
                </c:pt>
                <c:pt idx="2749">
                  <c:v>27.675335999999998</c:v>
                </c:pt>
                <c:pt idx="2750">
                  <c:v>27.685336</c:v>
                </c:pt>
                <c:pt idx="2751">
                  <c:v>27.695336000000001</c:v>
                </c:pt>
                <c:pt idx="2752">
                  <c:v>27.705335999999999</c:v>
                </c:pt>
                <c:pt idx="2753">
                  <c:v>27.715336999999998</c:v>
                </c:pt>
                <c:pt idx="2754">
                  <c:v>27.725335999999999</c:v>
                </c:pt>
                <c:pt idx="2755">
                  <c:v>27.735336</c:v>
                </c:pt>
                <c:pt idx="2756">
                  <c:v>27.745335999999998</c:v>
                </c:pt>
                <c:pt idx="2757">
                  <c:v>27.755336</c:v>
                </c:pt>
                <c:pt idx="2758">
                  <c:v>27.765335999999998</c:v>
                </c:pt>
                <c:pt idx="2759">
                  <c:v>27.775337</c:v>
                </c:pt>
                <c:pt idx="2760">
                  <c:v>27.785336000000001</c:v>
                </c:pt>
                <c:pt idx="2761">
                  <c:v>27.795335999999999</c:v>
                </c:pt>
                <c:pt idx="2762">
                  <c:v>27.805336</c:v>
                </c:pt>
                <c:pt idx="2763">
                  <c:v>27.815335999999999</c:v>
                </c:pt>
                <c:pt idx="2764">
                  <c:v>27.825336</c:v>
                </c:pt>
                <c:pt idx="2765">
                  <c:v>27.835336999999999</c:v>
                </c:pt>
                <c:pt idx="2766">
                  <c:v>27.845336</c:v>
                </c:pt>
                <c:pt idx="2767">
                  <c:v>27.855335999999998</c:v>
                </c:pt>
                <c:pt idx="2768">
                  <c:v>27.865335999999999</c:v>
                </c:pt>
                <c:pt idx="2769">
                  <c:v>27.875336000000001</c:v>
                </c:pt>
                <c:pt idx="2770">
                  <c:v>27.885335999999999</c:v>
                </c:pt>
                <c:pt idx="2771">
                  <c:v>27.895336</c:v>
                </c:pt>
                <c:pt idx="2772">
                  <c:v>27.905335999999998</c:v>
                </c:pt>
                <c:pt idx="2773">
                  <c:v>27.915336</c:v>
                </c:pt>
                <c:pt idx="2774">
                  <c:v>27.925335999999998</c:v>
                </c:pt>
                <c:pt idx="2775">
                  <c:v>27.935383000000002</c:v>
                </c:pt>
                <c:pt idx="2776">
                  <c:v>27.945336000000001</c:v>
                </c:pt>
                <c:pt idx="2777">
                  <c:v>27.955335999999999</c:v>
                </c:pt>
                <c:pt idx="2778">
                  <c:v>27.965336000000001</c:v>
                </c:pt>
                <c:pt idx="2779">
                  <c:v>27.975335999999999</c:v>
                </c:pt>
                <c:pt idx="2780">
                  <c:v>27.985336</c:v>
                </c:pt>
                <c:pt idx="2781">
                  <c:v>27.995336999999999</c:v>
                </c:pt>
                <c:pt idx="2782">
                  <c:v>28.005336</c:v>
                </c:pt>
                <c:pt idx="2783">
                  <c:v>28.015335999999998</c:v>
                </c:pt>
                <c:pt idx="2784">
                  <c:v>28.025335999999999</c:v>
                </c:pt>
                <c:pt idx="2785">
                  <c:v>28.035336000000001</c:v>
                </c:pt>
                <c:pt idx="2786">
                  <c:v>28.045335999999999</c:v>
                </c:pt>
                <c:pt idx="2787">
                  <c:v>28.055336</c:v>
                </c:pt>
                <c:pt idx="2788">
                  <c:v>28.065337</c:v>
                </c:pt>
                <c:pt idx="2789">
                  <c:v>28.075336</c:v>
                </c:pt>
                <c:pt idx="2790">
                  <c:v>28.085335999999998</c:v>
                </c:pt>
                <c:pt idx="2791">
                  <c:v>28.095336</c:v>
                </c:pt>
                <c:pt idx="2792">
                  <c:v>28.105335999999998</c:v>
                </c:pt>
                <c:pt idx="2793">
                  <c:v>28.115335999999999</c:v>
                </c:pt>
                <c:pt idx="2794">
                  <c:v>28.125336000000001</c:v>
                </c:pt>
                <c:pt idx="2795">
                  <c:v>28.135335999999999</c:v>
                </c:pt>
                <c:pt idx="2796">
                  <c:v>28.145336</c:v>
                </c:pt>
                <c:pt idx="2797">
                  <c:v>28.155335999999998</c:v>
                </c:pt>
                <c:pt idx="2798">
                  <c:v>28.165336</c:v>
                </c:pt>
                <c:pt idx="2799">
                  <c:v>28.175335999999998</c:v>
                </c:pt>
                <c:pt idx="2800">
                  <c:v>28.185337000000001</c:v>
                </c:pt>
                <c:pt idx="2801">
                  <c:v>28.195336000000001</c:v>
                </c:pt>
                <c:pt idx="2802">
                  <c:v>28.205335999999999</c:v>
                </c:pt>
                <c:pt idx="2803">
                  <c:v>28.215336000000001</c:v>
                </c:pt>
                <c:pt idx="2804">
                  <c:v>28.225335999999999</c:v>
                </c:pt>
                <c:pt idx="2805">
                  <c:v>28.235336</c:v>
                </c:pt>
                <c:pt idx="2806">
                  <c:v>28.245336999999999</c:v>
                </c:pt>
                <c:pt idx="2807">
                  <c:v>28.255336</c:v>
                </c:pt>
                <c:pt idx="2808">
                  <c:v>28.265335999999998</c:v>
                </c:pt>
                <c:pt idx="2809">
                  <c:v>28.275335999999999</c:v>
                </c:pt>
                <c:pt idx="2810">
                  <c:v>28.285336000000001</c:v>
                </c:pt>
                <c:pt idx="2811">
                  <c:v>28.295335999999999</c:v>
                </c:pt>
                <c:pt idx="2812">
                  <c:v>28.305336</c:v>
                </c:pt>
                <c:pt idx="2813">
                  <c:v>28.315335999999999</c:v>
                </c:pt>
                <c:pt idx="2814">
                  <c:v>28.325336</c:v>
                </c:pt>
                <c:pt idx="2815">
                  <c:v>28.335335999999998</c:v>
                </c:pt>
                <c:pt idx="2816">
                  <c:v>28.345336</c:v>
                </c:pt>
                <c:pt idx="2817">
                  <c:v>28.355335999999998</c:v>
                </c:pt>
                <c:pt idx="2818">
                  <c:v>28.365335999999999</c:v>
                </c:pt>
                <c:pt idx="2819">
                  <c:v>28.375336000000001</c:v>
                </c:pt>
                <c:pt idx="2820">
                  <c:v>28.385335999999999</c:v>
                </c:pt>
                <c:pt idx="2821">
                  <c:v>28.395336</c:v>
                </c:pt>
                <c:pt idx="2822">
                  <c:v>28.405335999999998</c:v>
                </c:pt>
                <c:pt idx="2823">
                  <c:v>28.415336</c:v>
                </c:pt>
                <c:pt idx="2824">
                  <c:v>28.425335999999998</c:v>
                </c:pt>
                <c:pt idx="2825">
                  <c:v>28.435336</c:v>
                </c:pt>
                <c:pt idx="2826">
                  <c:v>28.445336999999999</c:v>
                </c:pt>
                <c:pt idx="2827">
                  <c:v>28.455335999999999</c:v>
                </c:pt>
                <c:pt idx="2828">
                  <c:v>28.465336000000001</c:v>
                </c:pt>
                <c:pt idx="2829">
                  <c:v>28.475335999999999</c:v>
                </c:pt>
                <c:pt idx="2830">
                  <c:v>28.485336</c:v>
                </c:pt>
                <c:pt idx="2831">
                  <c:v>28.495335999999998</c:v>
                </c:pt>
                <c:pt idx="2832">
                  <c:v>28.505336</c:v>
                </c:pt>
                <c:pt idx="2833">
                  <c:v>28.515335999999998</c:v>
                </c:pt>
                <c:pt idx="2834">
                  <c:v>28.525335999999999</c:v>
                </c:pt>
                <c:pt idx="2835">
                  <c:v>28.535336000000001</c:v>
                </c:pt>
                <c:pt idx="2836">
                  <c:v>28.545335999999999</c:v>
                </c:pt>
                <c:pt idx="2837">
                  <c:v>28.555336</c:v>
                </c:pt>
                <c:pt idx="2838">
                  <c:v>28.565337</c:v>
                </c:pt>
                <c:pt idx="2839">
                  <c:v>28.575336</c:v>
                </c:pt>
                <c:pt idx="2840">
                  <c:v>28.585335999999998</c:v>
                </c:pt>
                <c:pt idx="2841">
                  <c:v>28.595336</c:v>
                </c:pt>
                <c:pt idx="2842">
                  <c:v>28.605335999999998</c:v>
                </c:pt>
                <c:pt idx="2843">
                  <c:v>28.615335999999999</c:v>
                </c:pt>
                <c:pt idx="2844">
                  <c:v>28.625336999999998</c:v>
                </c:pt>
                <c:pt idx="2845">
                  <c:v>28.635335999999999</c:v>
                </c:pt>
                <c:pt idx="2846">
                  <c:v>28.645336</c:v>
                </c:pt>
                <c:pt idx="2847">
                  <c:v>28.655335999999998</c:v>
                </c:pt>
                <c:pt idx="2848">
                  <c:v>28.665336</c:v>
                </c:pt>
                <c:pt idx="2849">
                  <c:v>28.675335999999998</c:v>
                </c:pt>
                <c:pt idx="2850">
                  <c:v>28.685337000000001</c:v>
                </c:pt>
                <c:pt idx="2851">
                  <c:v>28.695336000000001</c:v>
                </c:pt>
                <c:pt idx="2852">
                  <c:v>28.705335999999999</c:v>
                </c:pt>
                <c:pt idx="2853">
                  <c:v>28.715336000000001</c:v>
                </c:pt>
                <c:pt idx="2854">
                  <c:v>28.725335999999999</c:v>
                </c:pt>
                <c:pt idx="2855">
                  <c:v>28.735336</c:v>
                </c:pt>
                <c:pt idx="2856">
                  <c:v>28.745336999999999</c:v>
                </c:pt>
                <c:pt idx="2857">
                  <c:v>28.755336</c:v>
                </c:pt>
                <c:pt idx="2858">
                  <c:v>28.765335999999998</c:v>
                </c:pt>
                <c:pt idx="2859">
                  <c:v>28.775335999999999</c:v>
                </c:pt>
                <c:pt idx="2860">
                  <c:v>28.785336000000001</c:v>
                </c:pt>
                <c:pt idx="2861">
                  <c:v>28.795335999999999</c:v>
                </c:pt>
                <c:pt idx="2862">
                  <c:v>28.805336999999998</c:v>
                </c:pt>
                <c:pt idx="2863">
                  <c:v>28.815335999999999</c:v>
                </c:pt>
                <c:pt idx="2864">
                  <c:v>28.825336</c:v>
                </c:pt>
                <c:pt idx="2865">
                  <c:v>28.835335999999998</c:v>
                </c:pt>
                <c:pt idx="2866">
                  <c:v>28.845336</c:v>
                </c:pt>
                <c:pt idx="2867">
                  <c:v>28.855336999999999</c:v>
                </c:pt>
                <c:pt idx="2868">
                  <c:v>28.865335999999999</c:v>
                </c:pt>
                <c:pt idx="2869">
                  <c:v>28.875336000000001</c:v>
                </c:pt>
                <c:pt idx="2870">
                  <c:v>28.885335999999999</c:v>
                </c:pt>
                <c:pt idx="2871">
                  <c:v>28.895336</c:v>
                </c:pt>
                <c:pt idx="2872">
                  <c:v>28.905335999999998</c:v>
                </c:pt>
                <c:pt idx="2873">
                  <c:v>28.915337000000001</c:v>
                </c:pt>
                <c:pt idx="2874">
                  <c:v>28.925335999999998</c:v>
                </c:pt>
                <c:pt idx="2875">
                  <c:v>28.935336</c:v>
                </c:pt>
                <c:pt idx="2876">
                  <c:v>28.945336000000001</c:v>
                </c:pt>
                <c:pt idx="2877">
                  <c:v>28.955335999999999</c:v>
                </c:pt>
                <c:pt idx="2878">
                  <c:v>28.965336000000001</c:v>
                </c:pt>
                <c:pt idx="2879">
                  <c:v>28.975337</c:v>
                </c:pt>
                <c:pt idx="2880">
                  <c:v>28.985337000000001</c:v>
                </c:pt>
                <c:pt idx="2881">
                  <c:v>28.995335999999998</c:v>
                </c:pt>
                <c:pt idx="2882">
                  <c:v>29.005336</c:v>
                </c:pt>
                <c:pt idx="2883">
                  <c:v>29.015335999999998</c:v>
                </c:pt>
                <c:pt idx="2884">
                  <c:v>29.025335999999999</c:v>
                </c:pt>
                <c:pt idx="2885">
                  <c:v>29.035682000000001</c:v>
                </c:pt>
                <c:pt idx="2886">
                  <c:v>29.045335999999999</c:v>
                </c:pt>
                <c:pt idx="2887">
                  <c:v>29.055336</c:v>
                </c:pt>
                <c:pt idx="2888">
                  <c:v>29.065335999999999</c:v>
                </c:pt>
                <c:pt idx="2889">
                  <c:v>29.075337000000001</c:v>
                </c:pt>
                <c:pt idx="2890">
                  <c:v>29.085335999999998</c:v>
                </c:pt>
                <c:pt idx="2891">
                  <c:v>29.095336</c:v>
                </c:pt>
                <c:pt idx="2892">
                  <c:v>29.105335999999998</c:v>
                </c:pt>
                <c:pt idx="2893">
                  <c:v>29.115335999999999</c:v>
                </c:pt>
                <c:pt idx="2894">
                  <c:v>29.125336000000001</c:v>
                </c:pt>
                <c:pt idx="2895">
                  <c:v>29.135335999999999</c:v>
                </c:pt>
                <c:pt idx="2896">
                  <c:v>29.145336</c:v>
                </c:pt>
                <c:pt idx="2897">
                  <c:v>29.155335999999998</c:v>
                </c:pt>
                <c:pt idx="2898">
                  <c:v>29.165336</c:v>
                </c:pt>
                <c:pt idx="2899">
                  <c:v>29.175335999999998</c:v>
                </c:pt>
                <c:pt idx="2900">
                  <c:v>29.185337000000001</c:v>
                </c:pt>
                <c:pt idx="2901">
                  <c:v>29.195336000000001</c:v>
                </c:pt>
                <c:pt idx="2902">
                  <c:v>29.205335999999999</c:v>
                </c:pt>
                <c:pt idx="2903">
                  <c:v>29.215336000000001</c:v>
                </c:pt>
                <c:pt idx="2904">
                  <c:v>29.225335999999999</c:v>
                </c:pt>
                <c:pt idx="2905">
                  <c:v>29.235336</c:v>
                </c:pt>
                <c:pt idx="2906">
                  <c:v>29.245335999999998</c:v>
                </c:pt>
                <c:pt idx="2907">
                  <c:v>29.255336</c:v>
                </c:pt>
                <c:pt idx="2908">
                  <c:v>29.265335999999998</c:v>
                </c:pt>
                <c:pt idx="2909">
                  <c:v>29.275335999999999</c:v>
                </c:pt>
                <c:pt idx="2910">
                  <c:v>29.285336000000001</c:v>
                </c:pt>
                <c:pt idx="2911">
                  <c:v>29.295335999999999</c:v>
                </c:pt>
                <c:pt idx="2912">
                  <c:v>29.305336</c:v>
                </c:pt>
                <c:pt idx="2913">
                  <c:v>29.315335999999999</c:v>
                </c:pt>
                <c:pt idx="2914">
                  <c:v>29.325336</c:v>
                </c:pt>
                <c:pt idx="2915">
                  <c:v>29.335335999999998</c:v>
                </c:pt>
                <c:pt idx="2916">
                  <c:v>29.345336</c:v>
                </c:pt>
                <c:pt idx="2917">
                  <c:v>29.355336999999999</c:v>
                </c:pt>
                <c:pt idx="2918">
                  <c:v>29.365335999999999</c:v>
                </c:pt>
                <c:pt idx="2919">
                  <c:v>29.375336000000001</c:v>
                </c:pt>
                <c:pt idx="2920">
                  <c:v>29.385335999999999</c:v>
                </c:pt>
                <c:pt idx="2921">
                  <c:v>29.395395000000001</c:v>
                </c:pt>
                <c:pt idx="2922">
                  <c:v>29.405335999999998</c:v>
                </c:pt>
                <c:pt idx="2923">
                  <c:v>29.415336</c:v>
                </c:pt>
                <c:pt idx="2924">
                  <c:v>29.425335999999998</c:v>
                </c:pt>
                <c:pt idx="2925">
                  <c:v>29.435336</c:v>
                </c:pt>
                <c:pt idx="2926">
                  <c:v>29.445336000000001</c:v>
                </c:pt>
                <c:pt idx="2927">
                  <c:v>29.455335999999999</c:v>
                </c:pt>
                <c:pt idx="2928">
                  <c:v>29.465336000000001</c:v>
                </c:pt>
                <c:pt idx="2929">
                  <c:v>29.475335999999999</c:v>
                </c:pt>
                <c:pt idx="2930">
                  <c:v>29.485336</c:v>
                </c:pt>
                <c:pt idx="2931">
                  <c:v>29.495335999999998</c:v>
                </c:pt>
                <c:pt idx="2932">
                  <c:v>29.505336</c:v>
                </c:pt>
                <c:pt idx="2933">
                  <c:v>29.515335999999998</c:v>
                </c:pt>
                <c:pt idx="2934">
                  <c:v>29.525335999999999</c:v>
                </c:pt>
                <c:pt idx="2935">
                  <c:v>29.535336000000001</c:v>
                </c:pt>
                <c:pt idx="2936">
                  <c:v>29.545335999999999</c:v>
                </c:pt>
                <c:pt idx="2937">
                  <c:v>29.555336</c:v>
                </c:pt>
                <c:pt idx="2938">
                  <c:v>29.565335999999999</c:v>
                </c:pt>
                <c:pt idx="2939">
                  <c:v>29.575336</c:v>
                </c:pt>
                <c:pt idx="2940">
                  <c:v>29.585335999999998</c:v>
                </c:pt>
                <c:pt idx="2941">
                  <c:v>29.595336</c:v>
                </c:pt>
                <c:pt idx="2942">
                  <c:v>29.605335999999998</c:v>
                </c:pt>
                <c:pt idx="2943">
                  <c:v>29.615335999999999</c:v>
                </c:pt>
                <c:pt idx="2944">
                  <c:v>29.625336000000001</c:v>
                </c:pt>
                <c:pt idx="2945">
                  <c:v>29.635335999999999</c:v>
                </c:pt>
                <c:pt idx="2946">
                  <c:v>29.645336999999998</c:v>
                </c:pt>
                <c:pt idx="2947">
                  <c:v>29.655335999999998</c:v>
                </c:pt>
                <c:pt idx="2948">
                  <c:v>29.665336</c:v>
                </c:pt>
                <c:pt idx="2949">
                  <c:v>29.675335999999998</c:v>
                </c:pt>
                <c:pt idx="2950">
                  <c:v>29.685336</c:v>
                </c:pt>
                <c:pt idx="2951">
                  <c:v>29.695336000000001</c:v>
                </c:pt>
                <c:pt idx="2952">
                  <c:v>29.705337</c:v>
                </c:pt>
                <c:pt idx="2953">
                  <c:v>29.715336000000001</c:v>
                </c:pt>
                <c:pt idx="2954">
                  <c:v>29.725335999999999</c:v>
                </c:pt>
                <c:pt idx="2955">
                  <c:v>29.735336</c:v>
                </c:pt>
                <c:pt idx="2956">
                  <c:v>29.745335999999998</c:v>
                </c:pt>
                <c:pt idx="2957">
                  <c:v>29.755336</c:v>
                </c:pt>
                <c:pt idx="2958">
                  <c:v>29.765336999999999</c:v>
                </c:pt>
                <c:pt idx="2959">
                  <c:v>29.775335999999999</c:v>
                </c:pt>
                <c:pt idx="2960">
                  <c:v>29.785336000000001</c:v>
                </c:pt>
                <c:pt idx="2961">
                  <c:v>29.795335999999999</c:v>
                </c:pt>
                <c:pt idx="2962">
                  <c:v>29.805336</c:v>
                </c:pt>
                <c:pt idx="2963">
                  <c:v>29.815337</c:v>
                </c:pt>
                <c:pt idx="2964">
                  <c:v>29.825336</c:v>
                </c:pt>
                <c:pt idx="2965">
                  <c:v>29.835335999999998</c:v>
                </c:pt>
                <c:pt idx="2966">
                  <c:v>29.845336</c:v>
                </c:pt>
                <c:pt idx="2967">
                  <c:v>29.855335999999998</c:v>
                </c:pt>
                <c:pt idx="2968">
                  <c:v>29.865335999999999</c:v>
                </c:pt>
                <c:pt idx="2969">
                  <c:v>29.875336000000001</c:v>
                </c:pt>
                <c:pt idx="2970">
                  <c:v>29.885335999999999</c:v>
                </c:pt>
                <c:pt idx="2971">
                  <c:v>29.895336</c:v>
                </c:pt>
                <c:pt idx="2972">
                  <c:v>29.905335999999998</c:v>
                </c:pt>
                <c:pt idx="2973">
                  <c:v>29.915336</c:v>
                </c:pt>
                <c:pt idx="2974">
                  <c:v>29.925335999999998</c:v>
                </c:pt>
                <c:pt idx="2975">
                  <c:v>29.935337000000001</c:v>
                </c:pt>
                <c:pt idx="2976">
                  <c:v>29.945336000000001</c:v>
                </c:pt>
                <c:pt idx="2977">
                  <c:v>29.955335999999999</c:v>
                </c:pt>
                <c:pt idx="2978">
                  <c:v>29.965336000000001</c:v>
                </c:pt>
                <c:pt idx="2979">
                  <c:v>29.975335999999999</c:v>
                </c:pt>
                <c:pt idx="2980">
                  <c:v>29.985336</c:v>
                </c:pt>
                <c:pt idx="2981">
                  <c:v>29.995335999999998</c:v>
                </c:pt>
                <c:pt idx="2982">
                  <c:v>30.005336</c:v>
                </c:pt>
                <c:pt idx="2983">
                  <c:v>30.015335999999998</c:v>
                </c:pt>
                <c:pt idx="2984">
                  <c:v>30.025335999999999</c:v>
                </c:pt>
                <c:pt idx="2985">
                  <c:v>30.035336999999998</c:v>
                </c:pt>
                <c:pt idx="2986">
                  <c:v>30.045335999999999</c:v>
                </c:pt>
                <c:pt idx="2987">
                  <c:v>30.055336</c:v>
                </c:pt>
                <c:pt idx="2988">
                  <c:v>30.065335999999999</c:v>
                </c:pt>
                <c:pt idx="2989">
                  <c:v>30.075336</c:v>
                </c:pt>
                <c:pt idx="2990">
                  <c:v>30.085335999999998</c:v>
                </c:pt>
                <c:pt idx="2991">
                  <c:v>30.095336</c:v>
                </c:pt>
                <c:pt idx="2992">
                  <c:v>30.105335999999998</c:v>
                </c:pt>
                <c:pt idx="2993">
                  <c:v>30.115335999999999</c:v>
                </c:pt>
                <c:pt idx="2994">
                  <c:v>30.125336000000001</c:v>
                </c:pt>
                <c:pt idx="2995">
                  <c:v>30.135335999999999</c:v>
                </c:pt>
                <c:pt idx="2996">
                  <c:v>30.145336</c:v>
                </c:pt>
                <c:pt idx="2997">
                  <c:v>30.155336999999999</c:v>
                </c:pt>
                <c:pt idx="2998">
                  <c:v>30.165336</c:v>
                </c:pt>
                <c:pt idx="2999">
                  <c:v>30.175335999999998</c:v>
                </c:pt>
                <c:pt idx="3000">
                  <c:v>30.185336</c:v>
                </c:pt>
                <c:pt idx="3001">
                  <c:v>30.195336000000001</c:v>
                </c:pt>
                <c:pt idx="3002">
                  <c:v>30.205335999999999</c:v>
                </c:pt>
                <c:pt idx="3003">
                  <c:v>30.215336000000001</c:v>
                </c:pt>
                <c:pt idx="3004">
                  <c:v>30.225335999999999</c:v>
                </c:pt>
              </c:numCache>
            </c:numRef>
          </c:xVal>
          <c:yVal>
            <c:numRef>
              <c:f>[log_rand10_time30.xlsx]log_rand10_time30!$B$1:$B$3005</c:f>
              <c:numCache>
                <c:formatCode>General</c:formatCode>
                <c:ptCount val="3005"/>
                <c:pt idx="0">
                  <c:v>0</c:v>
                </c:pt>
                <c:pt idx="1">
                  <c:v>0</c:v>
                </c:pt>
                <c:pt idx="2">
                  <c:v>89.992000000000004</c:v>
                </c:pt>
                <c:pt idx="3">
                  <c:v>156.59200000000001</c:v>
                </c:pt>
                <c:pt idx="4">
                  <c:v>157.03200000000001</c:v>
                </c:pt>
                <c:pt idx="5">
                  <c:v>157.34399999999999</c:v>
                </c:pt>
                <c:pt idx="6">
                  <c:v>157.84</c:v>
                </c:pt>
                <c:pt idx="7">
                  <c:v>158.21600000000001</c:v>
                </c:pt>
                <c:pt idx="8">
                  <c:v>158.42400000000001</c:v>
                </c:pt>
                <c:pt idx="9">
                  <c:v>158.93600000000001</c:v>
                </c:pt>
                <c:pt idx="10">
                  <c:v>159.32</c:v>
                </c:pt>
                <c:pt idx="11">
                  <c:v>159.512</c:v>
                </c:pt>
                <c:pt idx="12">
                  <c:v>159.78399999999999</c:v>
                </c:pt>
                <c:pt idx="13">
                  <c:v>160.232</c:v>
                </c:pt>
                <c:pt idx="14">
                  <c:v>160.44</c:v>
                </c:pt>
                <c:pt idx="15">
                  <c:v>160.82400000000001</c:v>
                </c:pt>
                <c:pt idx="16">
                  <c:v>161.17599999999999</c:v>
                </c:pt>
                <c:pt idx="17">
                  <c:v>161.56</c:v>
                </c:pt>
                <c:pt idx="18">
                  <c:v>162.01599999999999</c:v>
                </c:pt>
                <c:pt idx="19">
                  <c:v>162.19999999999999</c:v>
                </c:pt>
                <c:pt idx="20">
                  <c:v>162.584</c:v>
                </c:pt>
                <c:pt idx="21">
                  <c:v>163.12</c:v>
                </c:pt>
                <c:pt idx="22">
                  <c:v>163.416</c:v>
                </c:pt>
                <c:pt idx="23">
                  <c:v>163.84800000000001</c:v>
                </c:pt>
                <c:pt idx="24">
                  <c:v>164.31200000000001</c:v>
                </c:pt>
                <c:pt idx="25">
                  <c:v>164.63200000000001</c:v>
                </c:pt>
                <c:pt idx="26">
                  <c:v>165.048</c:v>
                </c:pt>
                <c:pt idx="27">
                  <c:v>165.256</c:v>
                </c:pt>
                <c:pt idx="28">
                  <c:v>165.672</c:v>
                </c:pt>
                <c:pt idx="29">
                  <c:v>166.04</c:v>
                </c:pt>
                <c:pt idx="30">
                  <c:v>166.24799999999999</c:v>
                </c:pt>
                <c:pt idx="31">
                  <c:v>166.624</c:v>
                </c:pt>
                <c:pt idx="32">
                  <c:v>166.91200000000001</c:v>
                </c:pt>
                <c:pt idx="33">
                  <c:v>167.26400000000001</c:v>
                </c:pt>
                <c:pt idx="34">
                  <c:v>167.56800000000001</c:v>
                </c:pt>
                <c:pt idx="35">
                  <c:v>168.03200000000001</c:v>
                </c:pt>
                <c:pt idx="36">
                  <c:v>168.03200000000001</c:v>
                </c:pt>
                <c:pt idx="37">
                  <c:v>168.304</c:v>
                </c:pt>
                <c:pt idx="38">
                  <c:v>168.696</c:v>
                </c:pt>
                <c:pt idx="39">
                  <c:v>168.904</c:v>
                </c:pt>
                <c:pt idx="40">
                  <c:v>169.304</c:v>
                </c:pt>
                <c:pt idx="41">
                  <c:v>169.72800000000001</c:v>
                </c:pt>
                <c:pt idx="42">
                  <c:v>170.16</c:v>
                </c:pt>
                <c:pt idx="43">
                  <c:v>170.44</c:v>
                </c:pt>
                <c:pt idx="44">
                  <c:v>170.83199999999999</c:v>
                </c:pt>
                <c:pt idx="45">
                  <c:v>171.21600000000001</c:v>
                </c:pt>
                <c:pt idx="46">
                  <c:v>171.42400000000001</c:v>
                </c:pt>
                <c:pt idx="47">
                  <c:v>171.84800000000001</c:v>
                </c:pt>
                <c:pt idx="48">
                  <c:v>172.10400000000001</c:v>
                </c:pt>
                <c:pt idx="49">
                  <c:v>172.34399999999999</c:v>
                </c:pt>
                <c:pt idx="50">
                  <c:v>172.71199999999999</c:v>
                </c:pt>
                <c:pt idx="51">
                  <c:v>215.24799999999999</c:v>
                </c:pt>
                <c:pt idx="52">
                  <c:v>150.392</c:v>
                </c:pt>
                <c:pt idx="53">
                  <c:v>150.584</c:v>
                </c:pt>
                <c:pt idx="54">
                  <c:v>150.88800000000001</c:v>
                </c:pt>
                <c:pt idx="55">
                  <c:v>151.19999999999999</c:v>
                </c:pt>
                <c:pt idx="56">
                  <c:v>151.66399999999999</c:v>
                </c:pt>
                <c:pt idx="57">
                  <c:v>151.82400000000001</c:v>
                </c:pt>
                <c:pt idx="58">
                  <c:v>152.14400000000001</c:v>
                </c:pt>
                <c:pt idx="59">
                  <c:v>152.24</c:v>
                </c:pt>
                <c:pt idx="60">
                  <c:v>152.43199999999999</c:v>
                </c:pt>
                <c:pt idx="61">
                  <c:v>152.672</c:v>
                </c:pt>
                <c:pt idx="62">
                  <c:v>152.952</c:v>
                </c:pt>
                <c:pt idx="63">
                  <c:v>153.28800000000001</c:v>
                </c:pt>
                <c:pt idx="64">
                  <c:v>153.49600000000001</c:v>
                </c:pt>
                <c:pt idx="65">
                  <c:v>153.56</c:v>
                </c:pt>
                <c:pt idx="66">
                  <c:v>153.952</c:v>
                </c:pt>
                <c:pt idx="67">
                  <c:v>154.22399999999999</c:v>
                </c:pt>
                <c:pt idx="68">
                  <c:v>154.32</c:v>
                </c:pt>
                <c:pt idx="69">
                  <c:v>154.56</c:v>
                </c:pt>
                <c:pt idx="70">
                  <c:v>154.952</c:v>
                </c:pt>
                <c:pt idx="71">
                  <c:v>155.29599999999999</c:v>
                </c:pt>
                <c:pt idx="72">
                  <c:v>155.29599999999999</c:v>
                </c:pt>
                <c:pt idx="73">
                  <c:v>155.29599999999999</c:v>
                </c:pt>
                <c:pt idx="74">
                  <c:v>155.52000000000001</c:v>
                </c:pt>
                <c:pt idx="75">
                  <c:v>155.85599999999999</c:v>
                </c:pt>
                <c:pt idx="76">
                  <c:v>155.85599999999999</c:v>
                </c:pt>
                <c:pt idx="77">
                  <c:v>155.952</c:v>
                </c:pt>
                <c:pt idx="78">
                  <c:v>156.36799999999999</c:v>
                </c:pt>
                <c:pt idx="79">
                  <c:v>156.63999999999999</c:v>
                </c:pt>
                <c:pt idx="80">
                  <c:v>156.98400000000001</c:v>
                </c:pt>
                <c:pt idx="81">
                  <c:v>157.38399999999999</c:v>
                </c:pt>
                <c:pt idx="82">
                  <c:v>157.624</c:v>
                </c:pt>
                <c:pt idx="83">
                  <c:v>158.096</c:v>
                </c:pt>
                <c:pt idx="84">
                  <c:v>158.38399999999999</c:v>
                </c:pt>
                <c:pt idx="85">
                  <c:v>158.59200000000001</c:v>
                </c:pt>
                <c:pt idx="86">
                  <c:v>159.03200000000001</c:v>
                </c:pt>
                <c:pt idx="87">
                  <c:v>159.36799999999999</c:v>
                </c:pt>
                <c:pt idx="88">
                  <c:v>159.68</c:v>
                </c:pt>
                <c:pt idx="89">
                  <c:v>160.096</c:v>
                </c:pt>
                <c:pt idx="90">
                  <c:v>160.43199999999999</c:v>
                </c:pt>
                <c:pt idx="91">
                  <c:v>160.63200000000001</c:v>
                </c:pt>
                <c:pt idx="92">
                  <c:v>161.01599999999999</c:v>
                </c:pt>
                <c:pt idx="93">
                  <c:v>161.24</c:v>
                </c:pt>
                <c:pt idx="94">
                  <c:v>161.648</c:v>
                </c:pt>
                <c:pt idx="95">
                  <c:v>161.84800000000001</c:v>
                </c:pt>
                <c:pt idx="96">
                  <c:v>162.05600000000001</c:v>
                </c:pt>
                <c:pt idx="97">
                  <c:v>162.36000000000001</c:v>
                </c:pt>
                <c:pt idx="98">
                  <c:v>162.584</c:v>
                </c:pt>
                <c:pt idx="99">
                  <c:v>163.01599999999999</c:v>
                </c:pt>
                <c:pt idx="100">
                  <c:v>163.4</c:v>
                </c:pt>
                <c:pt idx="101">
                  <c:v>163.63999999999999</c:v>
                </c:pt>
                <c:pt idx="102">
                  <c:v>163.91200000000001</c:v>
                </c:pt>
                <c:pt idx="103">
                  <c:v>164.14400000000001</c:v>
                </c:pt>
                <c:pt idx="104">
                  <c:v>164.624</c:v>
                </c:pt>
                <c:pt idx="105">
                  <c:v>164.78399999999999</c:v>
                </c:pt>
                <c:pt idx="106">
                  <c:v>165.24799999999999</c:v>
                </c:pt>
                <c:pt idx="107">
                  <c:v>165.61600000000001</c:v>
                </c:pt>
                <c:pt idx="108">
                  <c:v>165.744</c:v>
                </c:pt>
                <c:pt idx="109">
                  <c:v>165.952</c:v>
                </c:pt>
                <c:pt idx="110">
                  <c:v>166.36799999999999</c:v>
                </c:pt>
                <c:pt idx="111">
                  <c:v>166.36799999999999</c:v>
                </c:pt>
                <c:pt idx="112">
                  <c:v>166.54400000000001</c:v>
                </c:pt>
                <c:pt idx="113">
                  <c:v>166.92</c:v>
                </c:pt>
                <c:pt idx="114">
                  <c:v>166.98400000000001</c:v>
                </c:pt>
                <c:pt idx="115">
                  <c:v>167.33600000000001</c:v>
                </c:pt>
                <c:pt idx="116">
                  <c:v>167.768</c:v>
                </c:pt>
                <c:pt idx="117">
                  <c:v>167.928</c:v>
                </c:pt>
                <c:pt idx="118">
                  <c:v>168.184</c:v>
                </c:pt>
                <c:pt idx="119">
                  <c:v>168.54400000000001</c:v>
                </c:pt>
                <c:pt idx="120">
                  <c:v>168.608</c:v>
                </c:pt>
                <c:pt idx="121">
                  <c:v>168.89599999999999</c:v>
                </c:pt>
                <c:pt idx="122">
                  <c:v>169.328</c:v>
                </c:pt>
                <c:pt idx="123">
                  <c:v>169.584</c:v>
                </c:pt>
                <c:pt idx="124">
                  <c:v>169.92</c:v>
                </c:pt>
                <c:pt idx="125">
                  <c:v>170.048</c:v>
                </c:pt>
                <c:pt idx="126">
                  <c:v>170.43199999999999</c:v>
                </c:pt>
                <c:pt idx="127">
                  <c:v>170.56</c:v>
                </c:pt>
                <c:pt idx="128">
                  <c:v>171.04</c:v>
                </c:pt>
                <c:pt idx="129">
                  <c:v>171.24799999999999</c:v>
                </c:pt>
                <c:pt idx="130">
                  <c:v>171.56800000000001</c:v>
                </c:pt>
                <c:pt idx="131">
                  <c:v>172.03200000000001</c:v>
                </c:pt>
                <c:pt idx="132">
                  <c:v>172.33600000000001</c:v>
                </c:pt>
                <c:pt idx="133">
                  <c:v>172.48</c:v>
                </c:pt>
                <c:pt idx="134">
                  <c:v>172.61600000000001</c:v>
                </c:pt>
                <c:pt idx="135">
                  <c:v>172.71199999999999</c:v>
                </c:pt>
                <c:pt idx="136">
                  <c:v>172.84</c:v>
                </c:pt>
                <c:pt idx="137">
                  <c:v>173.24</c:v>
                </c:pt>
                <c:pt idx="138">
                  <c:v>215.55199999999999</c:v>
                </c:pt>
                <c:pt idx="139">
                  <c:v>215.84</c:v>
                </c:pt>
                <c:pt idx="140">
                  <c:v>216.26400000000001</c:v>
                </c:pt>
                <c:pt idx="141">
                  <c:v>216.464</c:v>
                </c:pt>
                <c:pt idx="142">
                  <c:v>216.89599999999999</c:v>
                </c:pt>
                <c:pt idx="143">
                  <c:v>217.072</c:v>
                </c:pt>
                <c:pt idx="144">
                  <c:v>217.24799999999999</c:v>
                </c:pt>
                <c:pt idx="145">
                  <c:v>217.24799999999999</c:v>
                </c:pt>
                <c:pt idx="146">
                  <c:v>217.68</c:v>
                </c:pt>
                <c:pt idx="147">
                  <c:v>218.01599999999999</c:v>
                </c:pt>
                <c:pt idx="148">
                  <c:v>218.512</c:v>
                </c:pt>
                <c:pt idx="149">
                  <c:v>218.816</c:v>
                </c:pt>
                <c:pt idx="150">
                  <c:v>219.208</c:v>
                </c:pt>
                <c:pt idx="151">
                  <c:v>219.304</c:v>
                </c:pt>
                <c:pt idx="152">
                  <c:v>219.43199999999999</c:v>
                </c:pt>
                <c:pt idx="153">
                  <c:v>219.672</c:v>
                </c:pt>
                <c:pt idx="154">
                  <c:v>220.06399999999999</c:v>
                </c:pt>
                <c:pt idx="155">
                  <c:v>220.49600000000001</c:v>
                </c:pt>
                <c:pt idx="156">
                  <c:v>220.73599999999999</c:v>
                </c:pt>
                <c:pt idx="157">
                  <c:v>220.952</c:v>
                </c:pt>
                <c:pt idx="158">
                  <c:v>221.12799999999999</c:v>
                </c:pt>
                <c:pt idx="159">
                  <c:v>221.57599999999999</c:v>
                </c:pt>
                <c:pt idx="160">
                  <c:v>222.10400000000001</c:v>
                </c:pt>
                <c:pt idx="161">
                  <c:v>222.47200000000001</c:v>
                </c:pt>
                <c:pt idx="162">
                  <c:v>222.72</c:v>
                </c:pt>
                <c:pt idx="163">
                  <c:v>222.84800000000001</c:v>
                </c:pt>
                <c:pt idx="164">
                  <c:v>223.21600000000001</c:v>
                </c:pt>
                <c:pt idx="165">
                  <c:v>223.392</c:v>
                </c:pt>
                <c:pt idx="166">
                  <c:v>223.488</c:v>
                </c:pt>
                <c:pt idx="167">
                  <c:v>223.744</c:v>
                </c:pt>
                <c:pt idx="168">
                  <c:v>224.17599999999999</c:v>
                </c:pt>
                <c:pt idx="169">
                  <c:v>224.50399999999999</c:v>
                </c:pt>
                <c:pt idx="170">
                  <c:v>224.744</c:v>
                </c:pt>
                <c:pt idx="171">
                  <c:v>224.92</c:v>
                </c:pt>
                <c:pt idx="172">
                  <c:v>224.98400000000001</c:v>
                </c:pt>
                <c:pt idx="173">
                  <c:v>225.352</c:v>
                </c:pt>
                <c:pt idx="174">
                  <c:v>192.42400000000001</c:v>
                </c:pt>
                <c:pt idx="175">
                  <c:v>192.91200000000001</c:v>
                </c:pt>
                <c:pt idx="176">
                  <c:v>193.072</c:v>
                </c:pt>
                <c:pt idx="177">
                  <c:v>193.4</c:v>
                </c:pt>
                <c:pt idx="178">
                  <c:v>193.4</c:v>
                </c:pt>
                <c:pt idx="179">
                  <c:v>193.4</c:v>
                </c:pt>
                <c:pt idx="180">
                  <c:v>193.64</c:v>
                </c:pt>
                <c:pt idx="181">
                  <c:v>193.75200000000001</c:v>
                </c:pt>
                <c:pt idx="182">
                  <c:v>194.14400000000001</c:v>
                </c:pt>
                <c:pt idx="183">
                  <c:v>194.65600000000001</c:v>
                </c:pt>
                <c:pt idx="184">
                  <c:v>194.98400000000001</c:v>
                </c:pt>
                <c:pt idx="185">
                  <c:v>195.24</c:v>
                </c:pt>
                <c:pt idx="186">
                  <c:v>195.43199999999999</c:v>
                </c:pt>
                <c:pt idx="187">
                  <c:v>195.88</c:v>
                </c:pt>
                <c:pt idx="188">
                  <c:v>196.08799999999999</c:v>
                </c:pt>
                <c:pt idx="189">
                  <c:v>196.24799999999999</c:v>
                </c:pt>
                <c:pt idx="190">
                  <c:v>196.38399999999999</c:v>
                </c:pt>
                <c:pt idx="191">
                  <c:v>196.57599999999999</c:v>
                </c:pt>
                <c:pt idx="192">
                  <c:v>197.05600000000001</c:v>
                </c:pt>
                <c:pt idx="193">
                  <c:v>197.464</c:v>
                </c:pt>
                <c:pt idx="194">
                  <c:v>197.624</c:v>
                </c:pt>
                <c:pt idx="195">
                  <c:v>197.928</c:v>
                </c:pt>
                <c:pt idx="196">
                  <c:v>198.304</c:v>
                </c:pt>
                <c:pt idx="197">
                  <c:v>198.45599999999999</c:v>
                </c:pt>
                <c:pt idx="198">
                  <c:v>198.71199999999999</c:v>
                </c:pt>
                <c:pt idx="199">
                  <c:v>199.05600000000001</c:v>
                </c:pt>
                <c:pt idx="200">
                  <c:v>199.22399999999999</c:v>
                </c:pt>
                <c:pt idx="201">
                  <c:v>199.32</c:v>
                </c:pt>
                <c:pt idx="202">
                  <c:v>199.75200000000001</c:v>
                </c:pt>
                <c:pt idx="203">
                  <c:v>200.00800000000001</c:v>
                </c:pt>
                <c:pt idx="204">
                  <c:v>200.44</c:v>
                </c:pt>
                <c:pt idx="205">
                  <c:v>200.72800000000001</c:v>
                </c:pt>
                <c:pt idx="206">
                  <c:v>201.14400000000001</c:v>
                </c:pt>
                <c:pt idx="207">
                  <c:v>201.49600000000001</c:v>
                </c:pt>
                <c:pt idx="208">
                  <c:v>201.93600000000001</c:v>
                </c:pt>
                <c:pt idx="209">
                  <c:v>202.096</c:v>
                </c:pt>
                <c:pt idx="210">
                  <c:v>202.4</c:v>
                </c:pt>
                <c:pt idx="211">
                  <c:v>202.82400000000001</c:v>
                </c:pt>
                <c:pt idx="212">
                  <c:v>203.24</c:v>
                </c:pt>
                <c:pt idx="213">
                  <c:v>203.24</c:v>
                </c:pt>
                <c:pt idx="214">
                  <c:v>203.49600000000001</c:v>
                </c:pt>
                <c:pt idx="215">
                  <c:v>203.49600000000001</c:v>
                </c:pt>
                <c:pt idx="216">
                  <c:v>203.624</c:v>
                </c:pt>
                <c:pt idx="217">
                  <c:v>203.94399999999999</c:v>
                </c:pt>
                <c:pt idx="218">
                  <c:v>203.94399999999999</c:v>
                </c:pt>
                <c:pt idx="219">
                  <c:v>204.15199999999999</c:v>
                </c:pt>
                <c:pt idx="220">
                  <c:v>204.36</c:v>
                </c:pt>
                <c:pt idx="221">
                  <c:v>204.61600000000001</c:v>
                </c:pt>
                <c:pt idx="222">
                  <c:v>204.96799999999999</c:v>
                </c:pt>
                <c:pt idx="223">
                  <c:v>205.36799999999999</c:v>
                </c:pt>
                <c:pt idx="224">
                  <c:v>205.61600000000001</c:v>
                </c:pt>
                <c:pt idx="225">
                  <c:v>206.06399999999999</c:v>
                </c:pt>
                <c:pt idx="226">
                  <c:v>206.19200000000001</c:v>
                </c:pt>
                <c:pt idx="227">
                  <c:v>206.48</c:v>
                </c:pt>
                <c:pt idx="228">
                  <c:v>206.84800000000001</c:v>
                </c:pt>
                <c:pt idx="229">
                  <c:v>207.26400000000001</c:v>
                </c:pt>
                <c:pt idx="230">
                  <c:v>207.376</c:v>
                </c:pt>
                <c:pt idx="231">
                  <c:v>207.47200000000001</c:v>
                </c:pt>
                <c:pt idx="232">
                  <c:v>207.85599999999999</c:v>
                </c:pt>
                <c:pt idx="233">
                  <c:v>208.28</c:v>
                </c:pt>
                <c:pt idx="234">
                  <c:v>208.72800000000001</c:v>
                </c:pt>
                <c:pt idx="235">
                  <c:v>209.12799999999999</c:v>
                </c:pt>
                <c:pt idx="236">
                  <c:v>209.48</c:v>
                </c:pt>
                <c:pt idx="237">
                  <c:v>209.66399999999999</c:v>
                </c:pt>
                <c:pt idx="238">
                  <c:v>210.11199999999999</c:v>
                </c:pt>
                <c:pt idx="239">
                  <c:v>210.26400000000001</c:v>
                </c:pt>
                <c:pt idx="240">
                  <c:v>210.73599999999999</c:v>
                </c:pt>
                <c:pt idx="241">
                  <c:v>211.26400000000001</c:v>
                </c:pt>
                <c:pt idx="242">
                  <c:v>211.464</c:v>
                </c:pt>
                <c:pt idx="243">
                  <c:v>211.68799999999999</c:v>
                </c:pt>
                <c:pt idx="244">
                  <c:v>212.136</c:v>
                </c:pt>
                <c:pt idx="245">
                  <c:v>212.256</c:v>
                </c:pt>
                <c:pt idx="246">
                  <c:v>212.352</c:v>
                </c:pt>
                <c:pt idx="247">
                  <c:v>212.352</c:v>
                </c:pt>
                <c:pt idx="248">
                  <c:v>212.68799999999999</c:v>
                </c:pt>
                <c:pt idx="249">
                  <c:v>213.17599999999999</c:v>
                </c:pt>
                <c:pt idx="250">
                  <c:v>213.464</c:v>
                </c:pt>
                <c:pt idx="251">
                  <c:v>213.624</c:v>
                </c:pt>
                <c:pt idx="252">
                  <c:v>213.88800000000001</c:v>
                </c:pt>
                <c:pt idx="253">
                  <c:v>214.072</c:v>
                </c:pt>
                <c:pt idx="254">
                  <c:v>214.24799999999999</c:v>
                </c:pt>
                <c:pt idx="255">
                  <c:v>214.52</c:v>
                </c:pt>
                <c:pt idx="256">
                  <c:v>214.68</c:v>
                </c:pt>
                <c:pt idx="257">
                  <c:v>214.68</c:v>
                </c:pt>
                <c:pt idx="258">
                  <c:v>215.19200000000001</c:v>
                </c:pt>
                <c:pt idx="259">
                  <c:v>215.416</c:v>
                </c:pt>
                <c:pt idx="260">
                  <c:v>215.72</c:v>
                </c:pt>
                <c:pt idx="261">
                  <c:v>216.048</c:v>
                </c:pt>
                <c:pt idx="262">
                  <c:v>216.17599999999999</c:v>
                </c:pt>
                <c:pt idx="263">
                  <c:v>216.464</c:v>
                </c:pt>
                <c:pt idx="264">
                  <c:v>216.89599999999999</c:v>
                </c:pt>
                <c:pt idx="265">
                  <c:v>217.17599999999999</c:v>
                </c:pt>
                <c:pt idx="266">
                  <c:v>217.65600000000001</c:v>
                </c:pt>
                <c:pt idx="267">
                  <c:v>217.99199999999999</c:v>
                </c:pt>
                <c:pt idx="268">
                  <c:v>218.27199999999999</c:v>
                </c:pt>
                <c:pt idx="269">
                  <c:v>218.464</c:v>
                </c:pt>
                <c:pt idx="270">
                  <c:v>218.70400000000001</c:v>
                </c:pt>
                <c:pt idx="271">
                  <c:v>218.768</c:v>
                </c:pt>
                <c:pt idx="272">
                  <c:v>218.816</c:v>
                </c:pt>
                <c:pt idx="273">
                  <c:v>219.12</c:v>
                </c:pt>
                <c:pt idx="274">
                  <c:v>219.54400000000001</c:v>
                </c:pt>
                <c:pt idx="275">
                  <c:v>219.64</c:v>
                </c:pt>
                <c:pt idx="276">
                  <c:v>219.85599999999999</c:v>
                </c:pt>
                <c:pt idx="277">
                  <c:v>220.03200000000001</c:v>
                </c:pt>
                <c:pt idx="278">
                  <c:v>220.304</c:v>
                </c:pt>
                <c:pt idx="279">
                  <c:v>220.57599999999999</c:v>
                </c:pt>
                <c:pt idx="280">
                  <c:v>220.88800000000001</c:v>
                </c:pt>
                <c:pt idx="281">
                  <c:v>220.88800000000001</c:v>
                </c:pt>
                <c:pt idx="282">
                  <c:v>221.19200000000001</c:v>
                </c:pt>
                <c:pt idx="283">
                  <c:v>221.52799999999999</c:v>
                </c:pt>
                <c:pt idx="284">
                  <c:v>221.928</c:v>
                </c:pt>
                <c:pt idx="285">
                  <c:v>222.024</c:v>
                </c:pt>
                <c:pt idx="286">
                  <c:v>222.22399999999999</c:v>
                </c:pt>
                <c:pt idx="287">
                  <c:v>222.75200000000001</c:v>
                </c:pt>
                <c:pt idx="288">
                  <c:v>222.99199999999999</c:v>
                </c:pt>
                <c:pt idx="289">
                  <c:v>223.352</c:v>
                </c:pt>
                <c:pt idx="290">
                  <c:v>223.928</c:v>
                </c:pt>
                <c:pt idx="291">
                  <c:v>224.08799999999999</c:v>
                </c:pt>
                <c:pt idx="292">
                  <c:v>224.36</c:v>
                </c:pt>
                <c:pt idx="293">
                  <c:v>224.624</c:v>
                </c:pt>
                <c:pt idx="294">
                  <c:v>225.00800000000001</c:v>
                </c:pt>
                <c:pt idx="295">
                  <c:v>225.32</c:v>
                </c:pt>
                <c:pt idx="296">
                  <c:v>225.61600000000001</c:v>
                </c:pt>
                <c:pt idx="297">
                  <c:v>226.12799999999999</c:v>
                </c:pt>
                <c:pt idx="298">
                  <c:v>226.36799999999999</c:v>
                </c:pt>
                <c:pt idx="299">
                  <c:v>226.52799999999999</c:v>
                </c:pt>
                <c:pt idx="300">
                  <c:v>226.816</c:v>
                </c:pt>
                <c:pt idx="301">
                  <c:v>227.04</c:v>
                </c:pt>
                <c:pt idx="302">
                  <c:v>227.392</c:v>
                </c:pt>
                <c:pt idx="303">
                  <c:v>227.63200000000001</c:v>
                </c:pt>
                <c:pt idx="304">
                  <c:v>227.71199999999999</c:v>
                </c:pt>
                <c:pt idx="305">
                  <c:v>227.96</c:v>
                </c:pt>
                <c:pt idx="306">
                  <c:v>228.36</c:v>
                </c:pt>
                <c:pt idx="307">
                  <c:v>228.792</c:v>
                </c:pt>
                <c:pt idx="308">
                  <c:v>229.048</c:v>
                </c:pt>
                <c:pt idx="309">
                  <c:v>229.49600000000001</c:v>
                </c:pt>
                <c:pt idx="310">
                  <c:v>229.49600000000001</c:v>
                </c:pt>
                <c:pt idx="311">
                  <c:v>229.80799999999999</c:v>
                </c:pt>
                <c:pt idx="312">
                  <c:v>230.12799999999999</c:v>
                </c:pt>
                <c:pt idx="313">
                  <c:v>230.184</c:v>
                </c:pt>
                <c:pt idx="314">
                  <c:v>230.536</c:v>
                </c:pt>
                <c:pt idx="315">
                  <c:v>230.536</c:v>
                </c:pt>
                <c:pt idx="316">
                  <c:v>230.84</c:v>
                </c:pt>
                <c:pt idx="317">
                  <c:v>231.22399999999999</c:v>
                </c:pt>
                <c:pt idx="318">
                  <c:v>231.352</c:v>
                </c:pt>
                <c:pt idx="319">
                  <c:v>231.8</c:v>
                </c:pt>
                <c:pt idx="320">
                  <c:v>232.17599999999999</c:v>
                </c:pt>
                <c:pt idx="321">
                  <c:v>232.47200000000001</c:v>
                </c:pt>
                <c:pt idx="322">
                  <c:v>232.72800000000001</c:v>
                </c:pt>
                <c:pt idx="323">
                  <c:v>233.136</c:v>
                </c:pt>
                <c:pt idx="324">
                  <c:v>233.4</c:v>
                </c:pt>
                <c:pt idx="325">
                  <c:v>233.57599999999999</c:v>
                </c:pt>
                <c:pt idx="326">
                  <c:v>233.928</c:v>
                </c:pt>
                <c:pt idx="327">
                  <c:v>234.43199999999999</c:v>
                </c:pt>
                <c:pt idx="328">
                  <c:v>234.68799999999999</c:v>
                </c:pt>
                <c:pt idx="329">
                  <c:v>234.89599999999999</c:v>
                </c:pt>
                <c:pt idx="330">
                  <c:v>235.24799999999999</c:v>
                </c:pt>
                <c:pt idx="331">
                  <c:v>235.536</c:v>
                </c:pt>
                <c:pt idx="332">
                  <c:v>235.85599999999999</c:v>
                </c:pt>
                <c:pt idx="333">
                  <c:v>236.136</c:v>
                </c:pt>
                <c:pt idx="334">
                  <c:v>236.55199999999999</c:v>
                </c:pt>
                <c:pt idx="335">
                  <c:v>236.72</c:v>
                </c:pt>
                <c:pt idx="336">
                  <c:v>237.08799999999999</c:v>
                </c:pt>
                <c:pt idx="337">
                  <c:v>237.42400000000001</c:v>
                </c:pt>
                <c:pt idx="338">
                  <c:v>237.72</c:v>
                </c:pt>
                <c:pt idx="339">
                  <c:v>238.05600000000001</c:v>
                </c:pt>
                <c:pt idx="340">
                  <c:v>238.376</c:v>
                </c:pt>
                <c:pt idx="341">
                  <c:v>238.65600000000001</c:v>
                </c:pt>
                <c:pt idx="342">
                  <c:v>239.10400000000001</c:v>
                </c:pt>
                <c:pt idx="343">
                  <c:v>239.584</c:v>
                </c:pt>
                <c:pt idx="344">
                  <c:v>239.84800000000001</c:v>
                </c:pt>
                <c:pt idx="345">
                  <c:v>239.976</c:v>
                </c:pt>
                <c:pt idx="346">
                  <c:v>240.28</c:v>
                </c:pt>
                <c:pt idx="347">
                  <c:v>240.45599999999999</c:v>
                </c:pt>
                <c:pt idx="348">
                  <c:v>240.84</c:v>
                </c:pt>
                <c:pt idx="349">
                  <c:v>240.84</c:v>
                </c:pt>
                <c:pt idx="350">
                  <c:v>241.096</c:v>
                </c:pt>
                <c:pt idx="351">
                  <c:v>241.28</c:v>
                </c:pt>
                <c:pt idx="352">
                  <c:v>241.72800000000001</c:v>
                </c:pt>
                <c:pt idx="353">
                  <c:v>242.12799999999999</c:v>
                </c:pt>
                <c:pt idx="354">
                  <c:v>242.512</c:v>
                </c:pt>
                <c:pt idx="355">
                  <c:v>242.82400000000001</c:v>
                </c:pt>
                <c:pt idx="356">
                  <c:v>243.11199999999999</c:v>
                </c:pt>
                <c:pt idx="357">
                  <c:v>243.4</c:v>
                </c:pt>
                <c:pt idx="358">
                  <c:v>243.696</c:v>
                </c:pt>
                <c:pt idx="359">
                  <c:v>244.08</c:v>
                </c:pt>
                <c:pt idx="360">
                  <c:v>244.54400000000001</c:v>
                </c:pt>
                <c:pt idx="361">
                  <c:v>244.78399999999999</c:v>
                </c:pt>
                <c:pt idx="362">
                  <c:v>245.04</c:v>
                </c:pt>
                <c:pt idx="363">
                  <c:v>245.208</c:v>
                </c:pt>
                <c:pt idx="364">
                  <c:v>245.624</c:v>
                </c:pt>
                <c:pt idx="365">
                  <c:v>245.89599999999999</c:v>
                </c:pt>
                <c:pt idx="366">
                  <c:v>246.11199999999999</c:v>
                </c:pt>
                <c:pt idx="367">
                  <c:v>246.33600000000001</c:v>
                </c:pt>
                <c:pt idx="368">
                  <c:v>246.464</c:v>
                </c:pt>
                <c:pt idx="369">
                  <c:v>246.82400000000001</c:v>
                </c:pt>
                <c:pt idx="370">
                  <c:v>247.024</c:v>
                </c:pt>
                <c:pt idx="371">
                  <c:v>247.56800000000001</c:v>
                </c:pt>
                <c:pt idx="372">
                  <c:v>247.91200000000001</c:v>
                </c:pt>
                <c:pt idx="373">
                  <c:v>248.00800000000001</c:v>
                </c:pt>
                <c:pt idx="374">
                  <c:v>248.29599999999999</c:v>
                </c:pt>
                <c:pt idx="375">
                  <c:v>248.59200000000001</c:v>
                </c:pt>
                <c:pt idx="376">
                  <c:v>248.904</c:v>
                </c:pt>
                <c:pt idx="377">
                  <c:v>249.33600000000001</c:v>
                </c:pt>
                <c:pt idx="378">
                  <c:v>249.624</c:v>
                </c:pt>
                <c:pt idx="379">
                  <c:v>249.864</c:v>
                </c:pt>
                <c:pt idx="380">
                  <c:v>250.232</c:v>
                </c:pt>
                <c:pt idx="381">
                  <c:v>250.672</c:v>
                </c:pt>
                <c:pt idx="382">
                  <c:v>250.928</c:v>
                </c:pt>
                <c:pt idx="383">
                  <c:v>251.08799999999999</c:v>
                </c:pt>
                <c:pt idx="384">
                  <c:v>251.08799999999999</c:v>
                </c:pt>
                <c:pt idx="385">
                  <c:v>251.512</c:v>
                </c:pt>
                <c:pt idx="386">
                  <c:v>251.976</c:v>
                </c:pt>
                <c:pt idx="387">
                  <c:v>193.48</c:v>
                </c:pt>
                <c:pt idx="388">
                  <c:v>193.73599999999999</c:v>
                </c:pt>
                <c:pt idx="389">
                  <c:v>194.072</c:v>
                </c:pt>
                <c:pt idx="390">
                  <c:v>194.392</c:v>
                </c:pt>
                <c:pt idx="391">
                  <c:v>194.816</c:v>
                </c:pt>
                <c:pt idx="392">
                  <c:v>195.06399999999999</c:v>
                </c:pt>
                <c:pt idx="393">
                  <c:v>195.416</c:v>
                </c:pt>
                <c:pt idx="394">
                  <c:v>195.68799999999999</c:v>
                </c:pt>
                <c:pt idx="395">
                  <c:v>196.184</c:v>
                </c:pt>
                <c:pt idx="396">
                  <c:v>196.584</c:v>
                </c:pt>
                <c:pt idx="397">
                  <c:v>196.8</c:v>
                </c:pt>
                <c:pt idx="398">
                  <c:v>197.24799999999999</c:v>
                </c:pt>
                <c:pt idx="399">
                  <c:v>197.48</c:v>
                </c:pt>
                <c:pt idx="400">
                  <c:v>197.768</c:v>
                </c:pt>
                <c:pt idx="401">
                  <c:v>198.05600000000001</c:v>
                </c:pt>
                <c:pt idx="402">
                  <c:v>198.392</c:v>
                </c:pt>
                <c:pt idx="403">
                  <c:v>198.78399999999999</c:v>
                </c:pt>
                <c:pt idx="404">
                  <c:v>199.136</c:v>
                </c:pt>
                <c:pt idx="405">
                  <c:v>199.43199999999999</c:v>
                </c:pt>
                <c:pt idx="406">
                  <c:v>199.608</c:v>
                </c:pt>
                <c:pt idx="407">
                  <c:v>200.03200000000001</c:v>
                </c:pt>
                <c:pt idx="408">
                  <c:v>200.512</c:v>
                </c:pt>
                <c:pt idx="409">
                  <c:v>200.89599999999999</c:v>
                </c:pt>
                <c:pt idx="410">
                  <c:v>201.28800000000001</c:v>
                </c:pt>
                <c:pt idx="411">
                  <c:v>201.70400000000001</c:v>
                </c:pt>
                <c:pt idx="412">
                  <c:v>201.75200000000001</c:v>
                </c:pt>
                <c:pt idx="413">
                  <c:v>201.952</c:v>
                </c:pt>
                <c:pt idx="414">
                  <c:v>202.36799999999999</c:v>
                </c:pt>
                <c:pt idx="415">
                  <c:v>202.648</c:v>
                </c:pt>
                <c:pt idx="416">
                  <c:v>202.96799999999999</c:v>
                </c:pt>
                <c:pt idx="417">
                  <c:v>203.17599999999999</c:v>
                </c:pt>
                <c:pt idx="418">
                  <c:v>203.17599999999999</c:v>
                </c:pt>
                <c:pt idx="419">
                  <c:v>203.71199999999999</c:v>
                </c:pt>
                <c:pt idx="420">
                  <c:v>204.10400000000001</c:v>
                </c:pt>
                <c:pt idx="421">
                  <c:v>204.52</c:v>
                </c:pt>
                <c:pt idx="422">
                  <c:v>204.82400000000001</c:v>
                </c:pt>
                <c:pt idx="423">
                  <c:v>205.16</c:v>
                </c:pt>
                <c:pt idx="424">
                  <c:v>205.416</c:v>
                </c:pt>
                <c:pt idx="425">
                  <c:v>205.416</c:v>
                </c:pt>
                <c:pt idx="426">
                  <c:v>205.77600000000001</c:v>
                </c:pt>
                <c:pt idx="427">
                  <c:v>206.256</c:v>
                </c:pt>
                <c:pt idx="428">
                  <c:v>206.624</c:v>
                </c:pt>
                <c:pt idx="429">
                  <c:v>206.96799999999999</c:v>
                </c:pt>
                <c:pt idx="430">
                  <c:v>207.32</c:v>
                </c:pt>
                <c:pt idx="431">
                  <c:v>207.608</c:v>
                </c:pt>
                <c:pt idx="432">
                  <c:v>207.96799999999999</c:v>
                </c:pt>
                <c:pt idx="433">
                  <c:v>208.33600000000001</c:v>
                </c:pt>
                <c:pt idx="434">
                  <c:v>208.44800000000001</c:v>
                </c:pt>
                <c:pt idx="435">
                  <c:v>208.78399999999999</c:v>
                </c:pt>
                <c:pt idx="436">
                  <c:v>209.048</c:v>
                </c:pt>
                <c:pt idx="437">
                  <c:v>209.48</c:v>
                </c:pt>
                <c:pt idx="438">
                  <c:v>209.96</c:v>
                </c:pt>
                <c:pt idx="439">
                  <c:v>210.15199999999999</c:v>
                </c:pt>
                <c:pt idx="440">
                  <c:v>210.488</c:v>
                </c:pt>
                <c:pt idx="441">
                  <c:v>210.624</c:v>
                </c:pt>
                <c:pt idx="442">
                  <c:v>210.976</c:v>
                </c:pt>
                <c:pt idx="443">
                  <c:v>211.03200000000001</c:v>
                </c:pt>
                <c:pt idx="444">
                  <c:v>211.28800000000001</c:v>
                </c:pt>
                <c:pt idx="445">
                  <c:v>211.608</c:v>
                </c:pt>
                <c:pt idx="446">
                  <c:v>211.68799999999999</c:v>
                </c:pt>
                <c:pt idx="447">
                  <c:v>212.136</c:v>
                </c:pt>
                <c:pt idx="448">
                  <c:v>212.40799999999999</c:v>
                </c:pt>
                <c:pt idx="449">
                  <c:v>212.45599999999999</c:v>
                </c:pt>
                <c:pt idx="450">
                  <c:v>212.68</c:v>
                </c:pt>
                <c:pt idx="451">
                  <c:v>212.92</c:v>
                </c:pt>
                <c:pt idx="452">
                  <c:v>212.92</c:v>
                </c:pt>
                <c:pt idx="453">
                  <c:v>213.32</c:v>
                </c:pt>
                <c:pt idx="454">
                  <c:v>213.44800000000001</c:v>
                </c:pt>
                <c:pt idx="455">
                  <c:v>213.68799999999999</c:v>
                </c:pt>
                <c:pt idx="456">
                  <c:v>213.91200000000001</c:v>
                </c:pt>
                <c:pt idx="457">
                  <c:v>214.488</c:v>
                </c:pt>
                <c:pt idx="458">
                  <c:v>214.696</c:v>
                </c:pt>
                <c:pt idx="459">
                  <c:v>214.87200000000001</c:v>
                </c:pt>
                <c:pt idx="460">
                  <c:v>215.184</c:v>
                </c:pt>
                <c:pt idx="461">
                  <c:v>215.52</c:v>
                </c:pt>
                <c:pt idx="462">
                  <c:v>215.64</c:v>
                </c:pt>
                <c:pt idx="463">
                  <c:v>215.92</c:v>
                </c:pt>
                <c:pt idx="464">
                  <c:v>216.208</c:v>
                </c:pt>
                <c:pt idx="465">
                  <c:v>216.648</c:v>
                </c:pt>
                <c:pt idx="466">
                  <c:v>217.17599999999999</c:v>
                </c:pt>
                <c:pt idx="467">
                  <c:v>217.59200000000001</c:v>
                </c:pt>
                <c:pt idx="468">
                  <c:v>217.84800000000001</c:v>
                </c:pt>
                <c:pt idx="469">
                  <c:v>218.19200000000001</c:v>
                </c:pt>
                <c:pt idx="470">
                  <c:v>218.49600000000001</c:v>
                </c:pt>
                <c:pt idx="471">
                  <c:v>218.76</c:v>
                </c:pt>
                <c:pt idx="472">
                  <c:v>218.85599999999999</c:v>
                </c:pt>
                <c:pt idx="473">
                  <c:v>219.256</c:v>
                </c:pt>
                <c:pt idx="474">
                  <c:v>219.36799999999999</c:v>
                </c:pt>
                <c:pt idx="475">
                  <c:v>219.744</c:v>
                </c:pt>
                <c:pt idx="476">
                  <c:v>219.84</c:v>
                </c:pt>
                <c:pt idx="477">
                  <c:v>220.00800000000001</c:v>
                </c:pt>
                <c:pt idx="478">
                  <c:v>220.38399999999999</c:v>
                </c:pt>
                <c:pt idx="479">
                  <c:v>220.54400000000001</c:v>
                </c:pt>
                <c:pt idx="480">
                  <c:v>220.76</c:v>
                </c:pt>
                <c:pt idx="481">
                  <c:v>220.98400000000001</c:v>
                </c:pt>
                <c:pt idx="482">
                  <c:v>220.98400000000001</c:v>
                </c:pt>
                <c:pt idx="483">
                  <c:v>221.21600000000001</c:v>
                </c:pt>
                <c:pt idx="484">
                  <c:v>221.66399999999999</c:v>
                </c:pt>
                <c:pt idx="485">
                  <c:v>221.84</c:v>
                </c:pt>
                <c:pt idx="486">
                  <c:v>221.84</c:v>
                </c:pt>
                <c:pt idx="487">
                  <c:v>221.88800000000001</c:v>
                </c:pt>
                <c:pt idx="488">
                  <c:v>222.04</c:v>
                </c:pt>
                <c:pt idx="489">
                  <c:v>222.42400000000001</c:v>
                </c:pt>
                <c:pt idx="490">
                  <c:v>222.77600000000001</c:v>
                </c:pt>
                <c:pt idx="491">
                  <c:v>223.06399999999999</c:v>
                </c:pt>
                <c:pt idx="492">
                  <c:v>223.49600000000001</c:v>
                </c:pt>
                <c:pt idx="493">
                  <c:v>223.68</c:v>
                </c:pt>
                <c:pt idx="494">
                  <c:v>223.99199999999999</c:v>
                </c:pt>
                <c:pt idx="495">
                  <c:v>224.50399999999999</c:v>
                </c:pt>
                <c:pt idx="496">
                  <c:v>225.01599999999999</c:v>
                </c:pt>
                <c:pt idx="497">
                  <c:v>225.14400000000001</c:v>
                </c:pt>
                <c:pt idx="498">
                  <c:v>225.464</c:v>
                </c:pt>
                <c:pt idx="499">
                  <c:v>225.70400000000001</c:v>
                </c:pt>
                <c:pt idx="500">
                  <c:v>225.96</c:v>
                </c:pt>
                <c:pt idx="501">
                  <c:v>226.42400000000001</c:v>
                </c:pt>
                <c:pt idx="502">
                  <c:v>226.50399999999999</c:v>
                </c:pt>
                <c:pt idx="503">
                  <c:v>226.76</c:v>
                </c:pt>
                <c:pt idx="504">
                  <c:v>226.96799999999999</c:v>
                </c:pt>
                <c:pt idx="505">
                  <c:v>227.328</c:v>
                </c:pt>
                <c:pt idx="506">
                  <c:v>193.80799999999999</c:v>
                </c:pt>
                <c:pt idx="507">
                  <c:v>194.21600000000001</c:v>
                </c:pt>
                <c:pt idx="508">
                  <c:v>194.63200000000001</c:v>
                </c:pt>
                <c:pt idx="509">
                  <c:v>195.05600000000001</c:v>
                </c:pt>
                <c:pt idx="510">
                  <c:v>195.328</c:v>
                </c:pt>
                <c:pt idx="511">
                  <c:v>195.64</c:v>
                </c:pt>
                <c:pt idx="512">
                  <c:v>196.12799999999999</c:v>
                </c:pt>
                <c:pt idx="513">
                  <c:v>196.44800000000001</c:v>
                </c:pt>
                <c:pt idx="514">
                  <c:v>196.77600000000001</c:v>
                </c:pt>
                <c:pt idx="515">
                  <c:v>197.11199999999999</c:v>
                </c:pt>
                <c:pt idx="516">
                  <c:v>197.536</c:v>
                </c:pt>
                <c:pt idx="517">
                  <c:v>197.93600000000001</c:v>
                </c:pt>
                <c:pt idx="518">
                  <c:v>198.34399999999999</c:v>
                </c:pt>
                <c:pt idx="519">
                  <c:v>198.50399999999999</c:v>
                </c:pt>
                <c:pt idx="520">
                  <c:v>198.71199999999999</c:v>
                </c:pt>
                <c:pt idx="521">
                  <c:v>198.96799999999999</c:v>
                </c:pt>
                <c:pt idx="522">
                  <c:v>199.416</c:v>
                </c:pt>
                <c:pt idx="523">
                  <c:v>199.88</c:v>
                </c:pt>
                <c:pt idx="524">
                  <c:v>200.22399999999999</c:v>
                </c:pt>
                <c:pt idx="525">
                  <c:v>200.55199999999999</c:v>
                </c:pt>
                <c:pt idx="526">
                  <c:v>200.91200000000001</c:v>
                </c:pt>
                <c:pt idx="527">
                  <c:v>201.33600000000001</c:v>
                </c:pt>
                <c:pt idx="528">
                  <c:v>201.89599999999999</c:v>
                </c:pt>
                <c:pt idx="529">
                  <c:v>202.376</c:v>
                </c:pt>
                <c:pt idx="530">
                  <c:v>202.70400000000001</c:v>
                </c:pt>
                <c:pt idx="531">
                  <c:v>202.70400000000001</c:v>
                </c:pt>
                <c:pt idx="532">
                  <c:v>203.00800000000001</c:v>
                </c:pt>
                <c:pt idx="533">
                  <c:v>203.328</c:v>
                </c:pt>
                <c:pt idx="534">
                  <c:v>203.536</c:v>
                </c:pt>
                <c:pt idx="535">
                  <c:v>203.82400000000001</c:v>
                </c:pt>
                <c:pt idx="536">
                  <c:v>204.06399999999999</c:v>
                </c:pt>
                <c:pt idx="537">
                  <c:v>204.27199999999999</c:v>
                </c:pt>
                <c:pt idx="538">
                  <c:v>204.584</c:v>
                </c:pt>
                <c:pt idx="539">
                  <c:v>205.048</c:v>
                </c:pt>
                <c:pt idx="540">
                  <c:v>205.256</c:v>
                </c:pt>
                <c:pt idx="541">
                  <c:v>205.68799999999999</c:v>
                </c:pt>
                <c:pt idx="542">
                  <c:v>205.768</c:v>
                </c:pt>
                <c:pt idx="543">
                  <c:v>206.01599999999999</c:v>
                </c:pt>
                <c:pt idx="544">
                  <c:v>206.14400000000001</c:v>
                </c:pt>
                <c:pt idx="545">
                  <c:v>206.68</c:v>
                </c:pt>
                <c:pt idx="546">
                  <c:v>207.10400000000001</c:v>
                </c:pt>
                <c:pt idx="547">
                  <c:v>207.55199999999999</c:v>
                </c:pt>
                <c:pt idx="548">
                  <c:v>207.72</c:v>
                </c:pt>
                <c:pt idx="549">
                  <c:v>208.06399999999999</c:v>
                </c:pt>
                <c:pt idx="550">
                  <c:v>208.27199999999999</c:v>
                </c:pt>
                <c:pt idx="551">
                  <c:v>208.44</c:v>
                </c:pt>
                <c:pt idx="552">
                  <c:v>208.6</c:v>
                </c:pt>
                <c:pt idx="553">
                  <c:v>208.904</c:v>
                </c:pt>
                <c:pt idx="554">
                  <c:v>209.136</c:v>
                </c:pt>
                <c:pt idx="555">
                  <c:v>209.50399999999999</c:v>
                </c:pt>
                <c:pt idx="556">
                  <c:v>209.82400000000001</c:v>
                </c:pt>
                <c:pt idx="557">
                  <c:v>209.99199999999999</c:v>
                </c:pt>
                <c:pt idx="558">
                  <c:v>210.43199999999999</c:v>
                </c:pt>
                <c:pt idx="559">
                  <c:v>210.68799999999999</c:v>
                </c:pt>
                <c:pt idx="560">
                  <c:v>210.904</c:v>
                </c:pt>
                <c:pt idx="561">
                  <c:v>211.43199999999999</c:v>
                </c:pt>
                <c:pt idx="562">
                  <c:v>211.72</c:v>
                </c:pt>
                <c:pt idx="563">
                  <c:v>211.85599999999999</c:v>
                </c:pt>
                <c:pt idx="564">
                  <c:v>211.904</c:v>
                </c:pt>
                <c:pt idx="565">
                  <c:v>212.304</c:v>
                </c:pt>
                <c:pt idx="566">
                  <c:v>212.768</c:v>
                </c:pt>
                <c:pt idx="567">
                  <c:v>212.768</c:v>
                </c:pt>
                <c:pt idx="568">
                  <c:v>213.01599999999999</c:v>
                </c:pt>
                <c:pt idx="569">
                  <c:v>213.17599999999999</c:v>
                </c:pt>
                <c:pt idx="570">
                  <c:v>213.376</c:v>
                </c:pt>
                <c:pt idx="571">
                  <c:v>213.63200000000001</c:v>
                </c:pt>
                <c:pt idx="572">
                  <c:v>213.76</c:v>
                </c:pt>
                <c:pt idx="573">
                  <c:v>214.184</c:v>
                </c:pt>
                <c:pt idx="574">
                  <c:v>214.56800000000001</c:v>
                </c:pt>
                <c:pt idx="575">
                  <c:v>214.93600000000001</c:v>
                </c:pt>
                <c:pt idx="576">
                  <c:v>215.22399999999999</c:v>
                </c:pt>
                <c:pt idx="577">
                  <c:v>215.304</c:v>
                </c:pt>
                <c:pt idx="578">
                  <c:v>215.65600000000001</c:v>
                </c:pt>
                <c:pt idx="579">
                  <c:v>215.89599999999999</c:v>
                </c:pt>
                <c:pt idx="580">
                  <c:v>216.33600000000001</c:v>
                </c:pt>
                <c:pt idx="581">
                  <c:v>216.49600000000001</c:v>
                </c:pt>
                <c:pt idx="582">
                  <c:v>216.82400000000001</c:v>
                </c:pt>
                <c:pt idx="583">
                  <c:v>217.24</c:v>
                </c:pt>
                <c:pt idx="584">
                  <c:v>217.52799999999999</c:v>
                </c:pt>
                <c:pt idx="585">
                  <c:v>217.84</c:v>
                </c:pt>
                <c:pt idx="586">
                  <c:v>217.96799999999999</c:v>
                </c:pt>
                <c:pt idx="587">
                  <c:v>218.352</c:v>
                </c:pt>
                <c:pt idx="588">
                  <c:v>218.352</c:v>
                </c:pt>
                <c:pt idx="589">
                  <c:v>218.63200000000001</c:v>
                </c:pt>
                <c:pt idx="590">
                  <c:v>218.816</c:v>
                </c:pt>
                <c:pt idx="591">
                  <c:v>219.184</c:v>
                </c:pt>
                <c:pt idx="592">
                  <c:v>219.464</c:v>
                </c:pt>
                <c:pt idx="593">
                  <c:v>219.88800000000001</c:v>
                </c:pt>
                <c:pt idx="594">
                  <c:v>220.01599999999999</c:v>
                </c:pt>
                <c:pt idx="595">
                  <c:v>220.16800000000001</c:v>
                </c:pt>
                <c:pt idx="596">
                  <c:v>220.608</c:v>
                </c:pt>
                <c:pt idx="597">
                  <c:v>220.96</c:v>
                </c:pt>
                <c:pt idx="598">
                  <c:v>221.10400000000001</c:v>
                </c:pt>
                <c:pt idx="599">
                  <c:v>221.43199999999999</c:v>
                </c:pt>
                <c:pt idx="600">
                  <c:v>221.94399999999999</c:v>
                </c:pt>
                <c:pt idx="601">
                  <c:v>222.21600000000001</c:v>
                </c:pt>
                <c:pt idx="602">
                  <c:v>222.50399999999999</c:v>
                </c:pt>
                <c:pt idx="603">
                  <c:v>222.87200000000001</c:v>
                </c:pt>
                <c:pt idx="604">
                  <c:v>223.40799999999999</c:v>
                </c:pt>
                <c:pt idx="605">
                  <c:v>223.87200000000001</c:v>
                </c:pt>
                <c:pt idx="606">
                  <c:v>223.87200000000001</c:v>
                </c:pt>
                <c:pt idx="607">
                  <c:v>224.184</c:v>
                </c:pt>
                <c:pt idx="608">
                  <c:v>224.4</c:v>
                </c:pt>
                <c:pt idx="609">
                  <c:v>224.94399999999999</c:v>
                </c:pt>
                <c:pt idx="610">
                  <c:v>225.24799999999999</c:v>
                </c:pt>
                <c:pt idx="611">
                  <c:v>225.584</c:v>
                </c:pt>
                <c:pt idx="612">
                  <c:v>225.584</c:v>
                </c:pt>
                <c:pt idx="613">
                  <c:v>226.00800000000001</c:v>
                </c:pt>
                <c:pt idx="614">
                  <c:v>226.21600000000001</c:v>
                </c:pt>
                <c:pt idx="615">
                  <c:v>226.50399999999999</c:v>
                </c:pt>
                <c:pt idx="616">
                  <c:v>226.65600000000001</c:v>
                </c:pt>
                <c:pt idx="617">
                  <c:v>226.93600000000001</c:v>
                </c:pt>
                <c:pt idx="618">
                  <c:v>227.27199999999999</c:v>
                </c:pt>
                <c:pt idx="619">
                  <c:v>227.36799999999999</c:v>
                </c:pt>
                <c:pt idx="620">
                  <c:v>227.57599999999999</c:v>
                </c:pt>
                <c:pt idx="621">
                  <c:v>227.89599999999999</c:v>
                </c:pt>
                <c:pt idx="622">
                  <c:v>228.34399999999999</c:v>
                </c:pt>
                <c:pt idx="623">
                  <c:v>228.34399999999999</c:v>
                </c:pt>
                <c:pt idx="624">
                  <c:v>228.68799999999999</c:v>
                </c:pt>
                <c:pt idx="625">
                  <c:v>194.66399999999999</c:v>
                </c:pt>
                <c:pt idx="626">
                  <c:v>194.744</c:v>
                </c:pt>
                <c:pt idx="627">
                  <c:v>195.22399999999999</c:v>
                </c:pt>
                <c:pt idx="628">
                  <c:v>195.648</c:v>
                </c:pt>
                <c:pt idx="629">
                  <c:v>195.8</c:v>
                </c:pt>
                <c:pt idx="630">
                  <c:v>195.952</c:v>
                </c:pt>
                <c:pt idx="631">
                  <c:v>196.12799999999999</c:v>
                </c:pt>
                <c:pt idx="632">
                  <c:v>196.36</c:v>
                </c:pt>
                <c:pt idx="633">
                  <c:v>196.52</c:v>
                </c:pt>
                <c:pt idx="634">
                  <c:v>196.88800000000001</c:v>
                </c:pt>
                <c:pt idx="635">
                  <c:v>197.00800000000001</c:v>
                </c:pt>
                <c:pt idx="636">
                  <c:v>197.43199999999999</c:v>
                </c:pt>
                <c:pt idx="637">
                  <c:v>197.87200000000001</c:v>
                </c:pt>
                <c:pt idx="638">
                  <c:v>197.96799999999999</c:v>
                </c:pt>
                <c:pt idx="639">
                  <c:v>198.256</c:v>
                </c:pt>
                <c:pt idx="640">
                  <c:v>198.44</c:v>
                </c:pt>
                <c:pt idx="641">
                  <c:v>198.648</c:v>
                </c:pt>
                <c:pt idx="642">
                  <c:v>198.98400000000001</c:v>
                </c:pt>
                <c:pt idx="643">
                  <c:v>199.17599999999999</c:v>
                </c:pt>
                <c:pt idx="644">
                  <c:v>199.44</c:v>
                </c:pt>
                <c:pt idx="645">
                  <c:v>199.672</c:v>
                </c:pt>
                <c:pt idx="646">
                  <c:v>200.136</c:v>
                </c:pt>
                <c:pt idx="647">
                  <c:v>200.256</c:v>
                </c:pt>
                <c:pt idx="648">
                  <c:v>200.70400000000001</c:v>
                </c:pt>
                <c:pt idx="649">
                  <c:v>201.072</c:v>
                </c:pt>
                <c:pt idx="650">
                  <c:v>201.48</c:v>
                </c:pt>
                <c:pt idx="651">
                  <c:v>201.8</c:v>
                </c:pt>
                <c:pt idx="652">
                  <c:v>202.16800000000001</c:v>
                </c:pt>
                <c:pt idx="653">
                  <c:v>202.44</c:v>
                </c:pt>
                <c:pt idx="654">
                  <c:v>203</c:v>
                </c:pt>
                <c:pt idx="655">
                  <c:v>203.54400000000001</c:v>
                </c:pt>
                <c:pt idx="656">
                  <c:v>203.976</c:v>
                </c:pt>
                <c:pt idx="657">
                  <c:v>204.232</c:v>
                </c:pt>
                <c:pt idx="658">
                  <c:v>204.42400000000001</c:v>
                </c:pt>
                <c:pt idx="659">
                  <c:v>204.512</c:v>
                </c:pt>
                <c:pt idx="660">
                  <c:v>204.56800000000001</c:v>
                </c:pt>
                <c:pt idx="661">
                  <c:v>205</c:v>
                </c:pt>
                <c:pt idx="662">
                  <c:v>205.328</c:v>
                </c:pt>
                <c:pt idx="663">
                  <c:v>205.56800000000001</c:v>
                </c:pt>
                <c:pt idx="664">
                  <c:v>205.96799999999999</c:v>
                </c:pt>
                <c:pt idx="665">
                  <c:v>206.29599999999999</c:v>
                </c:pt>
                <c:pt idx="666">
                  <c:v>206.42400000000001</c:v>
                </c:pt>
                <c:pt idx="667">
                  <c:v>206.76</c:v>
                </c:pt>
                <c:pt idx="668">
                  <c:v>207.096</c:v>
                </c:pt>
                <c:pt idx="669">
                  <c:v>207.096</c:v>
                </c:pt>
                <c:pt idx="670">
                  <c:v>207.392</c:v>
                </c:pt>
                <c:pt idx="671">
                  <c:v>207.68</c:v>
                </c:pt>
                <c:pt idx="672">
                  <c:v>208.00800000000001</c:v>
                </c:pt>
                <c:pt idx="673">
                  <c:v>208.26400000000001</c:v>
                </c:pt>
                <c:pt idx="674">
                  <c:v>208.328</c:v>
                </c:pt>
                <c:pt idx="675">
                  <c:v>208.72</c:v>
                </c:pt>
                <c:pt idx="676">
                  <c:v>209.096</c:v>
                </c:pt>
                <c:pt idx="677">
                  <c:v>209.32</c:v>
                </c:pt>
                <c:pt idx="678">
                  <c:v>209.8</c:v>
                </c:pt>
                <c:pt idx="679">
                  <c:v>210.04</c:v>
                </c:pt>
                <c:pt idx="680">
                  <c:v>210.16800000000001</c:v>
                </c:pt>
                <c:pt idx="681">
                  <c:v>210.52799999999999</c:v>
                </c:pt>
                <c:pt idx="682">
                  <c:v>210.75200000000001</c:v>
                </c:pt>
                <c:pt idx="683">
                  <c:v>210.94399999999999</c:v>
                </c:pt>
                <c:pt idx="684">
                  <c:v>210.99199999999999</c:v>
                </c:pt>
                <c:pt idx="685">
                  <c:v>211.2</c:v>
                </c:pt>
                <c:pt idx="686">
                  <c:v>211.47200000000001</c:v>
                </c:pt>
                <c:pt idx="687">
                  <c:v>211.8</c:v>
                </c:pt>
                <c:pt idx="688">
                  <c:v>212.184</c:v>
                </c:pt>
                <c:pt idx="689">
                  <c:v>212.63200000000001</c:v>
                </c:pt>
                <c:pt idx="690">
                  <c:v>212.76</c:v>
                </c:pt>
                <c:pt idx="691">
                  <c:v>213.08</c:v>
                </c:pt>
                <c:pt idx="692">
                  <c:v>213.208</c:v>
                </c:pt>
                <c:pt idx="693">
                  <c:v>213.56800000000001</c:v>
                </c:pt>
                <c:pt idx="694">
                  <c:v>213.99199999999999</c:v>
                </c:pt>
                <c:pt idx="695">
                  <c:v>214.2</c:v>
                </c:pt>
                <c:pt idx="696">
                  <c:v>214.56</c:v>
                </c:pt>
                <c:pt idx="697">
                  <c:v>214.816</c:v>
                </c:pt>
                <c:pt idx="698">
                  <c:v>215.10400000000001</c:v>
                </c:pt>
                <c:pt idx="699">
                  <c:v>215.22399999999999</c:v>
                </c:pt>
                <c:pt idx="700">
                  <c:v>215.512</c:v>
                </c:pt>
                <c:pt idx="701">
                  <c:v>215.768</c:v>
                </c:pt>
                <c:pt idx="702">
                  <c:v>216.10400000000001</c:v>
                </c:pt>
                <c:pt idx="703">
                  <c:v>216.42400000000001</c:v>
                </c:pt>
                <c:pt idx="704">
                  <c:v>216.42400000000001</c:v>
                </c:pt>
                <c:pt idx="705">
                  <c:v>216.84</c:v>
                </c:pt>
                <c:pt idx="706">
                  <c:v>217.04</c:v>
                </c:pt>
                <c:pt idx="707">
                  <c:v>217.10400000000001</c:v>
                </c:pt>
                <c:pt idx="708">
                  <c:v>217.52</c:v>
                </c:pt>
                <c:pt idx="709">
                  <c:v>217.77600000000001</c:v>
                </c:pt>
                <c:pt idx="710">
                  <c:v>217.98400000000001</c:v>
                </c:pt>
                <c:pt idx="711">
                  <c:v>218.16</c:v>
                </c:pt>
                <c:pt idx="712">
                  <c:v>218.45599999999999</c:v>
                </c:pt>
                <c:pt idx="713">
                  <c:v>218.75200000000001</c:v>
                </c:pt>
                <c:pt idx="714">
                  <c:v>219.232</c:v>
                </c:pt>
                <c:pt idx="715">
                  <c:v>219.44800000000001</c:v>
                </c:pt>
                <c:pt idx="716">
                  <c:v>219.976</c:v>
                </c:pt>
                <c:pt idx="717">
                  <c:v>220.10400000000001</c:v>
                </c:pt>
                <c:pt idx="718">
                  <c:v>220.256</c:v>
                </c:pt>
                <c:pt idx="719">
                  <c:v>220.63200000000001</c:v>
                </c:pt>
                <c:pt idx="720">
                  <c:v>221.06399999999999</c:v>
                </c:pt>
                <c:pt idx="721">
                  <c:v>221.34399999999999</c:v>
                </c:pt>
                <c:pt idx="722">
                  <c:v>221.78399999999999</c:v>
                </c:pt>
                <c:pt idx="723">
                  <c:v>222.26400000000001</c:v>
                </c:pt>
                <c:pt idx="724">
                  <c:v>222.744</c:v>
                </c:pt>
                <c:pt idx="725">
                  <c:v>222.744</c:v>
                </c:pt>
                <c:pt idx="726">
                  <c:v>223.06399999999999</c:v>
                </c:pt>
                <c:pt idx="727">
                  <c:v>223.54400000000001</c:v>
                </c:pt>
                <c:pt idx="728">
                  <c:v>223.59200000000001</c:v>
                </c:pt>
                <c:pt idx="729">
                  <c:v>224.08799999999999</c:v>
                </c:pt>
                <c:pt idx="730">
                  <c:v>224.392</c:v>
                </c:pt>
                <c:pt idx="731">
                  <c:v>224.52</c:v>
                </c:pt>
                <c:pt idx="732">
                  <c:v>224.88800000000001</c:v>
                </c:pt>
                <c:pt idx="733">
                  <c:v>225.19200000000001</c:v>
                </c:pt>
                <c:pt idx="734">
                  <c:v>225.24</c:v>
                </c:pt>
                <c:pt idx="735">
                  <c:v>225.33600000000001</c:v>
                </c:pt>
                <c:pt idx="736">
                  <c:v>225.4</c:v>
                </c:pt>
                <c:pt idx="737">
                  <c:v>225.864</c:v>
                </c:pt>
                <c:pt idx="738">
                  <c:v>226.2</c:v>
                </c:pt>
                <c:pt idx="739">
                  <c:v>226.36</c:v>
                </c:pt>
                <c:pt idx="740">
                  <c:v>226.744</c:v>
                </c:pt>
                <c:pt idx="741">
                  <c:v>227.024</c:v>
                </c:pt>
                <c:pt idx="742">
                  <c:v>195.352</c:v>
                </c:pt>
                <c:pt idx="743">
                  <c:v>195.75200000000001</c:v>
                </c:pt>
                <c:pt idx="744">
                  <c:v>196.12799999999999</c:v>
                </c:pt>
                <c:pt idx="745">
                  <c:v>196.42400000000001</c:v>
                </c:pt>
                <c:pt idx="746">
                  <c:v>196.71199999999999</c:v>
                </c:pt>
                <c:pt idx="747">
                  <c:v>197.01599999999999</c:v>
                </c:pt>
                <c:pt idx="748">
                  <c:v>197.584</c:v>
                </c:pt>
                <c:pt idx="749">
                  <c:v>197.98400000000001</c:v>
                </c:pt>
                <c:pt idx="750">
                  <c:v>198.184</c:v>
                </c:pt>
                <c:pt idx="751">
                  <c:v>198.184</c:v>
                </c:pt>
                <c:pt idx="752">
                  <c:v>198.536</c:v>
                </c:pt>
                <c:pt idx="753">
                  <c:v>198.792</c:v>
                </c:pt>
                <c:pt idx="754">
                  <c:v>199.15199999999999</c:v>
                </c:pt>
                <c:pt idx="755">
                  <c:v>199.392</c:v>
                </c:pt>
                <c:pt idx="756">
                  <c:v>199.816</c:v>
                </c:pt>
                <c:pt idx="757">
                  <c:v>200.12</c:v>
                </c:pt>
                <c:pt idx="758">
                  <c:v>200.392</c:v>
                </c:pt>
                <c:pt idx="759">
                  <c:v>200.392</c:v>
                </c:pt>
                <c:pt idx="760">
                  <c:v>200.63200000000001</c:v>
                </c:pt>
                <c:pt idx="761">
                  <c:v>200.96799999999999</c:v>
                </c:pt>
                <c:pt idx="762">
                  <c:v>201.33600000000001</c:v>
                </c:pt>
                <c:pt idx="763">
                  <c:v>201.64</c:v>
                </c:pt>
                <c:pt idx="764">
                  <c:v>201.89599999999999</c:v>
                </c:pt>
                <c:pt idx="765">
                  <c:v>202.208</c:v>
                </c:pt>
                <c:pt idx="766">
                  <c:v>202.4</c:v>
                </c:pt>
                <c:pt idx="767">
                  <c:v>202.696</c:v>
                </c:pt>
                <c:pt idx="768">
                  <c:v>203.024</c:v>
                </c:pt>
                <c:pt idx="769">
                  <c:v>203.52</c:v>
                </c:pt>
                <c:pt idx="770">
                  <c:v>203.52</c:v>
                </c:pt>
                <c:pt idx="771">
                  <c:v>203.744</c:v>
                </c:pt>
                <c:pt idx="772">
                  <c:v>203.92</c:v>
                </c:pt>
                <c:pt idx="773">
                  <c:v>204.14400000000001</c:v>
                </c:pt>
                <c:pt idx="774">
                  <c:v>204.31200000000001</c:v>
                </c:pt>
                <c:pt idx="775">
                  <c:v>204.696</c:v>
                </c:pt>
                <c:pt idx="776">
                  <c:v>205.208</c:v>
                </c:pt>
                <c:pt idx="777">
                  <c:v>205.608</c:v>
                </c:pt>
                <c:pt idx="778">
                  <c:v>205.94399999999999</c:v>
                </c:pt>
                <c:pt idx="779">
                  <c:v>206.048</c:v>
                </c:pt>
                <c:pt idx="780">
                  <c:v>206.19200000000001</c:v>
                </c:pt>
                <c:pt idx="781">
                  <c:v>206.73599999999999</c:v>
                </c:pt>
                <c:pt idx="782">
                  <c:v>207.184</c:v>
                </c:pt>
                <c:pt idx="783">
                  <c:v>207.43199999999999</c:v>
                </c:pt>
                <c:pt idx="784">
                  <c:v>207.83199999999999</c:v>
                </c:pt>
                <c:pt idx="785">
                  <c:v>208.328</c:v>
                </c:pt>
                <c:pt idx="786">
                  <c:v>208.488</c:v>
                </c:pt>
                <c:pt idx="787">
                  <c:v>208.88</c:v>
                </c:pt>
                <c:pt idx="788">
                  <c:v>209.2</c:v>
                </c:pt>
                <c:pt idx="789">
                  <c:v>209.45599999999999</c:v>
                </c:pt>
                <c:pt idx="790">
                  <c:v>209.77600000000001</c:v>
                </c:pt>
                <c:pt idx="791">
                  <c:v>209.85599999999999</c:v>
                </c:pt>
                <c:pt idx="792">
                  <c:v>210.184</c:v>
                </c:pt>
                <c:pt idx="793">
                  <c:v>210.584</c:v>
                </c:pt>
                <c:pt idx="794">
                  <c:v>210.87200000000001</c:v>
                </c:pt>
                <c:pt idx="795">
                  <c:v>211.12</c:v>
                </c:pt>
                <c:pt idx="796">
                  <c:v>211.464</c:v>
                </c:pt>
                <c:pt idx="797">
                  <c:v>211.78399999999999</c:v>
                </c:pt>
                <c:pt idx="798">
                  <c:v>211.92</c:v>
                </c:pt>
                <c:pt idx="799">
                  <c:v>212.26400000000001</c:v>
                </c:pt>
                <c:pt idx="800">
                  <c:v>212.6</c:v>
                </c:pt>
                <c:pt idx="801">
                  <c:v>212.75200000000001</c:v>
                </c:pt>
                <c:pt idx="802">
                  <c:v>212.94399999999999</c:v>
                </c:pt>
                <c:pt idx="803">
                  <c:v>213.328</c:v>
                </c:pt>
                <c:pt idx="804">
                  <c:v>213.328</c:v>
                </c:pt>
                <c:pt idx="805">
                  <c:v>213.52799999999999</c:v>
                </c:pt>
                <c:pt idx="806">
                  <c:v>213.98400000000001</c:v>
                </c:pt>
                <c:pt idx="807">
                  <c:v>214.304</c:v>
                </c:pt>
                <c:pt idx="808">
                  <c:v>214.648</c:v>
                </c:pt>
                <c:pt idx="809">
                  <c:v>215.05600000000001</c:v>
                </c:pt>
                <c:pt idx="810">
                  <c:v>215.536</c:v>
                </c:pt>
                <c:pt idx="811">
                  <c:v>215.77600000000001</c:v>
                </c:pt>
                <c:pt idx="812">
                  <c:v>216.03200000000001</c:v>
                </c:pt>
                <c:pt idx="813">
                  <c:v>216.36799999999999</c:v>
                </c:pt>
                <c:pt idx="814">
                  <c:v>216.66399999999999</c:v>
                </c:pt>
                <c:pt idx="815">
                  <c:v>217.10400000000001</c:v>
                </c:pt>
                <c:pt idx="816">
                  <c:v>217.29599999999999</c:v>
                </c:pt>
                <c:pt idx="817">
                  <c:v>217.352</c:v>
                </c:pt>
                <c:pt idx="818">
                  <c:v>217.75200000000001</c:v>
                </c:pt>
                <c:pt idx="819">
                  <c:v>217.88</c:v>
                </c:pt>
                <c:pt idx="820">
                  <c:v>218.17599999999999</c:v>
                </c:pt>
                <c:pt idx="821">
                  <c:v>218.4</c:v>
                </c:pt>
                <c:pt idx="822">
                  <c:v>218.672</c:v>
                </c:pt>
                <c:pt idx="823">
                  <c:v>219.00800000000001</c:v>
                </c:pt>
                <c:pt idx="824">
                  <c:v>219.26400000000001</c:v>
                </c:pt>
                <c:pt idx="825">
                  <c:v>219.66399999999999</c:v>
                </c:pt>
                <c:pt idx="826">
                  <c:v>220.16</c:v>
                </c:pt>
                <c:pt idx="827">
                  <c:v>220.536</c:v>
                </c:pt>
                <c:pt idx="828">
                  <c:v>220.84</c:v>
                </c:pt>
                <c:pt idx="829">
                  <c:v>221.04</c:v>
                </c:pt>
                <c:pt idx="830">
                  <c:v>221.352</c:v>
                </c:pt>
                <c:pt idx="831">
                  <c:v>221.59200000000001</c:v>
                </c:pt>
                <c:pt idx="832">
                  <c:v>221.864</c:v>
                </c:pt>
                <c:pt idx="833">
                  <c:v>222.16800000000001</c:v>
                </c:pt>
                <c:pt idx="834">
                  <c:v>222.56800000000001</c:v>
                </c:pt>
                <c:pt idx="835">
                  <c:v>222.72800000000001</c:v>
                </c:pt>
                <c:pt idx="836">
                  <c:v>223.14400000000001</c:v>
                </c:pt>
                <c:pt idx="837">
                  <c:v>223.464</c:v>
                </c:pt>
                <c:pt idx="838">
                  <c:v>223.648</c:v>
                </c:pt>
                <c:pt idx="839">
                  <c:v>223.904</c:v>
                </c:pt>
                <c:pt idx="840">
                  <c:v>224.33600000000001</c:v>
                </c:pt>
                <c:pt idx="841">
                  <c:v>224.33600000000001</c:v>
                </c:pt>
                <c:pt idx="842">
                  <c:v>224.64</c:v>
                </c:pt>
                <c:pt idx="843">
                  <c:v>225.06399999999999</c:v>
                </c:pt>
                <c:pt idx="844">
                  <c:v>225.19200000000001</c:v>
                </c:pt>
                <c:pt idx="845">
                  <c:v>225.61600000000001</c:v>
                </c:pt>
                <c:pt idx="846">
                  <c:v>226.11199999999999</c:v>
                </c:pt>
                <c:pt idx="847">
                  <c:v>226.43199999999999</c:v>
                </c:pt>
                <c:pt idx="848">
                  <c:v>226.768</c:v>
                </c:pt>
                <c:pt idx="849">
                  <c:v>226.928</c:v>
                </c:pt>
                <c:pt idx="850">
                  <c:v>227.08799999999999</c:v>
                </c:pt>
                <c:pt idx="851">
                  <c:v>227.392</c:v>
                </c:pt>
                <c:pt idx="852">
                  <c:v>227.73599999999999</c:v>
                </c:pt>
                <c:pt idx="853">
                  <c:v>228.04</c:v>
                </c:pt>
                <c:pt idx="854">
                  <c:v>228.24799999999999</c:v>
                </c:pt>
                <c:pt idx="855">
                  <c:v>228.61600000000001</c:v>
                </c:pt>
                <c:pt idx="856">
                  <c:v>228.80799999999999</c:v>
                </c:pt>
                <c:pt idx="857">
                  <c:v>195.27199999999999</c:v>
                </c:pt>
                <c:pt idx="858">
                  <c:v>195.63200000000001</c:v>
                </c:pt>
                <c:pt idx="859">
                  <c:v>195.63200000000001</c:v>
                </c:pt>
                <c:pt idx="860">
                  <c:v>195.928</c:v>
                </c:pt>
                <c:pt idx="861">
                  <c:v>195.928</c:v>
                </c:pt>
                <c:pt idx="862">
                  <c:v>196.45599999999999</c:v>
                </c:pt>
                <c:pt idx="863">
                  <c:v>196.84</c:v>
                </c:pt>
                <c:pt idx="864">
                  <c:v>197.28800000000001</c:v>
                </c:pt>
                <c:pt idx="865">
                  <c:v>197.75200000000001</c:v>
                </c:pt>
                <c:pt idx="866">
                  <c:v>198.16800000000001</c:v>
                </c:pt>
                <c:pt idx="867">
                  <c:v>198.34399999999999</c:v>
                </c:pt>
                <c:pt idx="868">
                  <c:v>198.744</c:v>
                </c:pt>
                <c:pt idx="869">
                  <c:v>198.92</c:v>
                </c:pt>
                <c:pt idx="870">
                  <c:v>199.28</c:v>
                </c:pt>
                <c:pt idx="871">
                  <c:v>199.44</c:v>
                </c:pt>
                <c:pt idx="872">
                  <c:v>199.952</c:v>
                </c:pt>
                <c:pt idx="873">
                  <c:v>200.28</c:v>
                </c:pt>
                <c:pt idx="874">
                  <c:v>200.59200000000001</c:v>
                </c:pt>
                <c:pt idx="875">
                  <c:v>200.84800000000001</c:v>
                </c:pt>
                <c:pt idx="876">
                  <c:v>201.15199999999999</c:v>
                </c:pt>
                <c:pt idx="877">
                  <c:v>201.50399999999999</c:v>
                </c:pt>
                <c:pt idx="878">
                  <c:v>202.048</c:v>
                </c:pt>
                <c:pt idx="879">
                  <c:v>202.29599999999999</c:v>
                </c:pt>
                <c:pt idx="880">
                  <c:v>202.70400000000001</c:v>
                </c:pt>
                <c:pt idx="881">
                  <c:v>202.91200000000001</c:v>
                </c:pt>
                <c:pt idx="882">
                  <c:v>203.15199999999999</c:v>
                </c:pt>
                <c:pt idx="883">
                  <c:v>203.6</c:v>
                </c:pt>
                <c:pt idx="884">
                  <c:v>203.92</c:v>
                </c:pt>
                <c:pt idx="885">
                  <c:v>204.28</c:v>
                </c:pt>
                <c:pt idx="886">
                  <c:v>204.44</c:v>
                </c:pt>
                <c:pt idx="887">
                  <c:v>204.88800000000001</c:v>
                </c:pt>
                <c:pt idx="888">
                  <c:v>205.4</c:v>
                </c:pt>
                <c:pt idx="889">
                  <c:v>205.864</c:v>
                </c:pt>
                <c:pt idx="890">
                  <c:v>206.136</c:v>
                </c:pt>
                <c:pt idx="891">
                  <c:v>206.22399999999999</c:v>
                </c:pt>
                <c:pt idx="892">
                  <c:v>206.32</c:v>
                </c:pt>
                <c:pt idx="893">
                  <c:v>206.52799999999999</c:v>
                </c:pt>
                <c:pt idx="894">
                  <c:v>206.57599999999999</c:v>
                </c:pt>
                <c:pt idx="895">
                  <c:v>206.92</c:v>
                </c:pt>
                <c:pt idx="896">
                  <c:v>207.04</c:v>
                </c:pt>
                <c:pt idx="897">
                  <c:v>207.16</c:v>
                </c:pt>
                <c:pt idx="898">
                  <c:v>207.648</c:v>
                </c:pt>
                <c:pt idx="899">
                  <c:v>208.024</c:v>
                </c:pt>
                <c:pt idx="900">
                  <c:v>208.376</c:v>
                </c:pt>
                <c:pt idx="901">
                  <c:v>208.85599999999999</c:v>
                </c:pt>
                <c:pt idx="902">
                  <c:v>209.208</c:v>
                </c:pt>
                <c:pt idx="903">
                  <c:v>209.54400000000001</c:v>
                </c:pt>
                <c:pt idx="904">
                  <c:v>209.976</c:v>
                </c:pt>
                <c:pt idx="905">
                  <c:v>210.29599999999999</c:v>
                </c:pt>
                <c:pt idx="906">
                  <c:v>210.85599999999999</c:v>
                </c:pt>
                <c:pt idx="907">
                  <c:v>211.2</c:v>
                </c:pt>
                <c:pt idx="908">
                  <c:v>211.464</c:v>
                </c:pt>
                <c:pt idx="909">
                  <c:v>211.84800000000001</c:v>
                </c:pt>
                <c:pt idx="910">
                  <c:v>211.98400000000001</c:v>
                </c:pt>
                <c:pt idx="911">
                  <c:v>212.08</c:v>
                </c:pt>
                <c:pt idx="912">
                  <c:v>212.416</c:v>
                </c:pt>
                <c:pt idx="913">
                  <c:v>212.82400000000001</c:v>
                </c:pt>
                <c:pt idx="914">
                  <c:v>213.03200000000001</c:v>
                </c:pt>
                <c:pt idx="915">
                  <c:v>213.48</c:v>
                </c:pt>
                <c:pt idx="916">
                  <c:v>213.768</c:v>
                </c:pt>
                <c:pt idx="917">
                  <c:v>214.12799999999999</c:v>
                </c:pt>
                <c:pt idx="918">
                  <c:v>214.68799999999999</c:v>
                </c:pt>
                <c:pt idx="919">
                  <c:v>215.15199999999999</c:v>
                </c:pt>
                <c:pt idx="920">
                  <c:v>215.34399999999999</c:v>
                </c:pt>
                <c:pt idx="921">
                  <c:v>215.80799999999999</c:v>
                </c:pt>
                <c:pt idx="922">
                  <c:v>216.024</c:v>
                </c:pt>
                <c:pt idx="923">
                  <c:v>216.208</c:v>
                </c:pt>
                <c:pt idx="924">
                  <c:v>216.49600000000001</c:v>
                </c:pt>
                <c:pt idx="925">
                  <c:v>216.768</c:v>
                </c:pt>
                <c:pt idx="926">
                  <c:v>217.34399999999999</c:v>
                </c:pt>
                <c:pt idx="927">
                  <c:v>217.696</c:v>
                </c:pt>
                <c:pt idx="928">
                  <c:v>218.024</c:v>
                </c:pt>
                <c:pt idx="929">
                  <c:v>218.47200000000001</c:v>
                </c:pt>
                <c:pt idx="930">
                  <c:v>218.71199999999999</c:v>
                </c:pt>
                <c:pt idx="931">
                  <c:v>218.864</c:v>
                </c:pt>
                <c:pt idx="932">
                  <c:v>219.392</c:v>
                </c:pt>
                <c:pt idx="933">
                  <c:v>219.744</c:v>
                </c:pt>
                <c:pt idx="934">
                  <c:v>219.85599999999999</c:v>
                </c:pt>
                <c:pt idx="935">
                  <c:v>220.352</c:v>
                </c:pt>
                <c:pt idx="936">
                  <c:v>220.48</c:v>
                </c:pt>
                <c:pt idx="937">
                  <c:v>220.68</c:v>
                </c:pt>
                <c:pt idx="938">
                  <c:v>221</c:v>
                </c:pt>
                <c:pt idx="939">
                  <c:v>221.16</c:v>
                </c:pt>
                <c:pt idx="940">
                  <c:v>221.44</c:v>
                </c:pt>
                <c:pt idx="941">
                  <c:v>221.68</c:v>
                </c:pt>
                <c:pt idx="942">
                  <c:v>221.68</c:v>
                </c:pt>
                <c:pt idx="943">
                  <c:v>221.952</c:v>
                </c:pt>
                <c:pt idx="944">
                  <c:v>222.072</c:v>
                </c:pt>
                <c:pt idx="945">
                  <c:v>222.31200000000001</c:v>
                </c:pt>
                <c:pt idx="946">
                  <c:v>222.6</c:v>
                </c:pt>
                <c:pt idx="947">
                  <c:v>223.03200000000001</c:v>
                </c:pt>
                <c:pt idx="948">
                  <c:v>223.16</c:v>
                </c:pt>
                <c:pt idx="949">
                  <c:v>223.57599999999999</c:v>
                </c:pt>
                <c:pt idx="950">
                  <c:v>223.71199999999999</c:v>
                </c:pt>
                <c:pt idx="951">
                  <c:v>224.024</c:v>
                </c:pt>
                <c:pt idx="952">
                  <c:v>224.376</c:v>
                </c:pt>
                <c:pt idx="953">
                  <c:v>224.65600000000001</c:v>
                </c:pt>
                <c:pt idx="954">
                  <c:v>224.864</c:v>
                </c:pt>
                <c:pt idx="955">
                  <c:v>224.99199999999999</c:v>
                </c:pt>
                <c:pt idx="956">
                  <c:v>225.2</c:v>
                </c:pt>
                <c:pt idx="957">
                  <c:v>225.56</c:v>
                </c:pt>
                <c:pt idx="958">
                  <c:v>226.04</c:v>
                </c:pt>
                <c:pt idx="959">
                  <c:v>226.24</c:v>
                </c:pt>
                <c:pt idx="960">
                  <c:v>226.66399999999999</c:v>
                </c:pt>
                <c:pt idx="961">
                  <c:v>226.92</c:v>
                </c:pt>
                <c:pt idx="962">
                  <c:v>227.256</c:v>
                </c:pt>
                <c:pt idx="963">
                  <c:v>227.43199999999999</c:v>
                </c:pt>
                <c:pt idx="964">
                  <c:v>227.68799999999999</c:v>
                </c:pt>
                <c:pt idx="965">
                  <c:v>227.93600000000001</c:v>
                </c:pt>
                <c:pt idx="966">
                  <c:v>228.17599999999999</c:v>
                </c:pt>
                <c:pt idx="967">
                  <c:v>228.54400000000001</c:v>
                </c:pt>
                <c:pt idx="968">
                  <c:v>228.792</c:v>
                </c:pt>
                <c:pt idx="969">
                  <c:v>229.32</c:v>
                </c:pt>
                <c:pt idx="970">
                  <c:v>229.73599999999999</c:v>
                </c:pt>
                <c:pt idx="971">
                  <c:v>229.92</c:v>
                </c:pt>
                <c:pt idx="972">
                  <c:v>203.08</c:v>
                </c:pt>
                <c:pt idx="973">
                  <c:v>195.624</c:v>
                </c:pt>
                <c:pt idx="974">
                  <c:v>195.88</c:v>
                </c:pt>
                <c:pt idx="975">
                  <c:v>196.06399999999999</c:v>
                </c:pt>
                <c:pt idx="976">
                  <c:v>196.36</c:v>
                </c:pt>
                <c:pt idx="977">
                  <c:v>196.61600000000001</c:v>
                </c:pt>
                <c:pt idx="978">
                  <c:v>197.12799999999999</c:v>
                </c:pt>
                <c:pt idx="979">
                  <c:v>197.56</c:v>
                </c:pt>
                <c:pt idx="980">
                  <c:v>197.77600000000001</c:v>
                </c:pt>
                <c:pt idx="981">
                  <c:v>198.05600000000001</c:v>
                </c:pt>
                <c:pt idx="982">
                  <c:v>198.21600000000001</c:v>
                </c:pt>
                <c:pt idx="983">
                  <c:v>198.73599999999999</c:v>
                </c:pt>
                <c:pt idx="984">
                  <c:v>198.93600000000001</c:v>
                </c:pt>
                <c:pt idx="985">
                  <c:v>199.416</c:v>
                </c:pt>
                <c:pt idx="986">
                  <c:v>199.68799999999999</c:v>
                </c:pt>
                <c:pt idx="987">
                  <c:v>200.00800000000001</c:v>
                </c:pt>
                <c:pt idx="988">
                  <c:v>200.392</c:v>
                </c:pt>
                <c:pt idx="989">
                  <c:v>200.6</c:v>
                </c:pt>
                <c:pt idx="990">
                  <c:v>201.06399999999999</c:v>
                </c:pt>
                <c:pt idx="991">
                  <c:v>201.59200000000001</c:v>
                </c:pt>
                <c:pt idx="992">
                  <c:v>201.792</c:v>
                </c:pt>
                <c:pt idx="993">
                  <c:v>202.28</c:v>
                </c:pt>
                <c:pt idx="994">
                  <c:v>202.416</c:v>
                </c:pt>
                <c:pt idx="995">
                  <c:v>202.73599999999999</c:v>
                </c:pt>
                <c:pt idx="996">
                  <c:v>202.83199999999999</c:v>
                </c:pt>
                <c:pt idx="997">
                  <c:v>202.83199999999999</c:v>
                </c:pt>
                <c:pt idx="998">
                  <c:v>203.16</c:v>
                </c:pt>
                <c:pt idx="999">
                  <c:v>203.64</c:v>
                </c:pt>
                <c:pt idx="1000">
                  <c:v>203.87200000000001</c:v>
                </c:pt>
                <c:pt idx="1001">
                  <c:v>203.87200000000001</c:v>
                </c:pt>
                <c:pt idx="1002">
                  <c:v>203.87200000000001</c:v>
                </c:pt>
                <c:pt idx="1003">
                  <c:v>203.87200000000001</c:v>
                </c:pt>
                <c:pt idx="1004">
                  <c:v>204.19200000000001</c:v>
                </c:pt>
                <c:pt idx="1005">
                  <c:v>204.43199999999999</c:v>
                </c:pt>
                <c:pt idx="1006">
                  <c:v>204.648</c:v>
                </c:pt>
                <c:pt idx="1007">
                  <c:v>204.82400000000001</c:v>
                </c:pt>
                <c:pt idx="1008">
                  <c:v>205.06399999999999</c:v>
                </c:pt>
                <c:pt idx="1009">
                  <c:v>205.29599999999999</c:v>
                </c:pt>
                <c:pt idx="1010">
                  <c:v>205.584</c:v>
                </c:pt>
                <c:pt idx="1011">
                  <c:v>206.12799999999999</c:v>
                </c:pt>
                <c:pt idx="1012">
                  <c:v>206.57599999999999</c:v>
                </c:pt>
                <c:pt idx="1013">
                  <c:v>206.83199999999999</c:v>
                </c:pt>
                <c:pt idx="1014">
                  <c:v>207.12</c:v>
                </c:pt>
                <c:pt idx="1015">
                  <c:v>207.44800000000001</c:v>
                </c:pt>
                <c:pt idx="1016">
                  <c:v>207.82400000000001</c:v>
                </c:pt>
                <c:pt idx="1017">
                  <c:v>208.12799999999999</c:v>
                </c:pt>
                <c:pt idx="1018">
                  <c:v>208.56800000000001</c:v>
                </c:pt>
                <c:pt idx="1019">
                  <c:v>208.976</c:v>
                </c:pt>
                <c:pt idx="1020">
                  <c:v>209.42400000000001</c:v>
                </c:pt>
                <c:pt idx="1021">
                  <c:v>209.82400000000001</c:v>
                </c:pt>
                <c:pt idx="1022">
                  <c:v>210.14400000000001</c:v>
                </c:pt>
                <c:pt idx="1023">
                  <c:v>210.49600000000001</c:v>
                </c:pt>
                <c:pt idx="1024">
                  <c:v>210.84</c:v>
                </c:pt>
                <c:pt idx="1025">
                  <c:v>211.28</c:v>
                </c:pt>
                <c:pt idx="1026">
                  <c:v>211.536</c:v>
                </c:pt>
                <c:pt idx="1027">
                  <c:v>212</c:v>
                </c:pt>
                <c:pt idx="1028">
                  <c:v>212.52799999999999</c:v>
                </c:pt>
                <c:pt idx="1029">
                  <c:v>212.75200000000001</c:v>
                </c:pt>
                <c:pt idx="1030">
                  <c:v>213.08799999999999</c:v>
                </c:pt>
                <c:pt idx="1031">
                  <c:v>213.21600000000001</c:v>
                </c:pt>
                <c:pt idx="1032">
                  <c:v>213.536</c:v>
                </c:pt>
                <c:pt idx="1033">
                  <c:v>213.744</c:v>
                </c:pt>
                <c:pt idx="1034">
                  <c:v>214.05600000000001</c:v>
                </c:pt>
                <c:pt idx="1035">
                  <c:v>214.536</c:v>
                </c:pt>
                <c:pt idx="1036">
                  <c:v>214.792</c:v>
                </c:pt>
                <c:pt idx="1037">
                  <c:v>215.12</c:v>
                </c:pt>
                <c:pt idx="1038">
                  <c:v>215.6</c:v>
                </c:pt>
                <c:pt idx="1039">
                  <c:v>215.816</c:v>
                </c:pt>
                <c:pt idx="1040">
                  <c:v>215.91200000000001</c:v>
                </c:pt>
                <c:pt idx="1041">
                  <c:v>216.072</c:v>
                </c:pt>
                <c:pt idx="1042">
                  <c:v>216.232</c:v>
                </c:pt>
                <c:pt idx="1043">
                  <c:v>216.38399999999999</c:v>
                </c:pt>
                <c:pt idx="1044">
                  <c:v>216.56</c:v>
                </c:pt>
                <c:pt idx="1045">
                  <c:v>216.78399999999999</c:v>
                </c:pt>
                <c:pt idx="1046">
                  <c:v>217.24799999999999</c:v>
                </c:pt>
                <c:pt idx="1047">
                  <c:v>217.66399999999999</c:v>
                </c:pt>
                <c:pt idx="1048">
                  <c:v>217.792</c:v>
                </c:pt>
                <c:pt idx="1049">
                  <c:v>218</c:v>
                </c:pt>
                <c:pt idx="1050">
                  <c:v>218.22399999999999</c:v>
                </c:pt>
                <c:pt idx="1051">
                  <c:v>218.48</c:v>
                </c:pt>
                <c:pt idx="1052">
                  <c:v>218.648</c:v>
                </c:pt>
                <c:pt idx="1053">
                  <c:v>218.648</c:v>
                </c:pt>
                <c:pt idx="1054">
                  <c:v>218.88800000000001</c:v>
                </c:pt>
                <c:pt idx="1055">
                  <c:v>219.19200000000001</c:v>
                </c:pt>
                <c:pt idx="1056">
                  <c:v>219.28800000000001</c:v>
                </c:pt>
                <c:pt idx="1057">
                  <c:v>219.59200000000001</c:v>
                </c:pt>
                <c:pt idx="1058">
                  <c:v>220.08799999999999</c:v>
                </c:pt>
                <c:pt idx="1059">
                  <c:v>220.376</c:v>
                </c:pt>
                <c:pt idx="1060">
                  <c:v>220.77600000000001</c:v>
                </c:pt>
                <c:pt idx="1061">
                  <c:v>220.77600000000001</c:v>
                </c:pt>
                <c:pt idx="1062">
                  <c:v>221.01599999999999</c:v>
                </c:pt>
                <c:pt idx="1063">
                  <c:v>221.19200000000001</c:v>
                </c:pt>
                <c:pt idx="1064">
                  <c:v>221.48</c:v>
                </c:pt>
                <c:pt idx="1065">
                  <c:v>221.76</c:v>
                </c:pt>
                <c:pt idx="1066">
                  <c:v>222.08</c:v>
                </c:pt>
                <c:pt idx="1067">
                  <c:v>222.43199999999999</c:v>
                </c:pt>
                <c:pt idx="1068">
                  <c:v>222.85599999999999</c:v>
                </c:pt>
                <c:pt idx="1069">
                  <c:v>223.16800000000001</c:v>
                </c:pt>
                <c:pt idx="1070">
                  <c:v>223.31200000000001</c:v>
                </c:pt>
                <c:pt idx="1071">
                  <c:v>223.624</c:v>
                </c:pt>
                <c:pt idx="1072">
                  <c:v>224.10400000000001</c:v>
                </c:pt>
                <c:pt idx="1073">
                  <c:v>224.584</c:v>
                </c:pt>
                <c:pt idx="1074">
                  <c:v>224.70400000000001</c:v>
                </c:pt>
                <c:pt idx="1075">
                  <c:v>225.08</c:v>
                </c:pt>
                <c:pt idx="1076">
                  <c:v>225.32</c:v>
                </c:pt>
                <c:pt idx="1077">
                  <c:v>225.78399999999999</c:v>
                </c:pt>
                <c:pt idx="1078">
                  <c:v>226.11199999999999</c:v>
                </c:pt>
                <c:pt idx="1079">
                  <c:v>226.464</c:v>
                </c:pt>
                <c:pt idx="1080">
                  <c:v>226.71199999999999</c:v>
                </c:pt>
                <c:pt idx="1081">
                  <c:v>226.96799999999999</c:v>
                </c:pt>
                <c:pt idx="1082">
                  <c:v>227.512</c:v>
                </c:pt>
                <c:pt idx="1083">
                  <c:v>227.63200000000001</c:v>
                </c:pt>
                <c:pt idx="1084">
                  <c:v>228.04</c:v>
                </c:pt>
                <c:pt idx="1085">
                  <c:v>228.36</c:v>
                </c:pt>
                <c:pt idx="1086">
                  <c:v>228.672</c:v>
                </c:pt>
                <c:pt idx="1087">
                  <c:v>229.14400000000001</c:v>
                </c:pt>
                <c:pt idx="1088">
                  <c:v>229.464</c:v>
                </c:pt>
                <c:pt idx="1089">
                  <c:v>229.73599999999999</c:v>
                </c:pt>
                <c:pt idx="1090">
                  <c:v>196.11199999999999</c:v>
                </c:pt>
                <c:pt idx="1091">
                  <c:v>196.208</c:v>
                </c:pt>
                <c:pt idx="1092">
                  <c:v>196.208</c:v>
                </c:pt>
                <c:pt idx="1093">
                  <c:v>196.208</c:v>
                </c:pt>
                <c:pt idx="1094">
                  <c:v>196.63200000000001</c:v>
                </c:pt>
                <c:pt idx="1095">
                  <c:v>196.92</c:v>
                </c:pt>
                <c:pt idx="1096">
                  <c:v>197.05600000000001</c:v>
                </c:pt>
                <c:pt idx="1097">
                  <c:v>197.21600000000001</c:v>
                </c:pt>
                <c:pt idx="1098">
                  <c:v>197.488</c:v>
                </c:pt>
                <c:pt idx="1099">
                  <c:v>197.744</c:v>
                </c:pt>
                <c:pt idx="1100">
                  <c:v>198.16800000000001</c:v>
                </c:pt>
                <c:pt idx="1101">
                  <c:v>198.27199999999999</c:v>
                </c:pt>
                <c:pt idx="1102">
                  <c:v>198.49600000000001</c:v>
                </c:pt>
                <c:pt idx="1103">
                  <c:v>198.624</c:v>
                </c:pt>
                <c:pt idx="1104">
                  <c:v>198.672</c:v>
                </c:pt>
                <c:pt idx="1105">
                  <c:v>199.08</c:v>
                </c:pt>
                <c:pt idx="1106">
                  <c:v>199.376</c:v>
                </c:pt>
                <c:pt idx="1107">
                  <c:v>199.72800000000001</c:v>
                </c:pt>
                <c:pt idx="1108">
                  <c:v>200.048</c:v>
                </c:pt>
                <c:pt idx="1109">
                  <c:v>200.44800000000001</c:v>
                </c:pt>
                <c:pt idx="1110">
                  <c:v>200.584</c:v>
                </c:pt>
                <c:pt idx="1111">
                  <c:v>200.952</c:v>
                </c:pt>
                <c:pt idx="1112">
                  <c:v>201.48</c:v>
                </c:pt>
                <c:pt idx="1113">
                  <c:v>201.73599999999999</c:v>
                </c:pt>
                <c:pt idx="1114">
                  <c:v>202.048</c:v>
                </c:pt>
                <c:pt idx="1115">
                  <c:v>202.45599999999999</c:v>
                </c:pt>
                <c:pt idx="1116">
                  <c:v>202.77600000000001</c:v>
                </c:pt>
                <c:pt idx="1117">
                  <c:v>202.85599999999999</c:v>
                </c:pt>
                <c:pt idx="1118">
                  <c:v>203.26400000000001</c:v>
                </c:pt>
                <c:pt idx="1119">
                  <c:v>203.392</c:v>
                </c:pt>
                <c:pt idx="1120">
                  <c:v>203.6</c:v>
                </c:pt>
                <c:pt idx="1121">
                  <c:v>203.648</c:v>
                </c:pt>
                <c:pt idx="1122">
                  <c:v>203.82400000000001</c:v>
                </c:pt>
                <c:pt idx="1123">
                  <c:v>204.12</c:v>
                </c:pt>
                <c:pt idx="1124">
                  <c:v>204.57599999999999</c:v>
                </c:pt>
                <c:pt idx="1125">
                  <c:v>204.8</c:v>
                </c:pt>
                <c:pt idx="1126">
                  <c:v>204.952</c:v>
                </c:pt>
                <c:pt idx="1127">
                  <c:v>205.208</c:v>
                </c:pt>
                <c:pt idx="1128">
                  <c:v>205.49600000000001</c:v>
                </c:pt>
                <c:pt idx="1129">
                  <c:v>205.72</c:v>
                </c:pt>
                <c:pt idx="1130">
                  <c:v>205.928</c:v>
                </c:pt>
                <c:pt idx="1131">
                  <c:v>206.12</c:v>
                </c:pt>
                <c:pt idx="1132">
                  <c:v>206.45599999999999</c:v>
                </c:pt>
                <c:pt idx="1133">
                  <c:v>206.98400000000001</c:v>
                </c:pt>
                <c:pt idx="1134">
                  <c:v>207.352</c:v>
                </c:pt>
                <c:pt idx="1135">
                  <c:v>207.4</c:v>
                </c:pt>
                <c:pt idx="1136">
                  <c:v>207.88</c:v>
                </c:pt>
                <c:pt idx="1137">
                  <c:v>207.928</c:v>
                </c:pt>
                <c:pt idx="1138">
                  <c:v>208.05600000000001</c:v>
                </c:pt>
                <c:pt idx="1139">
                  <c:v>208.48</c:v>
                </c:pt>
                <c:pt idx="1140">
                  <c:v>208.84800000000001</c:v>
                </c:pt>
                <c:pt idx="1141">
                  <c:v>209.232</c:v>
                </c:pt>
                <c:pt idx="1142">
                  <c:v>209.54400000000001</c:v>
                </c:pt>
                <c:pt idx="1143">
                  <c:v>209.84800000000001</c:v>
                </c:pt>
                <c:pt idx="1144">
                  <c:v>210.24799999999999</c:v>
                </c:pt>
                <c:pt idx="1145">
                  <c:v>210.624</c:v>
                </c:pt>
                <c:pt idx="1146">
                  <c:v>210.82400000000001</c:v>
                </c:pt>
                <c:pt idx="1147">
                  <c:v>210.87200000000001</c:v>
                </c:pt>
                <c:pt idx="1148">
                  <c:v>211.14400000000001</c:v>
                </c:pt>
                <c:pt idx="1149">
                  <c:v>211.38399999999999</c:v>
                </c:pt>
                <c:pt idx="1150">
                  <c:v>211.64</c:v>
                </c:pt>
                <c:pt idx="1151">
                  <c:v>212.00800000000001</c:v>
                </c:pt>
                <c:pt idx="1152">
                  <c:v>212.24799999999999</c:v>
                </c:pt>
                <c:pt idx="1153">
                  <c:v>212.31200000000001</c:v>
                </c:pt>
                <c:pt idx="1154">
                  <c:v>212.56</c:v>
                </c:pt>
                <c:pt idx="1155">
                  <c:v>212.89599999999999</c:v>
                </c:pt>
                <c:pt idx="1156">
                  <c:v>213.10400000000001</c:v>
                </c:pt>
                <c:pt idx="1157">
                  <c:v>213.34399999999999</c:v>
                </c:pt>
                <c:pt idx="1158">
                  <c:v>213.47200000000001</c:v>
                </c:pt>
                <c:pt idx="1159">
                  <c:v>213.84</c:v>
                </c:pt>
                <c:pt idx="1160">
                  <c:v>214.06399999999999</c:v>
                </c:pt>
                <c:pt idx="1161">
                  <c:v>214.48</c:v>
                </c:pt>
                <c:pt idx="1162">
                  <c:v>214.96</c:v>
                </c:pt>
                <c:pt idx="1163">
                  <c:v>215.376</c:v>
                </c:pt>
                <c:pt idx="1164">
                  <c:v>215.71199999999999</c:v>
                </c:pt>
                <c:pt idx="1165">
                  <c:v>215.96799999999999</c:v>
                </c:pt>
                <c:pt idx="1166">
                  <c:v>216.208</c:v>
                </c:pt>
                <c:pt idx="1167">
                  <c:v>216.27199999999999</c:v>
                </c:pt>
                <c:pt idx="1168">
                  <c:v>216.59200000000001</c:v>
                </c:pt>
                <c:pt idx="1169">
                  <c:v>216.83199999999999</c:v>
                </c:pt>
                <c:pt idx="1170">
                  <c:v>216.83199999999999</c:v>
                </c:pt>
                <c:pt idx="1171">
                  <c:v>217.11199999999999</c:v>
                </c:pt>
                <c:pt idx="1172">
                  <c:v>217.464</c:v>
                </c:pt>
                <c:pt idx="1173">
                  <c:v>217.8</c:v>
                </c:pt>
                <c:pt idx="1174">
                  <c:v>218.2</c:v>
                </c:pt>
                <c:pt idx="1175">
                  <c:v>218.44</c:v>
                </c:pt>
                <c:pt idx="1176">
                  <c:v>218.82400000000001</c:v>
                </c:pt>
                <c:pt idx="1177">
                  <c:v>219.08799999999999</c:v>
                </c:pt>
                <c:pt idx="1178">
                  <c:v>219.24799999999999</c:v>
                </c:pt>
                <c:pt idx="1179">
                  <c:v>219.52799999999999</c:v>
                </c:pt>
                <c:pt idx="1180">
                  <c:v>220.10400000000001</c:v>
                </c:pt>
                <c:pt idx="1181">
                  <c:v>220.536</c:v>
                </c:pt>
                <c:pt idx="1182">
                  <c:v>220.82400000000001</c:v>
                </c:pt>
                <c:pt idx="1183">
                  <c:v>221.12799999999999</c:v>
                </c:pt>
                <c:pt idx="1184">
                  <c:v>221.256</c:v>
                </c:pt>
                <c:pt idx="1185">
                  <c:v>221.59200000000001</c:v>
                </c:pt>
                <c:pt idx="1186">
                  <c:v>221.72</c:v>
                </c:pt>
                <c:pt idx="1187">
                  <c:v>222.00800000000001</c:v>
                </c:pt>
                <c:pt idx="1188">
                  <c:v>222.184</c:v>
                </c:pt>
                <c:pt idx="1189">
                  <c:v>222.184</c:v>
                </c:pt>
                <c:pt idx="1190">
                  <c:v>222.28</c:v>
                </c:pt>
                <c:pt idx="1191">
                  <c:v>222.6</c:v>
                </c:pt>
                <c:pt idx="1192">
                  <c:v>223.03200000000001</c:v>
                </c:pt>
                <c:pt idx="1193">
                  <c:v>223.19200000000001</c:v>
                </c:pt>
                <c:pt idx="1194">
                  <c:v>223.624</c:v>
                </c:pt>
                <c:pt idx="1195">
                  <c:v>223.672</c:v>
                </c:pt>
                <c:pt idx="1196">
                  <c:v>224.096</c:v>
                </c:pt>
                <c:pt idx="1197">
                  <c:v>224.19200000000001</c:v>
                </c:pt>
                <c:pt idx="1198">
                  <c:v>224.34399999999999</c:v>
                </c:pt>
                <c:pt idx="1199">
                  <c:v>224.87200000000001</c:v>
                </c:pt>
                <c:pt idx="1200">
                  <c:v>225.32</c:v>
                </c:pt>
                <c:pt idx="1201">
                  <c:v>225.44800000000001</c:v>
                </c:pt>
                <c:pt idx="1202">
                  <c:v>225.66399999999999</c:v>
                </c:pt>
                <c:pt idx="1203">
                  <c:v>226.08</c:v>
                </c:pt>
                <c:pt idx="1204">
                  <c:v>196.24</c:v>
                </c:pt>
                <c:pt idx="1205">
                  <c:v>196.28800000000001</c:v>
                </c:pt>
                <c:pt idx="1206">
                  <c:v>196.56800000000001</c:v>
                </c:pt>
                <c:pt idx="1207">
                  <c:v>196.71199999999999</c:v>
                </c:pt>
                <c:pt idx="1208">
                  <c:v>197.11199999999999</c:v>
                </c:pt>
                <c:pt idx="1209">
                  <c:v>197.512</c:v>
                </c:pt>
                <c:pt idx="1210">
                  <c:v>197.696</c:v>
                </c:pt>
                <c:pt idx="1211">
                  <c:v>197.88</c:v>
                </c:pt>
                <c:pt idx="1212">
                  <c:v>198.21600000000001</c:v>
                </c:pt>
                <c:pt idx="1213">
                  <c:v>198.56800000000001</c:v>
                </c:pt>
                <c:pt idx="1214">
                  <c:v>198.96</c:v>
                </c:pt>
                <c:pt idx="1215">
                  <c:v>199.29599999999999</c:v>
                </c:pt>
                <c:pt idx="1216">
                  <c:v>199.57599999999999</c:v>
                </c:pt>
                <c:pt idx="1217">
                  <c:v>200.03200000000001</c:v>
                </c:pt>
                <c:pt idx="1218">
                  <c:v>200.43199999999999</c:v>
                </c:pt>
                <c:pt idx="1219">
                  <c:v>200.78399999999999</c:v>
                </c:pt>
                <c:pt idx="1220">
                  <c:v>201.12799999999999</c:v>
                </c:pt>
                <c:pt idx="1221">
                  <c:v>201.12799999999999</c:v>
                </c:pt>
                <c:pt idx="1222">
                  <c:v>201.22399999999999</c:v>
                </c:pt>
                <c:pt idx="1223">
                  <c:v>201.52799999999999</c:v>
                </c:pt>
                <c:pt idx="1224">
                  <c:v>201.59200000000001</c:v>
                </c:pt>
                <c:pt idx="1225">
                  <c:v>201.816</c:v>
                </c:pt>
                <c:pt idx="1226">
                  <c:v>202.05600000000001</c:v>
                </c:pt>
                <c:pt idx="1227">
                  <c:v>202.44</c:v>
                </c:pt>
                <c:pt idx="1228">
                  <c:v>202.78399999999999</c:v>
                </c:pt>
                <c:pt idx="1229">
                  <c:v>202.864</c:v>
                </c:pt>
                <c:pt idx="1230">
                  <c:v>203.072</c:v>
                </c:pt>
                <c:pt idx="1231">
                  <c:v>203.27199999999999</c:v>
                </c:pt>
                <c:pt idx="1232">
                  <c:v>203.352</c:v>
                </c:pt>
                <c:pt idx="1233">
                  <c:v>203.648</c:v>
                </c:pt>
                <c:pt idx="1234">
                  <c:v>204.00800000000001</c:v>
                </c:pt>
                <c:pt idx="1235">
                  <c:v>204.232</c:v>
                </c:pt>
                <c:pt idx="1236">
                  <c:v>204.33600000000001</c:v>
                </c:pt>
                <c:pt idx="1237">
                  <c:v>204.608</c:v>
                </c:pt>
                <c:pt idx="1238">
                  <c:v>204.85599999999999</c:v>
                </c:pt>
                <c:pt idx="1239">
                  <c:v>205.04</c:v>
                </c:pt>
                <c:pt idx="1240">
                  <c:v>205.40799999999999</c:v>
                </c:pt>
                <c:pt idx="1241">
                  <c:v>205.54400000000001</c:v>
                </c:pt>
                <c:pt idx="1242">
                  <c:v>205.85599999999999</c:v>
                </c:pt>
                <c:pt idx="1243">
                  <c:v>206.14400000000001</c:v>
                </c:pt>
                <c:pt idx="1244">
                  <c:v>206.38399999999999</c:v>
                </c:pt>
                <c:pt idx="1245">
                  <c:v>206.76</c:v>
                </c:pt>
                <c:pt idx="1246">
                  <c:v>206.92</c:v>
                </c:pt>
                <c:pt idx="1247">
                  <c:v>207.19200000000001</c:v>
                </c:pt>
                <c:pt idx="1248">
                  <c:v>207.56</c:v>
                </c:pt>
                <c:pt idx="1249">
                  <c:v>207.84800000000001</c:v>
                </c:pt>
                <c:pt idx="1250">
                  <c:v>208.184</c:v>
                </c:pt>
                <c:pt idx="1251">
                  <c:v>208.68799999999999</c:v>
                </c:pt>
                <c:pt idx="1252">
                  <c:v>208.89599999999999</c:v>
                </c:pt>
                <c:pt idx="1253">
                  <c:v>209.40799999999999</c:v>
                </c:pt>
                <c:pt idx="1254">
                  <c:v>209.75200000000001</c:v>
                </c:pt>
                <c:pt idx="1255">
                  <c:v>210.072</c:v>
                </c:pt>
                <c:pt idx="1256">
                  <c:v>210.24799999999999</c:v>
                </c:pt>
                <c:pt idx="1257">
                  <c:v>210.63200000000001</c:v>
                </c:pt>
                <c:pt idx="1258">
                  <c:v>210.72800000000001</c:v>
                </c:pt>
                <c:pt idx="1259">
                  <c:v>211.08</c:v>
                </c:pt>
                <c:pt idx="1260">
                  <c:v>211.328</c:v>
                </c:pt>
                <c:pt idx="1261">
                  <c:v>211.71199999999999</c:v>
                </c:pt>
                <c:pt idx="1262">
                  <c:v>211.88800000000001</c:v>
                </c:pt>
                <c:pt idx="1263">
                  <c:v>212.048</c:v>
                </c:pt>
                <c:pt idx="1264">
                  <c:v>212.49600000000001</c:v>
                </c:pt>
                <c:pt idx="1265">
                  <c:v>212.49600000000001</c:v>
                </c:pt>
                <c:pt idx="1266">
                  <c:v>212.94399999999999</c:v>
                </c:pt>
                <c:pt idx="1267">
                  <c:v>213.392</c:v>
                </c:pt>
                <c:pt idx="1268">
                  <c:v>213.66399999999999</c:v>
                </c:pt>
                <c:pt idx="1269">
                  <c:v>213.99199999999999</c:v>
                </c:pt>
                <c:pt idx="1270">
                  <c:v>214.2</c:v>
                </c:pt>
                <c:pt idx="1271">
                  <c:v>214.744</c:v>
                </c:pt>
                <c:pt idx="1272">
                  <c:v>215.096</c:v>
                </c:pt>
                <c:pt idx="1273">
                  <c:v>215.31200000000001</c:v>
                </c:pt>
                <c:pt idx="1274">
                  <c:v>215.792</c:v>
                </c:pt>
                <c:pt idx="1275">
                  <c:v>216.11199999999999</c:v>
                </c:pt>
                <c:pt idx="1276">
                  <c:v>216.44800000000001</c:v>
                </c:pt>
                <c:pt idx="1277">
                  <c:v>216.57599999999999</c:v>
                </c:pt>
                <c:pt idx="1278">
                  <c:v>216.87200000000001</c:v>
                </c:pt>
                <c:pt idx="1279">
                  <c:v>217.12799999999999</c:v>
                </c:pt>
                <c:pt idx="1280">
                  <c:v>217.33600000000001</c:v>
                </c:pt>
                <c:pt idx="1281">
                  <c:v>217.64</c:v>
                </c:pt>
                <c:pt idx="1282">
                  <c:v>217.94399999999999</c:v>
                </c:pt>
                <c:pt idx="1283">
                  <c:v>218.40799999999999</c:v>
                </c:pt>
                <c:pt idx="1284">
                  <c:v>218.52799999999999</c:v>
                </c:pt>
                <c:pt idx="1285">
                  <c:v>218.82400000000001</c:v>
                </c:pt>
                <c:pt idx="1286">
                  <c:v>219.17599999999999</c:v>
                </c:pt>
                <c:pt idx="1287">
                  <c:v>219.464</c:v>
                </c:pt>
                <c:pt idx="1288">
                  <c:v>219.65600000000001</c:v>
                </c:pt>
                <c:pt idx="1289">
                  <c:v>219.91200000000001</c:v>
                </c:pt>
                <c:pt idx="1290">
                  <c:v>220.136</c:v>
                </c:pt>
                <c:pt idx="1291">
                  <c:v>220.47200000000001</c:v>
                </c:pt>
                <c:pt idx="1292">
                  <c:v>221</c:v>
                </c:pt>
                <c:pt idx="1293">
                  <c:v>221.36</c:v>
                </c:pt>
                <c:pt idx="1294">
                  <c:v>221.744</c:v>
                </c:pt>
                <c:pt idx="1295">
                  <c:v>222.01599999999999</c:v>
                </c:pt>
                <c:pt idx="1296">
                  <c:v>222.16800000000001</c:v>
                </c:pt>
                <c:pt idx="1297">
                  <c:v>222.536</c:v>
                </c:pt>
                <c:pt idx="1298">
                  <c:v>222.536</c:v>
                </c:pt>
                <c:pt idx="1299">
                  <c:v>222.77600000000001</c:v>
                </c:pt>
                <c:pt idx="1300">
                  <c:v>223.15199999999999</c:v>
                </c:pt>
                <c:pt idx="1301">
                  <c:v>223.44800000000001</c:v>
                </c:pt>
                <c:pt idx="1302">
                  <c:v>223.83199999999999</c:v>
                </c:pt>
                <c:pt idx="1303">
                  <c:v>224.16</c:v>
                </c:pt>
                <c:pt idx="1304">
                  <c:v>224.24</c:v>
                </c:pt>
                <c:pt idx="1305">
                  <c:v>224.57599999999999</c:v>
                </c:pt>
                <c:pt idx="1306">
                  <c:v>224.78399999999999</c:v>
                </c:pt>
                <c:pt idx="1307">
                  <c:v>225.10400000000001</c:v>
                </c:pt>
                <c:pt idx="1308">
                  <c:v>225.42400000000001</c:v>
                </c:pt>
                <c:pt idx="1309">
                  <c:v>225.47200000000001</c:v>
                </c:pt>
                <c:pt idx="1310">
                  <c:v>225.66399999999999</c:v>
                </c:pt>
                <c:pt idx="1311">
                  <c:v>226.12799999999999</c:v>
                </c:pt>
                <c:pt idx="1312">
                  <c:v>226.352</c:v>
                </c:pt>
                <c:pt idx="1313">
                  <c:v>226.82400000000001</c:v>
                </c:pt>
                <c:pt idx="1314">
                  <c:v>227.16</c:v>
                </c:pt>
                <c:pt idx="1315">
                  <c:v>227.488</c:v>
                </c:pt>
                <c:pt idx="1316">
                  <c:v>227.98400000000001</c:v>
                </c:pt>
                <c:pt idx="1317">
                  <c:v>227.98400000000001</c:v>
                </c:pt>
                <c:pt idx="1318">
                  <c:v>197.15199999999999</c:v>
                </c:pt>
                <c:pt idx="1319">
                  <c:v>197.31200000000001</c:v>
                </c:pt>
                <c:pt idx="1320">
                  <c:v>197.65600000000001</c:v>
                </c:pt>
                <c:pt idx="1321">
                  <c:v>198.08</c:v>
                </c:pt>
                <c:pt idx="1322">
                  <c:v>198.56800000000001</c:v>
                </c:pt>
                <c:pt idx="1323">
                  <c:v>198.864</c:v>
                </c:pt>
                <c:pt idx="1324">
                  <c:v>199.184</c:v>
                </c:pt>
                <c:pt idx="1325">
                  <c:v>199.536</c:v>
                </c:pt>
                <c:pt idx="1326">
                  <c:v>199.88800000000001</c:v>
                </c:pt>
                <c:pt idx="1327">
                  <c:v>200.36</c:v>
                </c:pt>
                <c:pt idx="1328">
                  <c:v>200.696</c:v>
                </c:pt>
                <c:pt idx="1329">
                  <c:v>200.928</c:v>
                </c:pt>
                <c:pt idx="1330">
                  <c:v>201.22399999999999</c:v>
                </c:pt>
                <c:pt idx="1331">
                  <c:v>201.6</c:v>
                </c:pt>
                <c:pt idx="1332">
                  <c:v>201.82400000000001</c:v>
                </c:pt>
                <c:pt idx="1333">
                  <c:v>202.232</c:v>
                </c:pt>
                <c:pt idx="1334">
                  <c:v>202.52799999999999</c:v>
                </c:pt>
                <c:pt idx="1335">
                  <c:v>202.65600000000001</c:v>
                </c:pt>
                <c:pt idx="1336">
                  <c:v>202.72</c:v>
                </c:pt>
                <c:pt idx="1337">
                  <c:v>203.17599999999999</c:v>
                </c:pt>
                <c:pt idx="1338">
                  <c:v>203.54400000000001</c:v>
                </c:pt>
                <c:pt idx="1339">
                  <c:v>203.75200000000001</c:v>
                </c:pt>
                <c:pt idx="1340">
                  <c:v>203.89599999999999</c:v>
                </c:pt>
                <c:pt idx="1341">
                  <c:v>204.22399999999999</c:v>
                </c:pt>
                <c:pt idx="1342">
                  <c:v>204.78399999999999</c:v>
                </c:pt>
                <c:pt idx="1343">
                  <c:v>204.904</c:v>
                </c:pt>
                <c:pt idx="1344">
                  <c:v>205.26400000000001</c:v>
                </c:pt>
                <c:pt idx="1345">
                  <c:v>205.648</c:v>
                </c:pt>
                <c:pt idx="1346">
                  <c:v>205.768</c:v>
                </c:pt>
                <c:pt idx="1347">
                  <c:v>206.29599999999999</c:v>
                </c:pt>
                <c:pt idx="1348">
                  <c:v>206.52</c:v>
                </c:pt>
                <c:pt idx="1349">
                  <c:v>206.52</c:v>
                </c:pt>
                <c:pt idx="1350">
                  <c:v>206.72</c:v>
                </c:pt>
                <c:pt idx="1351">
                  <c:v>207.16800000000001</c:v>
                </c:pt>
                <c:pt idx="1352">
                  <c:v>207.376</c:v>
                </c:pt>
                <c:pt idx="1353">
                  <c:v>207.63200000000001</c:v>
                </c:pt>
                <c:pt idx="1354">
                  <c:v>207.91200000000001</c:v>
                </c:pt>
                <c:pt idx="1355">
                  <c:v>208.072</c:v>
                </c:pt>
                <c:pt idx="1356">
                  <c:v>208.24799999999999</c:v>
                </c:pt>
                <c:pt idx="1357">
                  <c:v>208.584</c:v>
                </c:pt>
                <c:pt idx="1358">
                  <c:v>209.096</c:v>
                </c:pt>
                <c:pt idx="1359">
                  <c:v>209.28</c:v>
                </c:pt>
                <c:pt idx="1360">
                  <c:v>209.56</c:v>
                </c:pt>
                <c:pt idx="1361">
                  <c:v>209.88</c:v>
                </c:pt>
                <c:pt idx="1362">
                  <c:v>210.24</c:v>
                </c:pt>
                <c:pt idx="1363">
                  <c:v>210.4</c:v>
                </c:pt>
                <c:pt idx="1364">
                  <c:v>210.75200000000001</c:v>
                </c:pt>
                <c:pt idx="1365">
                  <c:v>210.976</c:v>
                </c:pt>
                <c:pt idx="1366">
                  <c:v>211.44800000000001</c:v>
                </c:pt>
                <c:pt idx="1367">
                  <c:v>211.75200000000001</c:v>
                </c:pt>
                <c:pt idx="1368">
                  <c:v>212.136</c:v>
                </c:pt>
                <c:pt idx="1369">
                  <c:v>212.26400000000001</c:v>
                </c:pt>
                <c:pt idx="1370">
                  <c:v>212.63200000000001</c:v>
                </c:pt>
                <c:pt idx="1371">
                  <c:v>212.83199999999999</c:v>
                </c:pt>
                <c:pt idx="1372">
                  <c:v>213.31200000000001</c:v>
                </c:pt>
                <c:pt idx="1373">
                  <c:v>213.72800000000001</c:v>
                </c:pt>
                <c:pt idx="1374">
                  <c:v>214.01599999999999</c:v>
                </c:pt>
                <c:pt idx="1375">
                  <c:v>214.54400000000001</c:v>
                </c:pt>
                <c:pt idx="1376">
                  <c:v>214.864</c:v>
                </c:pt>
                <c:pt idx="1377">
                  <c:v>215.10400000000001</c:v>
                </c:pt>
                <c:pt idx="1378">
                  <c:v>215.34399999999999</c:v>
                </c:pt>
                <c:pt idx="1379">
                  <c:v>215.85599999999999</c:v>
                </c:pt>
                <c:pt idx="1380">
                  <c:v>216.22399999999999</c:v>
                </c:pt>
                <c:pt idx="1381">
                  <c:v>216.32</c:v>
                </c:pt>
                <c:pt idx="1382">
                  <c:v>216.64</c:v>
                </c:pt>
                <c:pt idx="1383">
                  <c:v>216.89599999999999</c:v>
                </c:pt>
                <c:pt idx="1384">
                  <c:v>217.232</c:v>
                </c:pt>
                <c:pt idx="1385">
                  <c:v>217.45599999999999</c:v>
                </c:pt>
                <c:pt idx="1386">
                  <c:v>217.76</c:v>
                </c:pt>
                <c:pt idx="1387">
                  <c:v>218.256</c:v>
                </c:pt>
                <c:pt idx="1388">
                  <c:v>218.48</c:v>
                </c:pt>
                <c:pt idx="1389">
                  <c:v>218.6</c:v>
                </c:pt>
                <c:pt idx="1390">
                  <c:v>218.91200000000001</c:v>
                </c:pt>
                <c:pt idx="1391">
                  <c:v>219.10400000000001</c:v>
                </c:pt>
                <c:pt idx="1392">
                  <c:v>219.31200000000001</c:v>
                </c:pt>
                <c:pt idx="1393">
                  <c:v>219.31200000000001</c:v>
                </c:pt>
                <c:pt idx="1394">
                  <c:v>219.50399999999999</c:v>
                </c:pt>
                <c:pt idx="1395">
                  <c:v>219.792</c:v>
                </c:pt>
                <c:pt idx="1396">
                  <c:v>220.00800000000001</c:v>
                </c:pt>
                <c:pt idx="1397">
                  <c:v>220.44800000000001</c:v>
                </c:pt>
                <c:pt idx="1398">
                  <c:v>220.816</c:v>
                </c:pt>
                <c:pt idx="1399">
                  <c:v>221.04</c:v>
                </c:pt>
                <c:pt idx="1400">
                  <c:v>221.54400000000001</c:v>
                </c:pt>
                <c:pt idx="1401">
                  <c:v>221.64</c:v>
                </c:pt>
                <c:pt idx="1402">
                  <c:v>222.048</c:v>
                </c:pt>
                <c:pt idx="1403">
                  <c:v>222.36</c:v>
                </c:pt>
                <c:pt idx="1404">
                  <c:v>222.87200000000001</c:v>
                </c:pt>
                <c:pt idx="1405">
                  <c:v>223.26400000000001</c:v>
                </c:pt>
                <c:pt idx="1406">
                  <c:v>223.68799999999999</c:v>
                </c:pt>
                <c:pt idx="1407">
                  <c:v>223.73599999999999</c:v>
                </c:pt>
                <c:pt idx="1408">
                  <c:v>224.16</c:v>
                </c:pt>
                <c:pt idx="1409">
                  <c:v>224.49600000000001</c:v>
                </c:pt>
                <c:pt idx="1410">
                  <c:v>224.75200000000001</c:v>
                </c:pt>
                <c:pt idx="1411">
                  <c:v>225.184</c:v>
                </c:pt>
                <c:pt idx="1412">
                  <c:v>225.40799999999999</c:v>
                </c:pt>
                <c:pt idx="1413">
                  <c:v>225.536</c:v>
                </c:pt>
                <c:pt idx="1414">
                  <c:v>225.864</c:v>
                </c:pt>
                <c:pt idx="1415">
                  <c:v>226.04</c:v>
                </c:pt>
                <c:pt idx="1416">
                  <c:v>226.29599999999999</c:v>
                </c:pt>
                <c:pt idx="1417">
                  <c:v>226.72800000000001</c:v>
                </c:pt>
                <c:pt idx="1418">
                  <c:v>227.08</c:v>
                </c:pt>
                <c:pt idx="1419">
                  <c:v>227.304</c:v>
                </c:pt>
                <c:pt idx="1420">
                  <c:v>227.68</c:v>
                </c:pt>
                <c:pt idx="1421">
                  <c:v>227.976</c:v>
                </c:pt>
                <c:pt idx="1422">
                  <c:v>228.26400000000001</c:v>
                </c:pt>
                <c:pt idx="1423">
                  <c:v>228.68</c:v>
                </c:pt>
                <c:pt idx="1424">
                  <c:v>229.208</c:v>
                </c:pt>
                <c:pt idx="1425">
                  <c:v>229.44800000000001</c:v>
                </c:pt>
                <c:pt idx="1426">
                  <c:v>229.608</c:v>
                </c:pt>
                <c:pt idx="1427">
                  <c:v>229.76</c:v>
                </c:pt>
                <c:pt idx="1428">
                  <c:v>229.92</c:v>
                </c:pt>
                <c:pt idx="1429">
                  <c:v>197.65600000000001</c:v>
                </c:pt>
                <c:pt idx="1430">
                  <c:v>197.91200000000001</c:v>
                </c:pt>
                <c:pt idx="1431">
                  <c:v>198.27199999999999</c:v>
                </c:pt>
                <c:pt idx="1432">
                  <c:v>198.43199999999999</c:v>
                </c:pt>
                <c:pt idx="1433">
                  <c:v>198.94399999999999</c:v>
                </c:pt>
                <c:pt idx="1434">
                  <c:v>199.096</c:v>
                </c:pt>
                <c:pt idx="1435">
                  <c:v>199.352</c:v>
                </c:pt>
                <c:pt idx="1436">
                  <c:v>199.8</c:v>
                </c:pt>
                <c:pt idx="1437">
                  <c:v>200.03200000000001</c:v>
                </c:pt>
                <c:pt idx="1438">
                  <c:v>200.27199999999999</c:v>
                </c:pt>
                <c:pt idx="1439">
                  <c:v>200.56</c:v>
                </c:pt>
                <c:pt idx="1440">
                  <c:v>200.928</c:v>
                </c:pt>
                <c:pt idx="1441">
                  <c:v>201.36</c:v>
                </c:pt>
                <c:pt idx="1442">
                  <c:v>201.85599999999999</c:v>
                </c:pt>
                <c:pt idx="1443">
                  <c:v>202.08799999999999</c:v>
                </c:pt>
                <c:pt idx="1444">
                  <c:v>202.29599999999999</c:v>
                </c:pt>
                <c:pt idx="1445">
                  <c:v>202.29599999999999</c:v>
                </c:pt>
                <c:pt idx="1446">
                  <c:v>202.624</c:v>
                </c:pt>
                <c:pt idx="1447">
                  <c:v>202.87200000000001</c:v>
                </c:pt>
                <c:pt idx="1448">
                  <c:v>203.24</c:v>
                </c:pt>
                <c:pt idx="1449">
                  <c:v>203.75200000000001</c:v>
                </c:pt>
                <c:pt idx="1450">
                  <c:v>204.14400000000001</c:v>
                </c:pt>
                <c:pt idx="1451">
                  <c:v>204.19200000000001</c:v>
                </c:pt>
                <c:pt idx="1452">
                  <c:v>204.4</c:v>
                </c:pt>
                <c:pt idx="1453">
                  <c:v>204.56</c:v>
                </c:pt>
                <c:pt idx="1454">
                  <c:v>204.78399999999999</c:v>
                </c:pt>
                <c:pt idx="1455">
                  <c:v>205.08799999999999</c:v>
                </c:pt>
                <c:pt idx="1456">
                  <c:v>205.512</c:v>
                </c:pt>
                <c:pt idx="1457">
                  <c:v>205.85599999999999</c:v>
                </c:pt>
                <c:pt idx="1458">
                  <c:v>206.10400000000001</c:v>
                </c:pt>
                <c:pt idx="1459">
                  <c:v>206.26400000000001</c:v>
                </c:pt>
                <c:pt idx="1460">
                  <c:v>206.584</c:v>
                </c:pt>
                <c:pt idx="1461">
                  <c:v>206.584</c:v>
                </c:pt>
                <c:pt idx="1462">
                  <c:v>206.928</c:v>
                </c:pt>
                <c:pt idx="1463">
                  <c:v>207.16800000000001</c:v>
                </c:pt>
                <c:pt idx="1464">
                  <c:v>207.44800000000001</c:v>
                </c:pt>
                <c:pt idx="1465">
                  <c:v>207.512</c:v>
                </c:pt>
                <c:pt idx="1466">
                  <c:v>207.70400000000001</c:v>
                </c:pt>
                <c:pt idx="1467">
                  <c:v>207.91200000000001</c:v>
                </c:pt>
                <c:pt idx="1468">
                  <c:v>208.16800000000001</c:v>
                </c:pt>
                <c:pt idx="1469">
                  <c:v>208.63200000000001</c:v>
                </c:pt>
                <c:pt idx="1470">
                  <c:v>208.72800000000001</c:v>
                </c:pt>
                <c:pt idx="1471">
                  <c:v>209.12799999999999</c:v>
                </c:pt>
                <c:pt idx="1472">
                  <c:v>209.416</c:v>
                </c:pt>
                <c:pt idx="1473">
                  <c:v>209.71199999999999</c:v>
                </c:pt>
                <c:pt idx="1474">
                  <c:v>209.96799999999999</c:v>
                </c:pt>
                <c:pt idx="1475">
                  <c:v>210.06399999999999</c:v>
                </c:pt>
                <c:pt idx="1476">
                  <c:v>210.304</c:v>
                </c:pt>
                <c:pt idx="1477">
                  <c:v>210.304</c:v>
                </c:pt>
                <c:pt idx="1478">
                  <c:v>210.49600000000001</c:v>
                </c:pt>
                <c:pt idx="1479">
                  <c:v>210.63200000000001</c:v>
                </c:pt>
                <c:pt idx="1480">
                  <c:v>211.024</c:v>
                </c:pt>
                <c:pt idx="1481">
                  <c:v>211.232</c:v>
                </c:pt>
                <c:pt idx="1482">
                  <c:v>211.44</c:v>
                </c:pt>
                <c:pt idx="1483">
                  <c:v>211.952</c:v>
                </c:pt>
                <c:pt idx="1484">
                  <c:v>212.19200000000001</c:v>
                </c:pt>
                <c:pt idx="1485">
                  <c:v>212.49600000000001</c:v>
                </c:pt>
                <c:pt idx="1486">
                  <c:v>213.00800000000001</c:v>
                </c:pt>
                <c:pt idx="1487">
                  <c:v>213.392</c:v>
                </c:pt>
                <c:pt idx="1488">
                  <c:v>213.696</c:v>
                </c:pt>
                <c:pt idx="1489">
                  <c:v>213.80799999999999</c:v>
                </c:pt>
                <c:pt idx="1490">
                  <c:v>214.096</c:v>
                </c:pt>
                <c:pt idx="1491">
                  <c:v>214.22399999999999</c:v>
                </c:pt>
                <c:pt idx="1492">
                  <c:v>214.55199999999999</c:v>
                </c:pt>
                <c:pt idx="1493">
                  <c:v>214.96</c:v>
                </c:pt>
                <c:pt idx="1494">
                  <c:v>215.34399999999999</c:v>
                </c:pt>
                <c:pt idx="1495">
                  <c:v>215.6</c:v>
                </c:pt>
                <c:pt idx="1496">
                  <c:v>215.93600000000001</c:v>
                </c:pt>
                <c:pt idx="1497">
                  <c:v>216.4</c:v>
                </c:pt>
                <c:pt idx="1498">
                  <c:v>216.52</c:v>
                </c:pt>
                <c:pt idx="1499">
                  <c:v>216.78399999999999</c:v>
                </c:pt>
                <c:pt idx="1500">
                  <c:v>217.10400000000001</c:v>
                </c:pt>
                <c:pt idx="1501">
                  <c:v>217.32</c:v>
                </c:pt>
                <c:pt idx="1502">
                  <c:v>217.6</c:v>
                </c:pt>
                <c:pt idx="1503">
                  <c:v>217.80799999999999</c:v>
                </c:pt>
                <c:pt idx="1504">
                  <c:v>218.11199999999999</c:v>
                </c:pt>
                <c:pt idx="1505">
                  <c:v>218.27199999999999</c:v>
                </c:pt>
                <c:pt idx="1506">
                  <c:v>218.624</c:v>
                </c:pt>
                <c:pt idx="1507">
                  <c:v>218.88</c:v>
                </c:pt>
                <c:pt idx="1508">
                  <c:v>218.96</c:v>
                </c:pt>
                <c:pt idx="1509">
                  <c:v>219.36</c:v>
                </c:pt>
                <c:pt idx="1510">
                  <c:v>219.6</c:v>
                </c:pt>
                <c:pt idx="1511">
                  <c:v>219.792</c:v>
                </c:pt>
                <c:pt idx="1512">
                  <c:v>220.11199999999999</c:v>
                </c:pt>
                <c:pt idx="1513">
                  <c:v>220.36799999999999</c:v>
                </c:pt>
                <c:pt idx="1514">
                  <c:v>220.72</c:v>
                </c:pt>
                <c:pt idx="1515">
                  <c:v>220.96</c:v>
                </c:pt>
                <c:pt idx="1516">
                  <c:v>221.21600000000001</c:v>
                </c:pt>
                <c:pt idx="1517">
                  <c:v>221.45599999999999</c:v>
                </c:pt>
                <c:pt idx="1518">
                  <c:v>221.77600000000001</c:v>
                </c:pt>
                <c:pt idx="1519">
                  <c:v>221.89599999999999</c:v>
                </c:pt>
                <c:pt idx="1520">
                  <c:v>222.26400000000001</c:v>
                </c:pt>
                <c:pt idx="1521">
                  <c:v>222.38399999999999</c:v>
                </c:pt>
                <c:pt idx="1522">
                  <c:v>222.50399999999999</c:v>
                </c:pt>
                <c:pt idx="1523">
                  <c:v>222.8</c:v>
                </c:pt>
                <c:pt idx="1524">
                  <c:v>223.19200000000001</c:v>
                </c:pt>
                <c:pt idx="1525">
                  <c:v>223.52799999999999</c:v>
                </c:pt>
                <c:pt idx="1526">
                  <c:v>223.928</c:v>
                </c:pt>
                <c:pt idx="1527">
                  <c:v>224.08</c:v>
                </c:pt>
                <c:pt idx="1528">
                  <c:v>224.208</c:v>
                </c:pt>
                <c:pt idx="1529">
                  <c:v>224.49600000000001</c:v>
                </c:pt>
                <c:pt idx="1530">
                  <c:v>224.76</c:v>
                </c:pt>
                <c:pt idx="1531">
                  <c:v>224.84</c:v>
                </c:pt>
                <c:pt idx="1532">
                  <c:v>225.072</c:v>
                </c:pt>
                <c:pt idx="1533">
                  <c:v>225.464</c:v>
                </c:pt>
                <c:pt idx="1534">
                  <c:v>225.65600000000001</c:v>
                </c:pt>
                <c:pt idx="1535">
                  <c:v>225.99199999999999</c:v>
                </c:pt>
                <c:pt idx="1536">
                  <c:v>226.08799999999999</c:v>
                </c:pt>
                <c:pt idx="1537">
                  <c:v>226.21600000000001</c:v>
                </c:pt>
                <c:pt idx="1538">
                  <c:v>226.672</c:v>
                </c:pt>
                <c:pt idx="1539">
                  <c:v>198.29599999999999</c:v>
                </c:pt>
                <c:pt idx="1540">
                  <c:v>198.75200000000001</c:v>
                </c:pt>
                <c:pt idx="1541">
                  <c:v>198.88</c:v>
                </c:pt>
                <c:pt idx="1542">
                  <c:v>199.00800000000001</c:v>
                </c:pt>
                <c:pt idx="1543">
                  <c:v>199.40799999999999</c:v>
                </c:pt>
                <c:pt idx="1544">
                  <c:v>199.80799999999999</c:v>
                </c:pt>
                <c:pt idx="1545">
                  <c:v>200.16800000000001</c:v>
                </c:pt>
                <c:pt idx="1546">
                  <c:v>200.464</c:v>
                </c:pt>
                <c:pt idx="1547">
                  <c:v>200.72</c:v>
                </c:pt>
                <c:pt idx="1548">
                  <c:v>201.16</c:v>
                </c:pt>
                <c:pt idx="1549">
                  <c:v>201.40799999999999</c:v>
                </c:pt>
                <c:pt idx="1550">
                  <c:v>201.792</c:v>
                </c:pt>
                <c:pt idx="1551">
                  <c:v>202.04</c:v>
                </c:pt>
                <c:pt idx="1552">
                  <c:v>202.16800000000001</c:v>
                </c:pt>
                <c:pt idx="1553">
                  <c:v>202.44</c:v>
                </c:pt>
                <c:pt idx="1554">
                  <c:v>202.44</c:v>
                </c:pt>
                <c:pt idx="1555">
                  <c:v>202.83199999999999</c:v>
                </c:pt>
                <c:pt idx="1556">
                  <c:v>203.208</c:v>
                </c:pt>
                <c:pt idx="1557">
                  <c:v>203.52</c:v>
                </c:pt>
                <c:pt idx="1558">
                  <c:v>203.88800000000001</c:v>
                </c:pt>
                <c:pt idx="1559">
                  <c:v>204.14400000000001</c:v>
                </c:pt>
                <c:pt idx="1560">
                  <c:v>204.33600000000001</c:v>
                </c:pt>
                <c:pt idx="1561">
                  <c:v>204.75200000000001</c:v>
                </c:pt>
                <c:pt idx="1562">
                  <c:v>204.88</c:v>
                </c:pt>
                <c:pt idx="1563">
                  <c:v>205.21600000000001</c:v>
                </c:pt>
                <c:pt idx="1564">
                  <c:v>205.56</c:v>
                </c:pt>
                <c:pt idx="1565">
                  <c:v>205.89599999999999</c:v>
                </c:pt>
                <c:pt idx="1566">
                  <c:v>206.208</c:v>
                </c:pt>
                <c:pt idx="1567">
                  <c:v>206.50399999999999</c:v>
                </c:pt>
                <c:pt idx="1568">
                  <c:v>206.82400000000001</c:v>
                </c:pt>
                <c:pt idx="1569">
                  <c:v>207.256</c:v>
                </c:pt>
                <c:pt idx="1570">
                  <c:v>207.72</c:v>
                </c:pt>
                <c:pt idx="1571">
                  <c:v>208.136</c:v>
                </c:pt>
                <c:pt idx="1572">
                  <c:v>208.488</c:v>
                </c:pt>
                <c:pt idx="1573">
                  <c:v>208.488</c:v>
                </c:pt>
                <c:pt idx="1574">
                  <c:v>208.77600000000001</c:v>
                </c:pt>
                <c:pt idx="1575">
                  <c:v>209.03200000000001</c:v>
                </c:pt>
                <c:pt idx="1576">
                  <c:v>209.208</c:v>
                </c:pt>
                <c:pt idx="1577">
                  <c:v>209.392</c:v>
                </c:pt>
                <c:pt idx="1578">
                  <c:v>209.68</c:v>
                </c:pt>
                <c:pt idx="1579">
                  <c:v>209.952</c:v>
                </c:pt>
                <c:pt idx="1580">
                  <c:v>210.27199999999999</c:v>
                </c:pt>
                <c:pt idx="1581">
                  <c:v>210.4</c:v>
                </c:pt>
                <c:pt idx="1582">
                  <c:v>210.64</c:v>
                </c:pt>
                <c:pt idx="1583">
                  <c:v>210.84</c:v>
                </c:pt>
                <c:pt idx="1584">
                  <c:v>211.208</c:v>
                </c:pt>
                <c:pt idx="1585">
                  <c:v>211.43199999999999</c:v>
                </c:pt>
                <c:pt idx="1586">
                  <c:v>211.744</c:v>
                </c:pt>
                <c:pt idx="1587">
                  <c:v>212.12799999999999</c:v>
                </c:pt>
                <c:pt idx="1588">
                  <c:v>212.38399999999999</c:v>
                </c:pt>
                <c:pt idx="1589">
                  <c:v>212.88</c:v>
                </c:pt>
                <c:pt idx="1590">
                  <c:v>213.328</c:v>
                </c:pt>
                <c:pt idx="1591">
                  <c:v>213.84</c:v>
                </c:pt>
                <c:pt idx="1592">
                  <c:v>214.01599999999999</c:v>
                </c:pt>
                <c:pt idx="1593">
                  <c:v>214.52799999999999</c:v>
                </c:pt>
                <c:pt idx="1594">
                  <c:v>214.8</c:v>
                </c:pt>
                <c:pt idx="1595">
                  <c:v>215.24799999999999</c:v>
                </c:pt>
                <c:pt idx="1596">
                  <c:v>215.536</c:v>
                </c:pt>
                <c:pt idx="1597">
                  <c:v>215.94399999999999</c:v>
                </c:pt>
                <c:pt idx="1598">
                  <c:v>216.184</c:v>
                </c:pt>
                <c:pt idx="1599">
                  <c:v>216.45599999999999</c:v>
                </c:pt>
                <c:pt idx="1600">
                  <c:v>216.536</c:v>
                </c:pt>
                <c:pt idx="1601">
                  <c:v>216.536</c:v>
                </c:pt>
                <c:pt idx="1602">
                  <c:v>216.904</c:v>
                </c:pt>
                <c:pt idx="1603">
                  <c:v>217.096</c:v>
                </c:pt>
                <c:pt idx="1604">
                  <c:v>217.31200000000001</c:v>
                </c:pt>
                <c:pt idx="1605">
                  <c:v>217.31200000000001</c:v>
                </c:pt>
                <c:pt idx="1606">
                  <c:v>217.6</c:v>
                </c:pt>
                <c:pt idx="1607">
                  <c:v>217.6</c:v>
                </c:pt>
                <c:pt idx="1608">
                  <c:v>217.91200000000001</c:v>
                </c:pt>
                <c:pt idx="1609">
                  <c:v>218.44</c:v>
                </c:pt>
                <c:pt idx="1610">
                  <c:v>218.84</c:v>
                </c:pt>
                <c:pt idx="1611">
                  <c:v>219.34399999999999</c:v>
                </c:pt>
                <c:pt idx="1612">
                  <c:v>219.52</c:v>
                </c:pt>
                <c:pt idx="1613">
                  <c:v>219.696</c:v>
                </c:pt>
                <c:pt idx="1614">
                  <c:v>219.92</c:v>
                </c:pt>
                <c:pt idx="1615">
                  <c:v>220.304</c:v>
                </c:pt>
                <c:pt idx="1616">
                  <c:v>220.488</c:v>
                </c:pt>
                <c:pt idx="1617">
                  <c:v>220.76</c:v>
                </c:pt>
                <c:pt idx="1618">
                  <c:v>221.14400000000001</c:v>
                </c:pt>
                <c:pt idx="1619">
                  <c:v>221.416</c:v>
                </c:pt>
                <c:pt idx="1620">
                  <c:v>221.672</c:v>
                </c:pt>
                <c:pt idx="1621">
                  <c:v>221.976</c:v>
                </c:pt>
                <c:pt idx="1622">
                  <c:v>222.488</c:v>
                </c:pt>
                <c:pt idx="1623">
                  <c:v>222.744</c:v>
                </c:pt>
                <c:pt idx="1624">
                  <c:v>223.11199999999999</c:v>
                </c:pt>
                <c:pt idx="1625">
                  <c:v>223.6</c:v>
                </c:pt>
                <c:pt idx="1626">
                  <c:v>224.01599999999999</c:v>
                </c:pt>
                <c:pt idx="1627">
                  <c:v>224.06399999999999</c:v>
                </c:pt>
                <c:pt idx="1628">
                  <c:v>224.16</c:v>
                </c:pt>
                <c:pt idx="1629">
                  <c:v>224.31200000000001</c:v>
                </c:pt>
                <c:pt idx="1630">
                  <c:v>224.50399999999999</c:v>
                </c:pt>
                <c:pt idx="1631">
                  <c:v>224.55199999999999</c:v>
                </c:pt>
                <c:pt idx="1632">
                  <c:v>224.928</c:v>
                </c:pt>
                <c:pt idx="1633">
                  <c:v>225.21600000000001</c:v>
                </c:pt>
                <c:pt idx="1634">
                  <c:v>225.376</c:v>
                </c:pt>
                <c:pt idx="1635">
                  <c:v>225.61600000000001</c:v>
                </c:pt>
                <c:pt idx="1636">
                  <c:v>225.88800000000001</c:v>
                </c:pt>
                <c:pt idx="1637">
                  <c:v>226.352</c:v>
                </c:pt>
                <c:pt idx="1638">
                  <c:v>226.48</c:v>
                </c:pt>
                <c:pt idx="1639">
                  <c:v>226.68799999999999</c:v>
                </c:pt>
                <c:pt idx="1640">
                  <c:v>226.93600000000001</c:v>
                </c:pt>
                <c:pt idx="1641">
                  <c:v>227.34399999999999</c:v>
                </c:pt>
                <c:pt idx="1642">
                  <c:v>227.792</c:v>
                </c:pt>
                <c:pt idx="1643">
                  <c:v>228.12799999999999</c:v>
                </c:pt>
                <c:pt idx="1644">
                  <c:v>228.55199999999999</c:v>
                </c:pt>
                <c:pt idx="1645">
                  <c:v>228.792</c:v>
                </c:pt>
                <c:pt idx="1646">
                  <c:v>228.952</c:v>
                </c:pt>
                <c:pt idx="1647">
                  <c:v>229.08</c:v>
                </c:pt>
                <c:pt idx="1648">
                  <c:v>229.08</c:v>
                </c:pt>
                <c:pt idx="1649">
                  <c:v>198.56800000000001</c:v>
                </c:pt>
                <c:pt idx="1650">
                  <c:v>198.72</c:v>
                </c:pt>
                <c:pt idx="1651">
                  <c:v>198.952</c:v>
                </c:pt>
                <c:pt idx="1652">
                  <c:v>199</c:v>
                </c:pt>
                <c:pt idx="1653">
                  <c:v>199.048</c:v>
                </c:pt>
                <c:pt idx="1654">
                  <c:v>199.44</c:v>
                </c:pt>
                <c:pt idx="1655">
                  <c:v>199.93600000000001</c:v>
                </c:pt>
                <c:pt idx="1656">
                  <c:v>200.33600000000001</c:v>
                </c:pt>
                <c:pt idx="1657">
                  <c:v>200.50399999999999</c:v>
                </c:pt>
                <c:pt idx="1658">
                  <c:v>200.66399999999999</c:v>
                </c:pt>
                <c:pt idx="1659">
                  <c:v>200.96</c:v>
                </c:pt>
                <c:pt idx="1660">
                  <c:v>200.96</c:v>
                </c:pt>
                <c:pt idx="1661">
                  <c:v>201.50399999999999</c:v>
                </c:pt>
                <c:pt idx="1662">
                  <c:v>201.88</c:v>
                </c:pt>
                <c:pt idx="1663">
                  <c:v>202.304</c:v>
                </c:pt>
                <c:pt idx="1664">
                  <c:v>202.744</c:v>
                </c:pt>
                <c:pt idx="1665">
                  <c:v>203.2</c:v>
                </c:pt>
                <c:pt idx="1666">
                  <c:v>203.2</c:v>
                </c:pt>
                <c:pt idx="1667">
                  <c:v>203.416</c:v>
                </c:pt>
                <c:pt idx="1668">
                  <c:v>203.48</c:v>
                </c:pt>
                <c:pt idx="1669">
                  <c:v>203.72800000000001</c:v>
                </c:pt>
                <c:pt idx="1670">
                  <c:v>204.01599999999999</c:v>
                </c:pt>
                <c:pt idx="1671">
                  <c:v>204.256</c:v>
                </c:pt>
                <c:pt idx="1672">
                  <c:v>204.59200000000001</c:v>
                </c:pt>
                <c:pt idx="1673">
                  <c:v>204.94399999999999</c:v>
                </c:pt>
                <c:pt idx="1674">
                  <c:v>205.03200000000001</c:v>
                </c:pt>
                <c:pt idx="1675">
                  <c:v>205.512</c:v>
                </c:pt>
                <c:pt idx="1676">
                  <c:v>205.77600000000001</c:v>
                </c:pt>
                <c:pt idx="1677">
                  <c:v>206.24</c:v>
                </c:pt>
                <c:pt idx="1678">
                  <c:v>206.49600000000001</c:v>
                </c:pt>
                <c:pt idx="1679">
                  <c:v>206.68799999999999</c:v>
                </c:pt>
                <c:pt idx="1680">
                  <c:v>206.96</c:v>
                </c:pt>
                <c:pt idx="1681">
                  <c:v>207.16800000000001</c:v>
                </c:pt>
                <c:pt idx="1682">
                  <c:v>207.27199999999999</c:v>
                </c:pt>
                <c:pt idx="1683">
                  <c:v>207.45599999999999</c:v>
                </c:pt>
                <c:pt idx="1684">
                  <c:v>207.45599999999999</c:v>
                </c:pt>
                <c:pt idx="1685">
                  <c:v>207.77600000000001</c:v>
                </c:pt>
                <c:pt idx="1686">
                  <c:v>207.952</c:v>
                </c:pt>
                <c:pt idx="1687">
                  <c:v>208.256</c:v>
                </c:pt>
                <c:pt idx="1688">
                  <c:v>208.59200000000001</c:v>
                </c:pt>
                <c:pt idx="1689">
                  <c:v>208.816</c:v>
                </c:pt>
                <c:pt idx="1690">
                  <c:v>209.024</c:v>
                </c:pt>
                <c:pt idx="1691">
                  <c:v>209.44800000000001</c:v>
                </c:pt>
                <c:pt idx="1692">
                  <c:v>209.96</c:v>
                </c:pt>
                <c:pt idx="1693">
                  <c:v>210.05600000000001</c:v>
                </c:pt>
                <c:pt idx="1694">
                  <c:v>210.328</c:v>
                </c:pt>
                <c:pt idx="1695">
                  <c:v>210.54400000000001</c:v>
                </c:pt>
                <c:pt idx="1696">
                  <c:v>211.00800000000001</c:v>
                </c:pt>
                <c:pt idx="1697">
                  <c:v>211.28800000000001</c:v>
                </c:pt>
                <c:pt idx="1698">
                  <c:v>211.64</c:v>
                </c:pt>
                <c:pt idx="1699">
                  <c:v>211.84800000000001</c:v>
                </c:pt>
                <c:pt idx="1700">
                  <c:v>212.376</c:v>
                </c:pt>
                <c:pt idx="1701">
                  <c:v>212.376</c:v>
                </c:pt>
                <c:pt idx="1702">
                  <c:v>212.52</c:v>
                </c:pt>
                <c:pt idx="1703">
                  <c:v>212.92</c:v>
                </c:pt>
                <c:pt idx="1704">
                  <c:v>213.048</c:v>
                </c:pt>
                <c:pt idx="1705">
                  <c:v>213.32</c:v>
                </c:pt>
                <c:pt idx="1706">
                  <c:v>213.648</c:v>
                </c:pt>
                <c:pt idx="1707">
                  <c:v>213.744</c:v>
                </c:pt>
                <c:pt idx="1708">
                  <c:v>214.08</c:v>
                </c:pt>
                <c:pt idx="1709">
                  <c:v>214.232</c:v>
                </c:pt>
                <c:pt idx="1710">
                  <c:v>214.416</c:v>
                </c:pt>
                <c:pt idx="1711">
                  <c:v>214.65600000000001</c:v>
                </c:pt>
                <c:pt idx="1712">
                  <c:v>215.12</c:v>
                </c:pt>
                <c:pt idx="1713">
                  <c:v>215.45599999999999</c:v>
                </c:pt>
                <c:pt idx="1714">
                  <c:v>215.85599999999999</c:v>
                </c:pt>
                <c:pt idx="1715">
                  <c:v>216.256</c:v>
                </c:pt>
                <c:pt idx="1716">
                  <c:v>216.48</c:v>
                </c:pt>
                <c:pt idx="1717">
                  <c:v>216.78399999999999</c:v>
                </c:pt>
                <c:pt idx="1718">
                  <c:v>217.24799999999999</c:v>
                </c:pt>
                <c:pt idx="1719">
                  <c:v>217.66399999999999</c:v>
                </c:pt>
                <c:pt idx="1720">
                  <c:v>217.96799999999999</c:v>
                </c:pt>
                <c:pt idx="1721">
                  <c:v>218.33600000000001</c:v>
                </c:pt>
                <c:pt idx="1722">
                  <c:v>218.73599999999999</c:v>
                </c:pt>
                <c:pt idx="1723">
                  <c:v>218.83199999999999</c:v>
                </c:pt>
                <c:pt idx="1724">
                  <c:v>219.04</c:v>
                </c:pt>
                <c:pt idx="1725">
                  <c:v>219.33600000000001</c:v>
                </c:pt>
                <c:pt idx="1726">
                  <c:v>219.624</c:v>
                </c:pt>
                <c:pt idx="1727">
                  <c:v>220.11199999999999</c:v>
                </c:pt>
                <c:pt idx="1728">
                  <c:v>220.48</c:v>
                </c:pt>
                <c:pt idx="1729">
                  <c:v>220.70400000000001</c:v>
                </c:pt>
                <c:pt idx="1730">
                  <c:v>220.864</c:v>
                </c:pt>
                <c:pt idx="1731">
                  <c:v>221.11199999999999</c:v>
                </c:pt>
                <c:pt idx="1732">
                  <c:v>221.624</c:v>
                </c:pt>
                <c:pt idx="1733">
                  <c:v>221.624</c:v>
                </c:pt>
                <c:pt idx="1734">
                  <c:v>221.96</c:v>
                </c:pt>
                <c:pt idx="1735">
                  <c:v>222.208</c:v>
                </c:pt>
                <c:pt idx="1736">
                  <c:v>222.672</c:v>
                </c:pt>
                <c:pt idx="1737">
                  <c:v>222.87200000000001</c:v>
                </c:pt>
                <c:pt idx="1738">
                  <c:v>223.352</c:v>
                </c:pt>
                <c:pt idx="1739">
                  <c:v>223.70400000000001</c:v>
                </c:pt>
                <c:pt idx="1740">
                  <c:v>224.04</c:v>
                </c:pt>
                <c:pt idx="1741">
                  <c:v>224.49600000000001</c:v>
                </c:pt>
                <c:pt idx="1742">
                  <c:v>224.864</c:v>
                </c:pt>
                <c:pt idx="1743">
                  <c:v>225.15199999999999</c:v>
                </c:pt>
                <c:pt idx="1744">
                  <c:v>225.56800000000001</c:v>
                </c:pt>
                <c:pt idx="1745">
                  <c:v>225.96799999999999</c:v>
                </c:pt>
                <c:pt idx="1746">
                  <c:v>226.15199999999999</c:v>
                </c:pt>
                <c:pt idx="1747">
                  <c:v>226.376</c:v>
                </c:pt>
                <c:pt idx="1748">
                  <c:v>226.66399999999999</c:v>
                </c:pt>
                <c:pt idx="1749">
                  <c:v>226.91200000000001</c:v>
                </c:pt>
                <c:pt idx="1750">
                  <c:v>227.28800000000001</c:v>
                </c:pt>
                <c:pt idx="1751">
                  <c:v>227.56</c:v>
                </c:pt>
                <c:pt idx="1752">
                  <c:v>227.82400000000001</c:v>
                </c:pt>
                <c:pt idx="1753">
                  <c:v>228.12799999999999</c:v>
                </c:pt>
                <c:pt idx="1754">
                  <c:v>228.44800000000001</c:v>
                </c:pt>
                <c:pt idx="1755">
                  <c:v>228.792</c:v>
                </c:pt>
                <c:pt idx="1756">
                  <c:v>198.93600000000001</c:v>
                </c:pt>
                <c:pt idx="1757">
                  <c:v>199.19200000000001</c:v>
                </c:pt>
                <c:pt idx="1758">
                  <c:v>199.55199999999999</c:v>
                </c:pt>
                <c:pt idx="1759">
                  <c:v>199.744</c:v>
                </c:pt>
                <c:pt idx="1760">
                  <c:v>200.024</c:v>
                </c:pt>
                <c:pt idx="1761">
                  <c:v>200.352</c:v>
                </c:pt>
                <c:pt idx="1762">
                  <c:v>200.56800000000001</c:v>
                </c:pt>
                <c:pt idx="1763">
                  <c:v>200.98400000000001</c:v>
                </c:pt>
                <c:pt idx="1764">
                  <c:v>201.464</c:v>
                </c:pt>
                <c:pt idx="1765">
                  <c:v>201.75200000000001</c:v>
                </c:pt>
                <c:pt idx="1766">
                  <c:v>202.19200000000001</c:v>
                </c:pt>
                <c:pt idx="1767">
                  <c:v>202.464</c:v>
                </c:pt>
                <c:pt idx="1768">
                  <c:v>202.696</c:v>
                </c:pt>
                <c:pt idx="1769">
                  <c:v>203.03200000000001</c:v>
                </c:pt>
                <c:pt idx="1770">
                  <c:v>203.42400000000001</c:v>
                </c:pt>
                <c:pt idx="1771">
                  <c:v>203.904</c:v>
                </c:pt>
                <c:pt idx="1772">
                  <c:v>204.38399999999999</c:v>
                </c:pt>
                <c:pt idx="1773">
                  <c:v>204.63200000000001</c:v>
                </c:pt>
                <c:pt idx="1774">
                  <c:v>204.72800000000001</c:v>
                </c:pt>
                <c:pt idx="1775">
                  <c:v>205.01599999999999</c:v>
                </c:pt>
                <c:pt idx="1776">
                  <c:v>205.01599999999999</c:v>
                </c:pt>
                <c:pt idx="1777">
                  <c:v>205.416</c:v>
                </c:pt>
                <c:pt idx="1778">
                  <c:v>205.94399999999999</c:v>
                </c:pt>
                <c:pt idx="1779">
                  <c:v>206.08</c:v>
                </c:pt>
                <c:pt idx="1780">
                  <c:v>206.392</c:v>
                </c:pt>
                <c:pt idx="1781">
                  <c:v>206.66399999999999</c:v>
                </c:pt>
                <c:pt idx="1782">
                  <c:v>207.01599999999999</c:v>
                </c:pt>
                <c:pt idx="1783">
                  <c:v>207.304</c:v>
                </c:pt>
                <c:pt idx="1784">
                  <c:v>207.56</c:v>
                </c:pt>
                <c:pt idx="1785">
                  <c:v>207.8</c:v>
                </c:pt>
                <c:pt idx="1786">
                  <c:v>208.15199999999999</c:v>
                </c:pt>
                <c:pt idx="1787">
                  <c:v>208.54400000000001</c:v>
                </c:pt>
                <c:pt idx="1788">
                  <c:v>208.89599999999999</c:v>
                </c:pt>
                <c:pt idx="1789">
                  <c:v>209.22399999999999</c:v>
                </c:pt>
                <c:pt idx="1790">
                  <c:v>209.52</c:v>
                </c:pt>
                <c:pt idx="1791">
                  <c:v>209.61600000000001</c:v>
                </c:pt>
                <c:pt idx="1792">
                  <c:v>209.84</c:v>
                </c:pt>
                <c:pt idx="1793">
                  <c:v>210.048</c:v>
                </c:pt>
                <c:pt idx="1794">
                  <c:v>210.32</c:v>
                </c:pt>
                <c:pt idx="1795">
                  <c:v>210.64</c:v>
                </c:pt>
                <c:pt idx="1796">
                  <c:v>210.976</c:v>
                </c:pt>
                <c:pt idx="1797">
                  <c:v>211.16800000000001</c:v>
                </c:pt>
                <c:pt idx="1798">
                  <c:v>211.44</c:v>
                </c:pt>
                <c:pt idx="1799">
                  <c:v>211.72800000000001</c:v>
                </c:pt>
                <c:pt idx="1800">
                  <c:v>212.16</c:v>
                </c:pt>
                <c:pt idx="1801">
                  <c:v>212.24799999999999</c:v>
                </c:pt>
                <c:pt idx="1802">
                  <c:v>212.59200000000001</c:v>
                </c:pt>
                <c:pt idx="1803">
                  <c:v>213.024</c:v>
                </c:pt>
                <c:pt idx="1804">
                  <c:v>213.392</c:v>
                </c:pt>
                <c:pt idx="1805">
                  <c:v>213.93600000000001</c:v>
                </c:pt>
                <c:pt idx="1806">
                  <c:v>214.16</c:v>
                </c:pt>
                <c:pt idx="1807">
                  <c:v>214.608</c:v>
                </c:pt>
                <c:pt idx="1808">
                  <c:v>214.84</c:v>
                </c:pt>
                <c:pt idx="1809">
                  <c:v>215.16</c:v>
                </c:pt>
                <c:pt idx="1810">
                  <c:v>215.2</c:v>
                </c:pt>
                <c:pt idx="1811">
                  <c:v>215.52</c:v>
                </c:pt>
                <c:pt idx="1812">
                  <c:v>216.024</c:v>
                </c:pt>
                <c:pt idx="1813">
                  <c:v>216.34399999999999</c:v>
                </c:pt>
                <c:pt idx="1814">
                  <c:v>216.40799999999999</c:v>
                </c:pt>
                <c:pt idx="1815">
                  <c:v>216.904</c:v>
                </c:pt>
                <c:pt idx="1816">
                  <c:v>217.36799999999999</c:v>
                </c:pt>
                <c:pt idx="1817">
                  <c:v>217.54400000000001</c:v>
                </c:pt>
                <c:pt idx="1818">
                  <c:v>218.072</c:v>
                </c:pt>
                <c:pt idx="1819">
                  <c:v>218.26400000000001</c:v>
                </c:pt>
                <c:pt idx="1820">
                  <c:v>218.488</c:v>
                </c:pt>
                <c:pt idx="1821">
                  <c:v>218.952</c:v>
                </c:pt>
                <c:pt idx="1822">
                  <c:v>219.38399999999999</c:v>
                </c:pt>
                <c:pt idx="1823">
                  <c:v>219.73599999999999</c:v>
                </c:pt>
                <c:pt idx="1824">
                  <c:v>220.08</c:v>
                </c:pt>
                <c:pt idx="1825">
                  <c:v>220.49600000000001</c:v>
                </c:pt>
                <c:pt idx="1826">
                  <c:v>220.75200000000001</c:v>
                </c:pt>
                <c:pt idx="1827">
                  <c:v>221.096</c:v>
                </c:pt>
                <c:pt idx="1828">
                  <c:v>221.38399999999999</c:v>
                </c:pt>
                <c:pt idx="1829">
                  <c:v>221.38399999999999</c:v>
                </c:pt>
                <c:pt idx="1830">
                  <c:v>221.744</c:v>
                </c:pt>
                <c:pt idx="1831">
                  <c:v>222.024</c:v>
                </c:pt>
                <c:pt idx="1832">
                  <c:v>222.29599999999999</c:v>
                </c:pt>
                <c:pt idx="1833">
                  <c:v>222.416</c:v>
                </c:pt>
                <c:pt idx="1834">
                  <c:v>222.78399999999999</c:v>
                </c:pt>
                <c:pt idx="1835">
                  <c:v>223.26400000000001</c:v>
                </c:pt>
                <c:pt idx="1836">
                  <c:v>223.50399999999999</c:v>
                </c:pt>
                <c:pt idx="1837">
                  <c:v>223.75200000000001</c:v>
                </c:pt>
                <c:pt idx="1838">
                  <c:v>223.91200000000001</c:v>
                </c:pt>
                <c:pt idx="1839">
                  <c:v>224.16800000000001</c:v>
                </c:pt>
                <c:pt idx="1840">
                  <c:v>224.61600000000001</c:v>
                </c:pt>
                <c:pt idx="1841">
                  <c:v>225.048</c:v>
                </c:pt>
                <c:pt idx="1842">
                  <c:v>225.512</c:v>
                </c:pt>
                <c:pt idx="1843">
                  <c:v>225.672</c:v>
                </c:pt>
                <c:pt idx="1844">
                  <c:v>226.12</c:v>
                </c:pt>
                <c:pt idx="1845">
                  <c:v>226.47200000000001</c:v>
                </c:pt>
                <c:pt idx="1846">
                  <c:v>226.816</c:v>
                </c:pt>
                <c:pt idx="1847">
                  <c:v>227.184</c:v>
                </c:pt>
                <c:pt idx="1848">
                  <c:v>227.38399999999999</c:v>
                </c:pt>
                <c:pt idx="1849">
                  <c:v>227.88</c:v>
                </c:pt>
                <c:pt idx="1850">
                  <c:v>228.24799999999999</c:v>
                </c:pt>
                <c:pt idx="1851">
                  <c:v>228.48</c:v>
                </c:pt>
                <c:pt idx="1852">
                  <c:v>228.70400000000001</c:v>
                </c:pt>
                <c:pt idx="1853">
                  <c:v>229.10400000000001</c:v>
                </c:pt>
                <c:pt idx="1854">
                  <c:v>229.59200000000001</c:v>
                </c:pt>
                <c:pt idx="1855">
                  <c:v>229.768</c:v>
                </c:pt>
                <c:pt idx="1856">
                  <c:v>230.00800000000001</c:v>
                </c:pt>
                <c:pt idx="1857">
                  <c:v>230.392</c:v>
                </c:pt>
                <c:pt idx="1858">
                  <c:v>230.92</c:v>
                </c:pt>
                <c:pt idx="1859">
                  <c:v>231.096</c:v>
                </c:pt>
                <c:pt idx="1860">
                  <c:v>231.14400000000001</c:v>
                </c:pt>
                <c:pt idx="1861">
                  <c:v>231.14400000000001</c:v>
                </c:pt>
                <c:pt idx="1862">
                  <c:v>231.27199999999999</c:v>
                </c:pt>
                <c:pt idx="1863">
                  <c:v>231.624</c:v>
                </c:pt>
                <c:pt idx="1864">
                  <c:v>198.78399999999999</c:v>
                </c:pt>
                <c:pt idx="1865">
                  <c:v>199.14400000000001</c:v>
                </c:pt>
                <c:pt idx="1866">
                  <c:v>199.14400000000001</c:v>
                </c:pt>
                <c:pt idx="1867">
                  <c:v>199.63200000000001</c:v>
                </c:pt>
                <c:pt idx="1868">
                  <c:v>199.96799999999999</c:v>
                </c:pt>
                <c:pt idx="1869">
                  <c:v>200.21600000000001</c:v>
                </c:pt>
                <c:pt idx="1870">
                  <c:v>200.36799999999999</c:v>
                </c:pt>
                <c:pt idx="1871">
                  <c:v>200.464</c:v>
                </c:pt>
                <c:pt idx="1872">
                  <c:v>200.89599999999999</c:v>
                </c:pt>
                <c:pt idx="1873">
                  <c:v>201.16800000000001</c:v>
                </c:pt>
                <c:pt idx="1874">
                  <c:v>201.328</c:v>
                </c:pt>
                <c:pt idx="1875">
                  <c:v>201.43199999999999</c:v>
                </c:pt>
                <c:pt idx="1876">
                  <c:v>201.73599999999999</c:v>
                </c:pt>
                <c:pt idx="1877">
                  <c:v>202.10400000000001</c:v>
                </c:pt>
                <c:pt idx="1878">
                  <c:v>202.488</c:v>
                </c:pt>
                <c:pt idx="1879">
                  <c:v>202.8</c:v>
                </c:pt>
                <c:pt idx="1880">
                  <c:v>203.2</c:v>
                </c:pt>
                <c:pt idx="1881">
                  <c:v>203.488</c:v>
                </c:pt>
                <c:pt idx="1882">
                  <c:v>203.696</c:v>
                </c:pt>
                <c:pt idx="1883">
                  <c:v>203.99199999999999</c:v>
                </c:pt>
                <c:pt idx="1884">
                  <c:v>204.24799999999999</c:v>
                </c:pt>
                <c:pt idx="1885">
                  <c:v>204.488</c:v>
                </c:pt>
                <c:pt idx="1886">
                  <c:v>204.928</c:v>
                </c:pt>
                <c:pt idx="1887">
                  <c:v>205.232</c:v>
                </c:pt>
                <c:pt idx="1888">
                  <c:v>205.66399999999999</c:v>
                </c:pt>
                <c:pt idx="1889">
                  <c:v>206.14400000000001</c:v>
                </c:pt>
                <c:pt idx="1890">
                  <c:v>206.43199999999999</c:v>
                </c:pt>
                <c:pt idx="1891">
                  <c:v>206.82400000000001</c:v>
                </c:pt>
                <c:pt idx="1892">
                  <c:v>207.048</c:v>
                </c:pt>
                <c:pt idx="1893">
                  <c:v>207.352</c:v>
                </c:pt>
                <c:pt idx="1894">
                  <c:v>207.63200000000001</c:v>
                </c:pt>
                <c:pt idx="1895">
                  <c:v>207.72800000000001</c:v>
                </c:pt>
                <c:pt idx="1896">
                  <c:v>208.24</c:v>
                </c:pt>
                <c:pt idx="1897">
                  <c:v>208.52</c:v>
                </c:pt>
                <c:pt idx="1898">
                  <c:v>208.89599999999999</c:v>
                </c:pt>
                <c:pt idx="1899">
                  <c:v>209.21600000000001</c:v>
                </c:pt>
                <c:pt idx="1900">
                  <c:v>209.42400000000001</c:v>
                </c:pt>
                <c:pt idx="1901">
                  <c:v>209.792</c:v>
                </c:pt>
                <c:pt idx="1902">
                  <c:v>210.01599999999999</c:v>
                </c:pt>
                <c:pt idx="1903">
                  <c:v>210.27199999999999</c:v>
                </c:pt>
                <c:pt idx="1904">
                  <c:v>210.54400000000001</c:v>
                </c:pt>
                <c:pt idx="1905">
                  <c:v>210.96</c:v>
                </c:pt>
                <c:pt idx="1906">
                  <c:v>211.47200000000001</c:v>
                </c:pt>
                <c:pt idx="1907">
                  <c:v>211.47200000000001</c:v>
                </c:pt>
                <c:pt idx="1908">
                  <c:v>211.92</c:v>
                </c:pt>
                <c:pt idx="1909">
                  <c:v>212.208</c:v>
                </c:pt>
                <c:pt idx="1910">
                  <c:v>212.45599999999999</c:v>
                </c:pt>
                <c:pt idx="1911">
                  <c:v>212.83199999999999</c:v>
                </c:pt>
                <c:pt idx="1912">
                  <c:v>213.21600000000001</c:v>
                </c:pt>
                <c:pt idx="1913">
                  <c:v>213.65600000000001</c:v>
                </c:pt>
                <c:pt idx="1914">
                  <c:v>213.87200000000001</c:v>
                </c:pt>
                <c:pt idx="1915">
                  <c:v>214.19200000000001</c:v>
                </c:pt>
                <c:pt idx="1916">
                  <c:v>214.6</c:v>
                </c:pt>
                <c:pt idx="1917">
                  <c:v>214.80799999999999</c:v>
                </c:pt>
                <c:pt idx="1918">
                  <c:v>214.904</c:v>
                </c:pt>
                <c:pt idx="1919">
                  <c:v>215.36799999999999</c:v>
                </c:pt>
                <c:pt idx="1920">
                  <c:v>215.536</c:v>
                </c:pt>
                <c:pt idx="1921">
                  <c:v>215.71199999999999</c:v>
                </c:pt>
                <c:pt idx="1922">
                  <c:v>215.76</c:v>
                </c:pt>
                <c:pt idx="1923">
                  <c:v>216.03200000000001</c:v>
                </c:pt>
                <c:pt idx="1924">
                  <c:v>216.44800000000001</c:v>
                </c:pt>
                <c:pt idx="1925">
                  <c:v>216.78399999999999</c:v>
                </c:pt>
                <c:pt idx="1926">
                  <c:v>216.91200000000001</c:v>
                </c:pt>
                <c:pt idx="1927">
                  <c:v>217.15199999999999</c:v>
                </c:pt>
                <c:pt idx="1928">
                  <c:v>217.56800000000001</c:v>
                </c:pt>
                <c:pt idx="1929">
                  <c:v>217.93600000000001</c:v>
                </c:pt>
                <c:pt idx="1930">
                  <c:v>218.36799999999999</c:v>
                </c:pt>
                <c:pt idx="1931">
                  <c:v>218.68799999999999</c:v>
                </c:pt>
                <c:pt idx="1932">
                  <c:v>218.99199999999999</c:v>
                </c:pt>
                <c:pt idx="1933">
                  <c:v>219.45599999999999</c:v>
                </c:pt>
                <c:pt idx="1934">
                  <c:v>219.82400000000001</c:v>
                </c:pt>
                <c:pt idx="1935">
                  <c:v>220.096</c:v>
                </c:pt>
                <c:pt idx="1936">
                  <c:v>220.416</c:v>
                </c:pt>
                <c:pt idx="1937">
                  <c:v>220.59200000000001</c:v>
                </c:pt>
                <c:pt idx="1938">
                  <c:v>220.83199999999999</c:v>
                </c:pt>
                <c:pt idx="1939">
                  <c:v>221.12799999999999</c:v>
                </c:pt>
                <c:pt idx="1940">
                  <c:v>221.24</c:v>
                </c:pt>
                <c:pt idx="1941">
                  <c:v>221.24</c:v>
                </c:pt>
                <c:pt idx="1942">
                  <c:v>221.744</c:v>
                </c:pt>
                <c:pt idx="1943">
                  <c:v>222.08</c:v>
                </c:pt>
                <c:pt idx="1944">
                  <c:v>222.208</c:v>
                </c:pt>
                <c:pt idx="1945">
                  <c:v>222.50399999999999</c:v>
                </c:pt>
                <c:pt idx="1946">
                  <c:v>222.6</c:v>
                </c:pt>
                <c:pt idx="1947">
                  <c:v>222.6</c:v>
                </c:pt>
                <c:pt idx="1948">
                  <c:v>222.93600000000001</c:v>
                </c:pt>
                <c:pt idx="1949">
                  <c:v>223.14400000000001</c:v>
                </c:pt>
                <c:pt idx="1950">
                  <c:v>223.24</c:v>
                </c:pt>
                <c:pt idx="1951">
                  <c:v>223.52799999999999</c:v>
                </c:pt>
                <c:pt idx="1952">
                  <c:v>224.00800000000001</c:v>
                </c:pt>
                <c:pt idx="1953">
                  <c:v>224.38399999999999</c:v>
                </c:pt>
                <c:pt idx="1954">
                  <c:v>224.72</c:v>
                </c:pt>
                <c:pt idx="1955">
                  <c:v>225.024</c:v>
                </c:pt>
                <c:pt idx="1956">
                  <c:v>225.232</c:v>
                </c:pt>
                <c:pt idx="1957">
                  <c:v>225.232</c:v>
                </c:pt>
                <c:pt idx="1958">
                  <c:v>225.536</c:v>
                </c:pt>
                <c:pt idx="1959">
                  <c:v>225.71199999999999</c:v>
                </c:pt>
                <c:pt idx="1960">
                  <c:v>225.98400000000001</c:v>
                </c:pt>
                <c:pt idx="1961">
                  <c:v>226.24799999999999</c:v>
                </c:pt>
                <c:pt idx="1962">
                  <c:v>226.47200000000001</c:v>
                </c:pt>
                <c:pt idx="1963">
                  <c:v>226.93600000000001</c:v>
                </c:pt>
                <c:pt idx="1964">
                  <c:v>227.14400000000001</c:v>
                </c:pt>
                <c:pt idx="1965">
                  <c:v>227.4</c:v>
                </c:pt>
                <c:pt idx="1966">
                  <c:v>227.68799999999999</c:v>
                </c:pt>
                <c:pt idx="1967">
                  <c:v>228.136</c:v>
                </c:pt>
                <c:pt idx="1968">
                  <c:v>228.36799999999999</c:v>
                </c:pt>
                <c:pt idx="1969">
                  <c:v>228.416</c:v>
                </c:pt>
                <c:pt idx="1970">
                  <c:v>198.96</c:v>
                </c:pt>
                <c:pt idx="1971">
                  <c:v>199.08799999999999</c:v>
                </c:pt>
                <c:pt idx="1972">
                  <c:v>199.31200000000001</c:v>
                </c:pt>
                <c:pt idx="1973">
                  <c:v>199.57599999999999</c:v>
                </c:pt>
                <c:pt idx="1974">
                  <c:v>200.03200000000001</c:v>
                </c:pt>
                <c:pt idx="1975">
                  <c:v>200.304</c:v>
                </c:pt>
                <c:pt idx="1976">
                  <c:v>200.78399999999999</c:v>
                </c:pt>
                <c:pt idx="1977">
                  <c:v>201.136</c:v>
                </c:pt>
                <c:pt idx="1978">
                  <c:v>201.376</c:v>
                </c:pt>
                <c:pt idx="1979">
                  <c:v>201.68</c:v>
                </c:pt>
                <c:pt idx="1980">
                  <c:v>202.06399999999999</c:v>
                </c:pt>
                <c:pt idx="1981">
                  <c:v>202.52799999999999</c:v>
                </c:pt>
                <c:pt idx="1982">
                  <c:v>202.904</c:v>
                </c:pt>
                <c:pt idx="1983">
                  <c:v>203.28800000000001</c:v>
                </c:pt>
                <c:pt idx="1984">
                  <c:v>203.6</c:v>
                </c:pt>
                <c:pt idx="1985">
                  <c:v>204.11199999999999</c:v>
                </c:pt>
                <c:pt idx="1986">
                  <c:v>204.59200000000001</c:v>
                </c:pt>
                <c:pt idx="1987">
                  <c:v>204.94399999999999</c:v>
                </c:pt>
                <c:pt idx="1988">
                  <c:v>205.392</c:v>
                </c:pt>
                <c:pt idx="1989">
                  <c:v>205.392</c:v>
                </c:pt>
                <c:pt idx="1990">
                  <c:v>205.88800000000001</c:v>
                </c:pt>
                <c:pt idx="1991">
                  <c:v>206.232</c:v>
                </c:pt>
                <c:pt idx="1992">
                  <c:v>206.73599999999999</c:v>
                </c:pt>
                <c:pt idx="1993">
                  <c:v>207.256</c:v>
                </c:pt>
                <c:pt idx="1994">
                  <c:v>207.464</c:v>
                </c:pt>
                <c:pt idx="1995">
                  <c:v>207.56</c:v>
                </c:pt>
                <c:pt idx="1996">
                  <c:v>207.744</c:v>
                </c:pt>
                <c:pt idx="1997">
                  <c:v>208.16</c:v>
                </c:pt>
                <c:pt idx="1998">
                  <c:v>208.6</c:v>
                </c:pt>
                <c:pt idx="1999">
                  <c:v>209.06399999999999</c:v>
                </c:pt>
                <c:pt idx="2000">
                  <c:v>209.328</c:v>
                </c:pt>
                <c:pt idx="2001">
                  <c:v>209.44</c:v>
                </c:pt>
                <c:pt idx="2002">
                  <c:v>209.76</c:v>
                </c:pt>
                <c:pt idx="2003">
                  <c:v>209.76</c:v>
                </c:pt>
                <c:pt idx="2004">
                  <c:v>209.76</c:v>
                </c:pt>
                <c:pt idx="2005">
                  <c:v>209.76</c:v>
                </c:pt>
                <c:pt idx="2006">
                  <c:v>210.03200000000001</c:v>
                </c:pt>
                <c:pt idx="2007">
                  <c:v>210.48</c:v>
                </c:pt>
                <c:pt idx="2008">
                  <c:v>210.68799999999999</c:v>
                </c:pt>
                <c:pt idx="2009">
                  <c:v>210.84800000000001</c:v>
                </c:pt>
                <c:pt idx="2010">
                  <c:v>211.31200000000001</c:v>
                </c:pt>
                <c:pt idx="2011">
                  <c:v>211.55199999999999</c:v>
                </c:pt>
                <c:pt idx="2012">
                  <c:v>211.84800000000001</c:v>
                </c:pt>
                <c:pt idx="2013">
                  <c:v>212.184</c:v>
                </c:pt>
                <c:pt idx="2014">
                  <c:v>212.57599999999999</c:v>
                </c:pt>
                <c:pt idx="2015">
                  <c:v>212.72</c:v>
                </c:pt>
                <c:pt idx="2016">
                  <c:v>213.072</c:v>
                </c:pt>
                <c:pt idx="2017">
                  <c:v>213.16800000000001</c:v>
                </c:pt>
                <c:pt idx="2018">
                  <c:v>213.44</c:v>
                </c:pt>
                <c:pt idx="2019">
                  <c:v>213.70400000000001</c:v>
                </c:pt>
                <c:pt idx="2020">
                  <c:v>214.232</c:v>
                </c:pt>
                <c:pt idx="2021">
                  <c:v>214.232</c:v>
                </c:pt>
                <c:pt idx="2022">
                  <c:v>214.464</c:v>
                </c:pt>
                <c:pt idx="2023">
                  <c:v>214.768</c:v>
                </c:pt>
                <c:pt idx="2024">
                  <c:v>215.10400000000001</c:v>
                </c:pt>
                <c:pt idx="2025">
                  <c:v>215.43199999999999</c:v>
                </c:pt>
                <c:pt idx="2026">
                  <c:v>215.77600000000001</c:v>
                </c:pt>
                <c:pt idx="2027">
                  <c:v>216.12799999999999</c:v>
                </c:pt>
                <c:pt idx="2028">
                  <c:v>216.45599999999999</c:v>
                </c:pt>
                <c:pt idx="2029">
                  <c:v>216.78399999999999</c:v>
                </c:pt>
                <c:pt idx="2030">
                  <c:v>216.976</c:v>
                </c:pt>
                <c:pt idx="2031">
                  <c:v>217.024</c:v>
                </c:pt>
                <c:pt idx="2032">
                  <c:v>217.352</c:v>
                </c:pt>
                <c:pt idx="2033">
                  <c:v>217.65600000000001</c:v>
                </c:pt>
                <c:pt idx="2034">
                  <c:v>217.928</c:v>
                </c:pt>
                <c:pt idx="2035">
                  <c:v>218.16800000000001</c:v>
                </c:pt>
                <c:pt idx="2036">
                  <c:v>218.536</c:v>
                </c:pt>
                <c:pt idx="2037">
                  <c:v>218.792</c:v>
                </c:pt>
                <c:pt idx="2038">
                  <c:v>219.048</c:v>
                </c:pt>
                <c:pt idx="2039">
                  <c:v>219.512</c:v>
                </c:pt>
                <c:pt idx="2040">
                  <c:v>219.88800000000001</c:v>
                </c:pt>
                <c:pt idx="2041">
                  <c:v>220.328</c:v>
                </c:pt>
                <c:pt idx="2042">
                  <c:v>220.66399999999999</c:v>
                </c:pt>
                <c:pt idx="2043">
                  <c:v>221.096</c:v>
                </c:pt>
                <c:pt idx="2044">
                  <c:v>221.672</c:v>
                </c:pt>
                <c:pt idx="2045">
                  <c:v>221.816</c:v>
                </c:pt>
                <c:pt idx="2046">
                  <c:v>222.12799999999999</c:v>
                </c:pt>
                <c:pt idx="2047">
                  <c:v>222.57599999999999</c:v>
                </c:pt>
                <c:pt idx="2048">
                  <c:v>222.88</c:v>
                </c:pt>
                <c:pt idx="2049">
                  <c:v>223.24</c:v>
                </c:pt>
                <c:pt idx="2050">
                  <c:v>223.49600000000001</c:v>
                </c:pt>
                <c:pt idx="2051">
                  <c:v>223.70400000000001</c:v>
                </c:pt>
                <c:pt idx="2052">
                  <c:v>224.11199999999999</c:v>
                </c:pt>
                <c:pt idx="2053">
                  <c:v>224.11199999999999</c:v>
                </c:pt>
                <c:pt idx="2054">
                  <c:v>224.512</c:v>
                </c:pt>
                <c:pt idx="2055">
                  <c:v>224.91200000000001</c:v>
                </c:pt>
                <c:pt idx="2056">
                  <c:v>225.05600000000001</c:v>
                </c:pt>
                <c:pt idx="2057">
                  <c:v>225.38399999999999</c:v>
                </c:pt>
                <c:pt idx="2058">
                  <c:v>225.56</c:v>
                </c:pt>
                <c:pt idx="2059">
                  <c:v>225.72800000000001</c:v>
                </c:pt>
                <c:pt idx="2060">
                  <c:v>225.89599999999999</c:v>
                </c:pt>
                <c:pt idx="2061">
                  <c:v>226.05600000000001</c:v>
                </c:pt>
                <c:pt idx="2062">
                  <c:v>226.10400000000001</c:v>
                </c:pt>
                <c:pt idx="2063">
                  <c:v>226.52799999999999</c:v>
                </c:pt>
                <c:pt idx="2064">
                  <c:v>226.89599999999999</c:v>
                </c:pt>
                <c:pt idx="2065">
                  <c:v>227.28800000000001</c:v>
                </c:pt>
                <c:pt idx="2066">
                  <c:v>227.864</c:v>
                </c:pt>
                <c:pt idx="2067">
                  <c:v>228.024</c:v>
                </c:pt>
                <c:pt idx="2068">
                  <c:v>228.36</c:v>
                </c:pt>
                <c:pt idx="2069">
                  <c:v>228.488</c:v>
                </c:pt>
                <c:pt idx="2070">
                  <c:v>228.93600000000001</c:v>
                </c:pt>
                <c:pt idx="2071">
                  <c:v>229.05600000000001</c:v>
                </c:pt>
                <c:pt idx="2072">
                  <c:v>229.36</c:v>
                </c:pt>
                <c:pt idx="2073">
                  <c:v>229.71199999999999</c:v>
                </c:pt>
                <c:pt idx="2074">
                  <c:v>229.96799999999999</c:v>
                </c:pt>
                <c:pt idx="2075">
                  <c:v>230.40799999999999</c:v>
                </c:pt>
                <c:pt idx="2076">
                  <c:v>230.55199999999999</c:v>
                </c:pt>
                <c:pt idx="2077">
                  <c:v>230.952</c:v>
                </c:pt>
                <c:pt idx="2078">
                  <c:v>231.28</c:v>
                </c:pt>
                <c:pt idx="2079">
                  <c:v>199.78399999999999</c:v>
                </c:pt>
                <c:pt idx="2080">
                  <c:v>200.06399999999999</c:v>
                </c:pt>
                <c:pt idx="2081">
                  <c:v>200.24</c:v>
                </c:pt>
                <c:pt idx="2082">
                  <c:v>200.792</c:v>
                </c:pt>
                <c:pt idx="2083">
                  <c:v>201.17599999999999</c:v>
                </c:pt>
                <c:pt idx="2084">
                  <c:v>201.75200000000001</c:v>
                </c:pt>
                <c:pt idx="2085">
                  <c:v>202.14400000000001</c:v>
                </c:pt>
                <c:pt idx="2086">
                  <c:v>202.352</c:v>
                </c:pt>
                <c:pt idx="2087">
                  <c:v>202.73599999999999</c:v>
                </c:pt>
                <c:pt idx="2088">
                  <c:v>203.024</c:v>
                </c:pt>
                <c:pt idx="2089">
                  <c:v>203.27199999999999</c:v>
                </c:pt>
                <c:pt idx="2090">
                  <c:v>203.768</c:v>
                </c:pt>
                <c:pt idx="2091">
                  <c:v>203.816</c:v>
                </c:pt>
                <c:pt idx="2092">
                  <c:v>204.136</c:v>
                </c:pt>
                <c:pt idx="2093">
                  <c:v>204.61600000000001</c:v>
                </c:pt>
                <c:pt idx="2094">
                  <c:v>204.88</c:v>
                </c:pt>
                <c:pt idx="2095">
                  <c:v>205.392</c:v>
                </c:pt>
                <c:pt idx="2096">
                  <c:v>205.78399999999999</c:v>
                </c:pt>
                <c:pt idx="2097">
                  <c:v>205.78399999999999</c:v>
                </c:pt>
                <c:pt idx="2098">
                  <c:v>206.04</c:v>
                </c:pt>
                <c:pt idx="2099">
                  <c:v>206.376</c:v>
                </c:pt>
                <c:pt idx="2100">
                  <c:v>206.73599999999999</c:v>
                </c:pt>
                <c:pt idx="2101">
                  <c:v>206.99199999999999</c:v>
                </c:pt>
                <c:pt idx="2102">
                  <c:v>207.256</c:v>
                </c:pt>
                <c:pt idx="2103">
                  <c:v>207.64</c:v>
                </c:pt>
                <c:pt idx="2104">
                  <c:v>207.84800000000001</c:v>
                </c:pt>
                <c:pt idx="2105">
                  <c:v>208.21600000000001</c:v>
                </c:pt>
                <c:pt idx="2106">
                  <c:v>208.40799999999999</c:v>
                </c:pt>
                <c:pt idx="2107">
                  <c:v>208.61600000000001</c:v>
                </c:pt>
                <c:pt idx="2108">
                  <c:v>208.904</c:v>
                </c:pt>
                <c:pt idx="2109">
                  <c:v>209.328</c:v>
                </c:pt>
                <c:pt idx="2110">
                  <c:v>209.68</c:v>
                </c:pt>
                <c:pt idx="2111">
                  <c:v>210.12799999999999</c:v>
                </c:pt>
                <c:pt idx="2112">
                  <c:v>210.416</c:v>
                </c:pt>
                <c:pt idx="2113">
                  <c:v>210.70400000000001</c:v>
                </c:pt>
                <c:pt idx="2114">
                  <c:v>210.99199999999999</c:v>
                </c:pt>
                <c:pt idx="2115">
                  <c:v>211.08799999999999</c:v>
                </c:pt>
                <c:pt idx="2116">
                  <c:v>211.29599999999999</c:v>
                </c:pt>
                <c:pt idx="2117">
                  <c:v>211.29599999999999</c:v>
                </c:pt>
                <c:pt idx="2118">
                  <c:v>211.29599999999999</c:v>
                </c:pt>
                <c:pt idx="2119">
                  <c:v>211.744</c:v>
                </c:pt>
                <c:pt idx="2120">
                  <c:v>211.976</c:v>
                </c:pt>
                <c:pt idx="2121">
                  <c:v>212.21600000000001</c:v>
                </c:pt>
                <c:pt idx="2122">
                  <c:v>212.488</c:v>
                </c:pt>
                <c:pt idx="2123">
                  <c:v>212.99199999999999</c:v>
                </c:pt>
                <c:pt idx="2124">
                  <c:v>213.232</c:v>
                </c:pt>
                <c:pt idx="2125">
                  <c:v>213.488</c:v>
                </c:pt>
                <c:pt idx="2126">
                  <c:v>213.98400000000001</c:v>
                </c:pt>
                <c:pt idx="2127">
                  <c:v>214.256</c:v>
                </c:pt>
                <c:pt idx="2128">
                  <c:v>214.57599999999999</c:v>
                </c:pt>
                <c:pt idx="2129">
                  <c:v>214.768</c:v>
                </c:pt>
                <c:pt idx="2130">
                  <c:v>215.136</c:v>
                </c:pt>
                <c:pt idx="2131">
                  <c:v>215.26400000000001</c:v>
                </c:pt>
                <c:pt idx="2132">
                  <c:v>215.63200000000001</c:v>
                </c:pt>
                <c:pt idx="2133">
                  <c:v>215.98400000000001</c:v>
                </c:pt>
                <c:pt idx="2134">
                  <c:v>216.27199999999999</c:v>
                </c:pt>
                <c:pt idx="2135">
                  <c:v>216.59200000000001</c:v>
                </c:pt>
                <c:pt idx="2136">
                  <c:v>217.00800000000001</c:v>
                </c:pt>
                <c:pt idx="2137">
                  <c:v>217.24799999999999</c:v>
                </c:pt>
                <c:pt idx="2138">
                  <c:v>217.64</c:v>
                </c:pt>
                <c:pt idx="2139">
                  <c:v>217.8</c:v>
                </c:pt>
                <c:pt idx="2140">
                  <c:v>218.01599999999999</c:v>
                </c:pt>
                <c:pt idx="2141">
                  <c:v>218.43199999999999</c:v>
                </c:pt>
                <c:pt idx="2142">
                  <c:v>218.816</c:v>
                </c:pt>
                <c:pt idx="2143">
                  <c:v>219.21600000000001</c:v>
                </c:pt>
                <c:pt idx="2144">
                  <c:v>219.50399999999999</c:v>
                </c:pt>
                <c:pt idx="2145">
                  <c:v>219.792</c:v>
                </c:pt>
                <c:pt idx="2146">
                  <c:v>220.08799999999999</c:v>
                </c:pt>
                <c:pt idx="2147">
                  <c:v>220.47200000000001</c:v>
                </c:pt>
                <c:pt idx="2148">
                  <c:v>220.68</c:v>
                </c:pt>
                <c:pt idx="2149">
                  <c:v>220.8</c:v>
                </c:pt>
                <c:pt idx="2150">
                  <c:v>220.976</c:v>
                </c:pt>
                <c:pt idx="2151">
                  <c:v>221.072</c:v>
                </c:pt>
                <c:pt idx="2152">
                  <c:v>221.31200000000001</c:v>
                </c:pt>
                <c:pt idx="2153">
                  <c:v>221.648</c:v>
                </c:pt>
                <c:pt idx="2154">
                  <c:v>221.96799999999999</c:v>
                </c:pt>
                <c:pt idx="2155">
                  <c:v>222.12</c:v>
                </c:pt>
                <c:pt idx="2156">
                  <c:v>222.45599999999999</c:v>
                </c:pt>
                <c:pt idx="2157">
                  <c:v>222.61600000000001</c:v>
                </c:pt>
                <c:pt idx="2158">
                  <c:v>223.12799999999999</c:v>
                </c:pt>
                <c:pt idx="2159">
                  <c:v>223.33600000000001</c:v>
                </c:pt>
                <c:pt idx="2160">
                  <c:v>223.43199999999999</c:v>
                </c:pt>
                <c:pt idx="2161">
                  <c:v>223.64</c:v>
                </c:pt>
                <c:pt idx="2162">
                  <c:v>223.64</c:v>
                </c:pt>
                <c:pt idx="2163">
                  <c:v>223.96799999999999</c:v>
                </c:pt>
                <c:pt idx="2164">
                  <c:v>224.256</c:v>
                </c:pt>
                <c:pt idx="2165">
                  <c:v>224.50399999999999</c:v>
                </c:pt>
                <c:pt idx="2166">
                  <c:v>224.63200000000001</c:v>
                </c:pt>
                <c:pt idx="2167">
                  <c:v>225.06399999999999</c:v>
                </c:pt>
                <c:pt idx="2168">
                  <c:v>225.52799999999999</c:v>
                </c:pt>
                <c:pt idx="2169">
                  <c:v>225.57599999999999</c:v>
                </c:pt>
                <c:pt idx="2170">
                  <c:v>225.89599999999999</c:v>
                </c:pt>
                <c:pt idx="2171">
                  <c:v>226.232</c:v>
                </c:pt>
                <c:pt idx="2172">
                  <c:v>226.71199999999999</c:v>
                </c:pt>
                <c:pt idx="2173">
                  <c:v>227.08</c:v>
                </c:pt>
                <c:pt idx="2174">
                  <c:v>227.32</c:v>
                </c:pt>
                <c:pt idx="2175">
                  <c:v>227.63200000000001</c:v>
                </c:pt>
                <c:pt idx="2176">
                  <c:v>227.68</c:v>
                </c:pt>
                <c:pt idx="2177">
                  <c:v>227.768</c:v>
                </c:pt>
                <c:pt idx="2178">
                  <c:v>227.99199999999999</c:v>
                </c:pt>
                <c:pt idx="2179">
                  <c:v>228.392</c:v>
                </c:pt>
                <c:pt idx="2180">
                  <c:v>228.50399999999999</c:v>
                </c:pt>
                <c:pt idx="2181">
                  <c:v>228.94399999999999</c:v>
                </c:pt>
                <c:pt idx="2182">
                  <c:v>229.47200000000001</c:v>
                </c:pt>
                <c:pt idx="2183">
                  <c:v>229.71199999999999</c:v>
                </c:pt>
                <c:pt idx="2184">
                  <c:v>200.08799999999999</c:v>
                </c:pt>
                <c:pt idx="2185">
                  <c:v>200.26400000000001</c:v>
                </c:pt>
                <c:pt idx="2186">
                  <c:v>200.70400000000001</c:v>
                </c:pt>
                <c:pt idx="2187">
                  <c:v>201.2</c:v>
                </c:pt>
                <c:pt idx="2188">
                  <c:v>201.2</c:v>
                </c:pt>
                <c:pt idx="2189">
                  <c:v>201.304</c:v>
                </c:pt>
                <c:pt idx="2190">
                  <c:v>201.55199999999999</c:v>
                </c:pt>
                <c:pt idx="2191">
                  <c:v>201.84800000000001</c:v>
                </c:pt>
                <c:pt idx="2192">
                  <c:v>202.08799999999999</c:v>
                </c:pt>
                <c:pt idx="2193">
                  <c:v>202.28800000000001</c:v>
                </c:pt>
                <c:pt idx="2194">
                  <c:v>202.696</c:v>
                </c:pt>
                <c:pt idx="2195">
                  <c:v>202.89599999999999</c:v>
                </c:pt>
                <c:pt idx="2196">
                  <c:v>203.24799999999999</c:v>
                </c:pt>
                <c:pt idx="2197">
                  <c:v>203.54400000000001</c:v>
                </c:pt>
                <c:pt idx="2198">
                  <c:v>203.77600000000001</c:v>
                </c:pt>
                <c:pt idx="2199">
                  <c:v>203.94399999999999</c:v>
                </c:pt>
                <c:pt idx="2200">
                  <c:v>204.16</c:v>
                </c:pt>
                <c:pt idx="2201">
                  <c:v>204.48</c:v>
                </c:pt>
                <c:pt idx="2202">
                  <c:v>204.84</c:v>
                </c:pt>
                <c:pt idx="2203">
                  <c:v>205.28800000000001</c:v>
                </c:pt>
                <c:pt idx="2204">
                  <c:v>205.608</c:v>
                </c:pt>
                <c:pt idx="2205">
                  <c:v>205.904</c:v>
                </c:pt>
                <c:pt idx="2206">
                  <c:v>206.11199999999999</c:v>
                </c:pt>
                <c:pt idx="2207">
                  <c:v>206.44800000000001</c:v>
                </c:pt>
                <c:pt idx="2208">
                  <c:v>206.648</c:v>
                </c:pt>
                <c:pt idx="2209">
                  <c:v>206.88800000000001</c:v>
                </c:pt>
                <c:pt idx="2210">
                  <c:v>207.416</c:v>
                </c:pt>
                <c:pt idx="2211">
                  <c:v>207.61600000000001</c:v>
                </c:pt>
                <c:pt idx="2212">
                  <c:v>207.87200000000001</c:v>
                </c:pt>
                <c:pt idx="2213">
                  <c:v>207.87200000000001</c:v>
                </c:pt>
                <c:pt idx="2214">
                  <c:v>208.08</c:v>
                </c:pt>
                <c:pt idx="2215">
                  <c:v>208.36</c:v>
                </c:pt>
                <c:pt idx="2216">
                  <c:v>208.52</c:v>
                </c:pt>
                <c:pt idx="2217">
                  <c:v>208.72800000000001</c:v>
                </c:pt>
                <c:pt idx="2218">
                  <c:v>209.14400000000001</c:v>
                </c:pt>
                <c:pt idx="2219">
                  <c:v>209.45599999999999</c:v>
                </c:pt>
                <c:pt idx="2220">
                  <c:v>209.68799999999999</c:v>
                </c:pt>
                <c:pt idx="2221">
                  <c:v>209.744</c:v>
                </c:pt>
                <c:pt idx="2222">
                  <c:v>210.19200000000001</c:v>
                </c:pt>
                <c:pt idx="2223">
                  <c:v>210.44800000000001</c:v>
                </c:pt>
                <c:pt idx="2224">
                  <c:v>210.624</c:v>
                </c:pt>
                <c:pt idx="2225">
                  <c:v>211.08</c:v>
                </c:pt>
                <c:pt idx="2226">
                  <c:v>211.4</c:v>
                </c:pt>
                <c:pt idx="2227">
                  <c:v>211.93600000000001</c:v>
                </c:pt>
                <c:pt idx="2228">
                  <c:v>212.34399999999999</c:v>
                </c:pt>
                <c:pt idx="2229">
                  <c:v>212.76</c:v>
                </c:pt>
                <c:pt idx="2230">
                  <c:v>213.01599999999999</c:v>
                </c:pt>
                <c:pt idx="2231">
                  <c:v>213.464</c:v>
                </c:pt>
                <c:pt idx="2232">
                  <c:v>213.816</c:v>
                </c:pt>
                <c:pt idx="2233">
                  <c:v>214.10400000000001</c:v>
                </c:pt>
                <c:pt idx="2234">
                  <c:v>214.488</c:v>
                </c:pt>
                <c:pt idx="2235">
                  <c:v>214.87200000000001</c:v>
                </c:pt>
                <c:pt idx="2236">
                  <c:v>215.024</c:v>
                </c:pt>
                <c:pt idx="2237">
                  <c:v>215.43199999999999</c:v>
                </c:pt>
                <c:pt idx="2238">
                  <c:v>215.8</c:v>
                </c:pt>
                <c:pt idx="2239">
                  <c:v>216.12799999999999</c:v>
                </c:pt>
                <c:pt idx="2240">
                  <c:v>216.55199999999999</c:v>
                </c:pt>
                <c:pt idx="2241">
                  <c:v>216.65600000000001</c:v>
                </c:pt>
                <c:pt idx="2242">
                  <c:v>216.99199999999999</c:v>
                </c:pt>
                <c:pt idx="2243">
                  <c:v>217.328</c:v>
                </c:pt>
                <c:pt idx="2244">
                  <c:v>217.696</c:v>
                </c:pt>
                <c:pt idx="2245">
                  <c:v>217.696</c:v>
                </c:pt>
                <c:pt idx="2246">
                  <c:v>217.98400000000001</c:v>
                </c:pt>
                <c:pt idx="2247">
                  <c:v>218.376</c:v>
                </c:pt>
                <c:pt idx="2248">
                  <c:v>218.6</c:v>
                </c:pt>
                <c:pt idx="2249">
                  <c:v>218.87200000000001</c:v>
                </c:pt>
                <c:pt idx="2250">
                  <c:v>219.24</c:v>
                </c:pt>
                <c:pt idx="2251">
                  <c:v>219.416</c:v>
                </c:pt>
                <c:pt idx="2252">
                  <c:v>219.744</c:v>
                </c:pt>
                <c:pt idx="2253">
                  <c:v>220.10400000000001</c:v>
                </c:pt>
                <c:pt idx="2254">
                  <c:v>220.44</c:v>
                </c:pt>
                <c:pt idx="2255">
                  <c:v>220.59200000000001</c:v>
                </c:pt>
                <c:pt idx="2256">
                  <c:v>220.96799999999999</c:v>
                </c:pt>
                <c:pt idx="2257">
                  <c:v>221.416</c:v>
                </c:pt>
                <c:pt idx="2258">
                  <c:v>221.68</c:v>
                </c:pt>
                <c:pt idx="2259">
                  <c:v>221.80799999999999</c:v>
                </c:pt>
                <c:pt idx="2260">
                  <c:v>221.96799999999999</c:v>
                </c:pt>
                <c:pt idx="2261">
                  <c:v>222.29599999999999</c:v>
                </c:pt>
                <c:pt idx="2262">
                  <c:v>222.392</c:v>
                </c:pt>
                <c:pt idx="2263">
                  <c:v>222.71199999999999</c:v>
                </c:pt>
                <c:pt idx="2264">
                  <c:v>223.01599999999999</c:v>
                </c:pt>
                <c:pt idx="2265">
                  <c:v>223.464</c:v>
                </c:pt>
                <c:pt idx="2266">
                  <c:v>223.88</c:v>
                </c:pt>
                <c:pt idx="2267">
                  <c:v>224.19200000000001</c:v>
                </c:pt>
                <c:pt idx="2268">
                  <c:v>224.44800000000001</c:v>
                </c:pt>
                <c:pt idx="2269">
                  <c:v>224.768</c:v>
                </c:pt>
                <c:pt idx="2270">
                  <c:v>225.12799999999999</c:v>
                </c:pt>
                <c:pt idx="2271">
                  <c:v>225.256</c:v>
                </c:pt>
                <c:pt idx="2272">
                  <c:v>225.57599999999999</c:v>
                </c:pt>
                <c:pt idx="2273">
                  <c:v>225.87200000000001</c:v>
                </c:pt>
                <c:pt idx="2274">
                  <c:v>226</c:v>
                </c:pt>
                <c:pt idx="2275">
                  <c:v>226.19200000000001</c:v>
                </c:pt>
                <c:pt idx="2276">
                  <c:v>226.52799999999999</c:v>
                </c:pt>
                <c:pt idx="2277">
                  <c:v>226.70400000000001</c:v>
                </c:pt>
                <c:pt idx="2278">
                  <c:v>226.78399999999999</c:v>
                </c:pt>
                <c:pt idx="2279">
                  <c:v>227.08799999999999</c:v>
                </c:pt>
                <c:pt idx="2280">
                  <c:v>227.29599999999999</c:v>
                </c:pt>
                <c:pt idx="2281">
                  <c:v>227.71199999999999</c:v>
                </c:pt>
                <c:pt idx="2282">
                  <c:v>228.24799999999999</c:v>
                </c:pt>
                <c:pt idx="2283">
                  <c:v>228.45599999999999</c:v>
                </c:pt>
                <c:pt idx="2284">
                  <c:v>228.648</c:v>
                </c:pt>
                <c:pt idx="2285">
                  <c:v>228.84800000000001</c:v>
                </c:pt>
                <c:pt idx="2286">
                  <c:v>229.01599999999999</c:v>
                </c:pt>
                <c:pt idx="2287">
                  <c:v>227.52</c:v>
                </c:pt>
                <c:pt idx="2288">
                  <c:v>200.38399999999999</c:v>
                </c:pt>
                <c:pt idx="2289">
                  <c:v>200.768</c:v>
                </c:pt>
                <c:pt idx="2290">
                  <c:v>201.01599999999999</c:v>
                </c:pt>
                <c:pt idx="2291">
                  <c:v>201.27199999999999</c:v>
                </c:pt>
                <c:pt idx="2292">
                  <c:v>201.56</c:v>
                </c:pt>
                <c:pt idx="2293">
                  <c:v>201.84800000000001</c:v>
                </c:pt>
                <c:pt idx="2294">
                  <c:v>202.08799999999999</c:v>
                </c:pt>
                <c:pt idx="2295">
                  <c:v>202.34399999999999</c:v>
                </c:pt>
                <c:pt idx="2296">
                  <c:v>202.76</c:v>
                </c:pt>
                <c:pt idx="2297">
                  <c:v>202.80799999999999</c:v>
                </c:pt>
                <c:pt idx="2298">
                  <c:v>203.16800000000001</c:v>
                </c:pt>
                <c:pt idx="2299">
                  <c:v>203.29599999999999</c:v>
                </c:pt>
                <c:pt idx="2300">
                  <c:v>203.55199999999999</c:v>
                </c:pt>
                <c:pt idx="2301">
                  <c:v>203.928</c:v>
                </c:pt>
                <c:pt idx="2302">
                  <c:v>204.43199999999999</c:v>
                </c:pt>
                <c:pt idx="2303">
                  <c:v>204.78399999999999</c:v>
                </c:pt>
                <c:pt idx="2304">
                  <c:v>204.99199999999999</c:v>
                </c:pt>
                <c:pt idx="2305">
                  <c:v>205.184</c:v>
                </c:pt>
                <c:pt idx="2306">
                  <c:v>205.584</c:v>
                </c:pt>
                <c:pt idx="2307">
                  <c:v>205.89599999999999</c:v>
                </c:pt>
                <c:pt idx="2308">
                  <c:v>205.96</c:v>
                </c:pt>
                <c:pt idx="2309">
                  <c:v>206.12799999999999</c:v>
                </c:pt>
                <c:pt idx="2310">
                  <c:v>206.17599999999999</c:v>
                </c:pt>
                <c:pt idx="2311">
                  <c:v>206.584</c:v>
                </c:pt>
                <c:pt idx="2312">
                  <c:v>206.84</c:v>
                </c:pt>
                <c:pt idx="2313">
                  <c:v>207.06399999999999</c:v>
                </c:pt>
                <c:pt idx="2314">
                  <c:v>207.56</c:v>
                </c:pt>
                <c:pt idx="2315">
                  <c:v>207.73599999999999</c:v>
                </c:pt>
                <c:pt idx="2316">
                  <c:v>208.048</c:v>
                </c:pt>
                <c:pt idx="2317">
                  <c:v>208.36</c:v>
                </c:pt>
                <c:pt idx="2318">
                  <c:v>208.792</c:v>
                </c:pt>
                <c:pt idx="2319">
                  <c:v>209.08799999999999</c:v>
                </c:pt>
                <c:pt idx="2320">
                  <c:v>209.63200000000001</c:v>
                </c:pt>
                <c:pt idx="2321">
                  <c:v>209.92</c:v>
                </c:pt>
                <c:pt idx="2322">
                  <c:v>210.04</c:v>
                </c:pt>
                <c:pt idx="2323">
                  <c:v>210.43199999999999</c:v>
                </c:pt>
                <c:pt idx="2324">
                  <c:v>210.78399999999999</c:v>
                </c:pt>
                <c:pt idx="2325">
                  <c:v>210.976</c:v>
                </c:pt>
                <c:pt idx="2326">
                  <c:v>211.40799999999999</c:v>
                </c:pt>
                <c:pt idx="2327">
                  <c:v>211.54400000000001</c:v>
                </c:pt>
                <c:pt idx="2328">
                  <c:v>211.72800000000001</c:v>
                </c:pt>
                <c:pt idx="2329">
                  <c:v>211.96799999999999</c:v>
                </c:pt>
                <c:pt idx="2330">
                  <c:v>212.232</c:v>
                </c:pt>
                <c:pt idx="2331">
                  <c:v>212.488</c:v>
                </c:pt>
                <c:pt idx="2332">
                  <c:v>213.024</c:v>
                </c:pt>
                <c:pt idx="2333">
                  <c:v>213.08799999999999</c:v>
                </c:pt>
                <c:pt idx="2334">
                  <c:v>213.50399999999999</c:v>
                </c:pt>
                <c:pt idx="2335">
                  <c:v>213.96799999999999</c:v>
                </c:pt>
                <c:pt idx="2336">
                  <c:v>214.19200000000001</c:v>
                </c:pt>
                <c:pt idx="2337">
                  <c:v>214.52799999999999</c:v>
                </c:pt>
                <c:pt idx="2338">
                  <c:v>214.85599999999999</c:v>
                </c:pt>
                <c:pt idx="2339">
                  <c:v>215.03200000000001</c:v>
                </c:pt>
                <c:pt idx="2340">
                  <c:v>215.4</c:v>
                </c:pt>
                <c:pt idx="2341">
                  <c:v>215.4</c:v>
                </c:pt>
                <c:pt idx="2342">
                  <c:v>215.71199999999999</c:v>
                </c:pt>
                <c:pt idx="2343">
                  <c:v>215.87200000000001</c:v>
                </c:pt>
                <c:pt idx="2344">
                  <c:v>216.03200000000001</c:v>
                </c:pt>
                <c:pt idx="2345">
                  <c:v>216.304</c:v>
                </c:pt>
                <c:pt idx="2346">
                  <c:v>216.65600000000001</c:v>
                </c:pt>
                <c:pt idx="2347">
                  <c:v>216.88</c:v>
                </c:pt>
                <c:pt idx="2348">
                  <c:v>217.03200000000001</c:v>
                </c:pt>
                <c:pt idx="2349">
                  <c:v>217.45599999999999</c:v>
                </c:pt>
                <c:pt idx="2350">
                  <c:v>217.88800000000001</c:v>
                </c:pt>
                <c:pt idx="2351">
                  <c:v>218.31200000000001</c:v>
                </c:pt>
                <c:pt idx="2352">
                  <c:v>218.80799999999999</c:v>
                </c:pt>
                <c:pt idx="2353">
                  <c:v>219.136</c:v>
                </c:pt>
                <c:pt idx="2354">
                  <c:v>219.57599999999999</c:v>
                </c:pt>
                <c:pt idx="2355">
                  <c:v>220.072</c:v>
                </c:pt>
                <c:pt idx="2356">
                  <c:v>220.36</c:v>
                </c:pt>
                <c:pt idx="2357">
                  <c:v>220.63200000000001</c:v>
                </c:pt>
                <c:pt idx="2358">
                  <c:v>220.87200000000001</c:v>
                </c:pt>
                <c:pt idx="2359">
                  <c:v>221</c:v>
                </c:pt>
                <c:pt idx="2360">
                  <c:v>221.33600000000001</c:v>
                </c:pt>
                <c:pt idx="2361">
                  <c:v>221.72</c:v>
                </c:pt>
                <c:pt idx="2362">
                  <c:v>222.04</c:v>
                </c:pt>
                <c:pt idx="2363">
                  <c:v>222.21600000000001</c:v>
                </c:pt>
                <c:pt idx="2364">
                  <c:v>222.52</c:v>
                </c:pt>
                <c:pt idx="2365">
                  <c:v>222.83199999999999</c:v>
                </c:pt>
                <c:pt idx="2366">
                  <c:v>223.072</c:v>
                </c:pt>
                <c:pt idx="2367">
                  <c:v>223.328</c:v>
                </c:pt>
                <c:pt idx="2368">
                  <c:v>223.88800000000001</c:v>
                </c:pt>
                <c:pt idx="2369">
                  <c:v>224.21600000000001</c:v>
                </c:pt>
                <c:pt idx="2370">
                  <c:v>224.71199999999999</c:v>
                </c:pt>
                <c:pt idx="2371">
                  <c:v>224.96799999999999</c:v>
                </c:pt>
                <c:pt idx="2372">
                  <c:v>225.352</c:v>
                </c:pt>
                <c:pt idx="2373">
                  <c:v>225.352</c:v>
                </c:pt>
                <c:pt idx="2374">
                  <c:v>225.68799999999999</c:v>
                </c:pt>
                <c:pt idx="2375">
                  <c:v>226.2</c:v>
                </c:pt>
                <c:pt idx="2376">
                  <c:v>226.512</c:v>
                </c:pt>
                <c:pt idx="2377">
                  <c:v>227.04</c:v>
                </c:pt>
                <c:pt idx="2378">
                  <c:v>227.36</c:v>
                </c:pt>
                <c:pt idx="2379">
                  <c:v>227.63200000000001</c:v>
                </c:pt>
                <c:pt idx="2380">
                  <c:v>227.92</c:v>
                </c:pt>
                <c:pt idx="2381">
                  <c:v>228.24</c:v>
                </c:pt>
                <c:pt idx="2382">
                  <c:v>228.38399999999999</c:v>
                </c:pt>
                <c:pt idx="2383">
                  <c:v>228.464</c:v>
                </c:pt>
                <c:pt idx="2384">
                  <c:v>228.464</c:v>
                </c:pt>
                <c:pt idx="2385">
                  <c:v>228.56</c:v>
                </c:pt>
                <c:pt idx="2386">
                  <c:v>228.904</c:v>
                </c:pt>
                <c:pt idx="2387">
                  <c:v>229.256</c:v>
                </c:pt>
                <c:pt idx="2388">
                  <c:v>229.488</c:v>
                </c:pt>
                <c:pt idx="2389">
                  <c:v>229.952</c:v>
                </c:pt>
                <c:pt idx="2390">
                  <c:v>230.208</c:v>
                </c:pt>
                <c:pt idx="2391">
                  <c:v>230.376</c:v>
                </c:pt>
                <c:pt idx="2392">
                  <c:v>230.59200000000001</c:v>
                </c:pt>
                <c:pt idx="2393">
                  <c:v>230.94399999999999</c:v>
                </c:pt>
                <c:pt idx="2394">
                  <c:v>231.12</c:v>
                </c:pt>
                <c:pt idx="2395">
                  <c:v>231.34399999999999</c:v>
                </c:pt>
                <c:pt idx="2396">
                  <c:v>231.56800000000001</c:v>
                </c:pt>
                <c:pt idx="2397">
                  <c:v>231.85599999999999</c:v>
                </c:pt>
                <c:pt idx="2398">
                  <c:v>232.256</c:v>
                </c:pt>
                <c:pt idx="2399">
                  <c:v>232.68799999999999</c:v>
                </c:pt>
                <c:pt idx="2400">
                  <c:v>232.928</c:v>
                </c:pt>
                <c:pt idx="2401">
                  <c:v>233.40799999999999</c:v>
                </c:pt>
                <c:pt idx="2402">
                  <c:v>233.952</c:v>
                </c:pt>
                <c:pt idx="2403">
                  <c:v>234.15199999999999</c:v>
                </c:pt>
                <c:pt idx="2404">
                  <c:v>234.28</c:v>
                </c:pt>
                <c:pt idx="2405">
                  <c:v>234.76</c:v>
                </c:pt>
                <c:pt idx="2406">
                  <c:v>234.96</c:v>
                </c:pt>
                <c:pt idx="2407">
                  <c:v>235.21600000000001</c:v>
                </c:pt>
                <c:pt idx="2408">
                  <c:v>235.29599999999999</c:v>
                </c:pt>
                <c:pt idx="2409">
                  <c:v>235.6</c:v>
                </c:pt>
                <c:pt idx="2410">
                  <c:v>235.792</c:v>
                </c:pt>
                <c:pt idx="2411">
                  <c:v>236.08</c:v>
                </c:pt>
                <c:pt idx="2412">
                  <c:v>236.48</c:v>
                </c:pt>
                <c:pt idx="2413">
                  <c:v>236.80799999999999</c:v>
                </c:pt>
                <c:pt idx="2414">
                  <c:v>237.22399999999999</c:v>
                </c:pt>
                <c:pt idx="2415">
                  <c:v>237.43199999999999</c:v>
                </c:pt>
                <c:pt idx="2416">
                  <c:v>237.608</c:v>
                </c:pt>
                <c:pt idx="2417">
                  <c:v>237.672</c:v>
                </c:pt>
                <c:pt idx="2418">
                  <c:v>237.91200000000001</c:v>
                </c:pt>
                <c:pt idx="2419">
                  <c:v>238.26400000000001</c:v>
                </c:pt>
                <c:pt idx="2420">
                  <c:v>238.73599999999999</c:v>
                </c:pt>
                <c:pt idx="2421">
                  <c:v>239.05600000000001</c:v>
                </c:pt>
                <c:pt idx="2422">
                  <c:v>239.48</c:v>
                </c:pt>
                <c:pt idx="2423">
                  <c:v>239.816</c:v>
                </c:pt>
                <c:pt idx="2424">
                  <c:v>240.328</c:v>
                </c:pt>
                <c:pt idx="2425">
                  <c:v>240.6</c:v>
                </c:pt>
                <c:pt idx="2426">
                  <c:v>240.82400000000001</c:v>
                </c:pt>
                <c:pt idx="2427">
                  <c:v>241.11199999999999</c:v>
                </c:pt>
                <c:pt idx="2428">
                  <c:v>241.376</c:v>
                </c:pt>
                <c:pt idx="2429">
                  <c:v>241.672</c:v>
                </c:pt>
                <c:pt idx="2430">
                  <c:v>242.05600000000001</c:v>
                </c:pt>
                <c:pt idx="2431">
                  <c:v>200.136</c:v>
                </c:pt>
                <c:pt idx="2432">
                  <c:v>200.26400000000001</c:v>
                </c:pt>
                <c:pt idx="2433">
                  <c:v>200.50399999999999</c:v>
                </c:pt>
                <c:pt idx="2434">
                  <c:v>200.6</c:v>
                </c:pt>
                <c:pt idx="2435">
                  <c:v>200.96799999999999</c:v>
                </c:pt>
                <c:pt idx="2436">
                  <c:v>201.12</c:v>
                </c:pt>
                <c:pt idx="2437">
                  <c:v>201.27199999999999</c:v>
                </c:pt>
                <c:pt idx="2438">
                  <c:v>201.59200000000001</c:v>
                </c:pt>
                <c:pt idx="2439">
                  <c:v>201.72</c:v>
                </c:pt>
                <c:pt idx="2440">
                  <c:v>201.96</c:v>
                </c:pt>
                <c:pt idx="2441">
                  <c:v>202.376</c:v>
                </c:pt>
                <c:pt idx="2442">
                  <c:v>202.50399999999999</c:v>
                </c:pt>
                <c:pt idx="2443">
                  <c:v>203.01599999999999</c:v>
                </c:pt>
                <c:pt idx="2444">
                  <c:v>203.32</c:v>
                </c:pt>
                <c:pt idx="2445">
                  <c:v>203.392</c:v>
                </c:pt>
                <c:pt idx="2446">
                  <c:v>203.72800000000001</c:v>
                </c:pt>
                <c:pt idx="2447">
                  <c:v>203.82400000000001</c:v>
                </c:pt>
                <c:pt idx="2448">
                  <c:v>203.98400000000001</c:v>
                </c:pt>
                <c:pt idx="2449">
                  <c:v>204.49600000000001</c:v>
                </c:pt>
                <c:pt idx="2450">
                  <c:v>204.80799999999999</c:v>
                </c:pt>
                <c:pt idx="2451">
                  <c:v>204.80799999999999</c:v>
                </c:pt>
                <c:pt idx="2452">
                  <c:v>205.232</c:v>
                </c:pt>
                <c:pt idx="2453">
                  <c:v>205.696</c:v>
                </c:pt>
                <c:pt idx="2454">
                  <c:v>206.04</c:v>
                </c:pt>
                <c:pt idx="2455">
                  <c:v>206.28</c:v>
                </c:pt>
                <c:pt idx="2456">
                  <c:v>206.6</c:v>
                </c:pt>
                <c:pt idx="2457">
                  <c:v>207.01599999999999</c:v>
                </c:pt>
                <c:pt idx="2458">
                  <c:v>207.416</c:v>
                </c:pt>
                <c:pt idx="2459">
                  <c:v>207.88</c:v>
                </c:pt>
                <c:pt idx="2460">
                  <c:v>208.01599999999999</c:v>
                </c:pt>
                <c:pt idx="2461">
                  <c:v>208.33600000000001</c:v>
                </c:pt>
                <c:pt idx="2462">
                  <c:v>208.57599999999999</c:v>
                </c:pt>
                <c:pt idx="2463">
                  <c:v>208.99199999999999</c:v>
                </c:pt>
                <c:pt idx="2464">
                  <c:v>209.36</c:v>
                </c:pt>
                <c:pt idx="2465">
                  <c:v>209.608</c:v>
                </c:pt>
                <c:pt idx="2466">
                  <c:v>210.10400000000001</c:v>
                </c:pt>
                <c:pt idx="2467">
                  <c:v>210.36</c:v>
                </c:pt>
                <c:pt idx="2468">
                  <c:v>210.72800000000001</c:v>
                </c:pt>
                <c:pt idx="2469">
                  <c:v>210.72800000000001</c:v>
                </c:pt>
                <c:pt idx="2470">
                  <c:v>211.17599999999999</c:v>
                </c:pt>
                <c:pt idx="2471">
                  <c:v>211.34399999999999</c:v>
                </c:pt>
                <c:pt idx="2472">
                  <c:v>211.6</c:v>
                </c:pt>
                <c:pt idx="2473">
                  <c:v>211.91200000000001</c:v>
                </c:pt>
                <c:pt idx="2474">
                  <c:v>212.072</c:v>
                </c:pt>
                <c:pt idx="2475">
                  <c:v>212.15199999999999</c:v>
                </c:pt>
                <c:pt idx="2476">
                  <c:v>212.55199999999999</c:v>
                </c:pt>
                <c:pt idx="2477">
                  <c:v>212.71199999999999</c:v>
                </c:pt>
                <c:pt idx="2478">
                  <c:v>213.2</c:v>
                </c:pt>
                <c:pt idx="2479">
                  <c:v>213.42400000000001</c:v>
                </c:pt>
                <c:pt idx="2480">
                  <c:v>213.77600000000001</c:v>
                </c:pt>
                <c:pt idx="2481">
                  <c:v>213.928</c:v>
                </c:pt>
                <c:pt idx="2482">
                  <c:v>214.136</c:v>
                </c:pt>
                <c:pt idx="2483">
                  <c:v>214.536</c:v>
                </c:pt>
                <c:pt idx="2484">
                  <c:v>214.584</c:v>
                </c:pt>
                <c:pt idx="2485">
                  <c:v>214.84</c:v>
                </c:pt>
                <c:pt idx="2486">
                  <c:v>215.24</c:v>
                </c:pt>
                <c:pt idx="2487">
                  <c:v>215.392</c:v>
                </c:pt>
                <c:pt idx="2488">
                  <c:v>215.816</c:v>
                </c:pt>
                <c:pt idx="2489">
                  <c:v>215.816</c:v>
                </c:pt>
                <c:pt idx="2490">
                  <c:v>216.11199999999999</c:v>
                </c:pt>
                <c:pt idx="2491">
                  <c:v>216.304</c:v>
                </c:pt>
                <c:pt idx="2492">
                  <c:v>216.608</c:v>
                </c:pt>
                <c:pt idx="2493">
                  <c:v>216.70400000000001</c:v>
                </c:pt>
                <c:pt idx="2494">
                  <c:v>216.91200000000001</c:v>
                </c:pt>
                <c:pt idx="2495">
                  <c:v>217.26400000000001</c:v>
                </c:pt>
                <c:pt idx="2496">
                  <c:v>217.512</c:v>
                </c:pt>
                <c:pt idx="2497">
                  <c:v>217.768</c:v>
                </c:pt>
                <c:pt idx="2498">
                  <c:v>217.99199999999999</c:v>
                </c:pt>
                <c:pt idx="2499">
                  <c:v>218.31200000000001</c:v>
                </c:pt>
                <c:pt idx="2500">
                  <c:v>218.6</c:v>
                </c:pt>
                <c:pt idx="2501">
                  <c:v>218.6</c:v>
                </c:pt>
                <c:pt idx="2502">
                  <c:v>219.08</c:v>
                </c:pt>
                <c:pt idx="2503">
                  <c:v>219.416</c:v>
                </c:pt>
                <c:pt idx="2504">
                  <c:v>219.94399999999999</c:v>
                </c:pt>
                <c:pt idx="2505">
                  <c:v>220.10400000000001</c:v>
                </c:pt>
                <c:pt idx="2506">
                  <c:v>220.32</c:v>
                </c:pt>
                <c:pt idx="2507">
                  <c:v>220.696</c:v>
                </c:pt>
                <c:pt idx="2508">
                  <c:v>221.06399999999999</c:v>
                </c:pt>
                <c:pt idx="2509">
                  <c:v>221.328</c:v>
                </c:pt>
                <c:pt idx="2510">
                  <c:v>221.536</c:v>
                </c:pt>
                <c:pt idx="2511">
                  <c:v>221.87200000000001</c:v>
                </c:pt>
                <c:pt idx="2512">
                  <c:v>222.26400000000001</c:v>
                </c:pt>
                <c:pt idx="2513">
                  <c:v>222.34399999999999</c:v>
                </c:pt>
                <c:pt idx="2514">
                  <c:v>222.744</c:v>
                </c:pt>
                <c:pt idx="2515">
                  <c:v>223.096</c:v>
                </c:pt>
                <c:pt idx="2516">
                  <c:v>223.352</c:v>
                </c:pt>
                <c:pt idx="2517">
                  <c:v>223.512</c:v>
                </c:pt>
                <c:pt idx="2518">
                  <c:v>223.68</c:v>
                </c:pt>
                <c:pt idx="2519">
                  <c:v>223.96</c:v>
                </c:pt>
                <c:pt idx="2520">
                  <c:v>224.2</c:v>
                </c:pt>
                <c:pt idx="2521">
                  <c:v>224.512</c:v>
                </c:pt>
                <c:pt idx="2522">
                  <c:v>224.84800000000001</c:v>
                </c:pt>
                <c:pt idx="2523">
                  <c:v>225.136</c:v>
                </c:pt>
                <c:pt idx="2524">
                  <c:v>225.40799999999999</c:v>
                </c:pt>
                <c:pt idx="2525">
                  <c:v>225.96799999999999</c:v>
                </c:pt>
                <c:pt idx="2526">
                  <c:v>226.096</c:v>
                </c:pt>
                <c:pt idx="2527">
                  <c:v>226.38399999999999</c:v>
                </c:pt>
                <c:pt idx="2528">
                  <c:v>226.71199999999999</c:v>
                </c:pt>
                <c:pt idx="2529">
                  <c:v>227.01599999999999</c:v>
                </c:pt>
                <c:pt idx="2530">
                  <c:v>227.17599999999999</c:v>
                </c:pt>
                <c:pt idx="2531">
                  <c:v>227.6</c:v>
                </c:pt>
                <c:pt idx="2532">
                  <c:v>227.92</c:v>
                </c:pt>
                <c:pt idx="2533">
                  <c:v>228.24799999999999</c:v>
                </c:pt>
                <c:pt idx="2534">
                  <c:v>228.464</c:v>
                </c:pt>
                <c:pt idx="2535">
                  <c:v>228.68799999999999</c:v>
                </c:pt>
                <c:pt idx="2536">
                  <c:v>228.73599999999999</c:v>
                </c:pt>
                <c:pt idx="2537">
                  <c:v>229.208</c:v>
                </c:pt>
                <c:pt idx="2538">
                  <c:v>229.608</c:v>
                </c:pt>
                <c:pt idx="2539">
                  <c:v>230.024</c:v>
                </c:pt>
                <c:pt idx="2540">
                  <c:v>230.34399999999999</c:v>
                </c:pt>
                <c:pt idx="2541">
                  <c:v>230.648</c:v>
                </c:pt>
                <c:pt idx="2542">
                  <c:v>230.99199999999999</c:v>
                </c:pt>
                <c:pt idx="2543">
                  <c:v>231.12</c:v>
                </c:pt>
                <c:pt idx="2544">
                  <c:v>231.184</c:v>
                </c:pt>
                <c:pt idx="2545">
                  <c:v>231.42400000000001</c:v>
                </c:pt>
                <c:pt idx="2546">
                  <c:v>231.696</c:v>
                </c:pt>
                <c:pt idx="2547">
                  <c:v>232.10400000000001</c:v>
                </c:pt>
                <c:pt idx="2548">
                  <c:v>232.488</c:v>
                </c:pt>
                <c:pt idx="2549">
                  <c:v>232.91200000000001</c:v>
                </c:pt>
                <c:pt idx="2550">
                  <c:v>233.01599999999999</c:v>
                </c:pt>
                <c:pt idx="2551">
                  <c:v>233.14400000000001</c:v>
                </c:pt>
                <c:pt idx="2552">
                  <c:v>233.49600000000001</c:v>
                </c:pt>
                <c:pt idx="2553">
                  <c:v>233.59200000000001</c:v>
                </c:pt>
                <c:pt idx="2554">
                  <c:v>234.024</c:v>
                </c:pt>
                <c:pt idx="2555">
                  <c:v>234.232</c:v>
                </c:pt>
                <c:pt idx="2556">
                  <c:v>234.6</c:v>
                </c:pt>
                <c:pt idx="2557">
                  <c:v>235.08</c:v>
                </c:pt>
                <c:pt idx="2558">
                  <c:v>235.512</c:v>
                </c:pt>
                <c:pt idx="2559">
                  <c:v>235.73599999999999</c:v>
                </c:pt>
                <c:pt idx="2560">
                  <c:v>236.024</c:v>
                </c:pt>
                <c:pt idx="2561">
                  <c:v>236.52</c:v>
                </c:pt>
                <c:pt idx="2562">
                  <c:v>236.73599999999999</c:v>
                </c:pt>
                <c:pt idx="2563">
                  <c:v>236.99199999999999</c:v>
                </c:pt>
                <c:pt idx="2564">
                  <c:v>237.16800000000001</c:v>
                </c:pt>
                <c:pt idx="2565">
                  <c:v>237.26400000000001</c:v>
                </c:pt>
                <c:pt idx="2566">
                  <c:v>237.584</c:v>
                </c:pt>
                <c:pt idx="2567">
                  <c:v>237.88800000000001</c:v>
                </c:pt>
                <c:pt idx="2568">
                  <c:v>238.096</c:v>
                </c:pt>
                <c:pt idx="2569">
                  <c:v>238.512</c:v>
                </c:pt>
                <c:pt idx="2570">
                  <c:v>238.768</c:v>
                </c:pt>
                <c:pt idx="2571">
                  <c:v>239.328</c:v>
                </c:pt>
                <c:pt idx="2572">
                  <c:v>239.72800000000001</c:v>
                </c:pt>
                <c:pt idx="2573">
                  <c:v>240.12799999999999</c:v>
                </c:pt>
                <c:pt idx="2574">
                  <c:v>210.59200000000001</c:v>
                </c:pt>
                <c:pt idx="2575">
                  <c:v>200.608</c:v>
                </c:pt>
                <c:pt idx="2576">
                  <c:v>201.00800000000001</c:v>
                </c:pt>
                <c:pt idx="2577">
                  <c:v>201.32</c:v>
                </c:pt>
                <c:pt idx="2578">
                  <c:v>201.512</c:v>
                </c:pt>
                <c:pt idx="2579">
                  <c:v>201.8</c:v>
                </c:pt>
                <c:pt idx="2580">
                  <c:v>201.84800000000001</c:v>
                </c:pt>
                <c:pt idx="2581">
                  <c:v>202.10400000000001</c:v>
                </c:pt>
                <c:pt idx="2582">
                  <c:v>202.488</c:v>
                </c:pt>
                <c:pt idx="2583">
                  <c:v>202.72800000000001</c:v>
                </c:pt>
                <c:pt idx="2584">
                  <c:v>202.89599999999999</c:v>
                </c:pt>
                <c:pt idx="2585">
                  <c:v>203.184</c:v>
                </c:pt>
                <c:pt idx="2586">
                  <c:v>203.42400000000001</c:v>
                </c:pt>
                <c:pt idx="2587">
                  <c:v>203.608</c:v>
                </c:pt>
                <c:pt idx="2588">
                  <c:v>203.83199999999999</c:v>
                </c:pt>
                <c:pt idx="2589">
                  <c:v>203.98400000000001</c:v>
                </c:pt>
                <c:pt idx="2590">
                  <c:v>204.376</c:v>
                </c:pt>
                <c:pt idx="2591">
                  <c:v>204.57599999999999</c:v>
                </c:pt>
                <c:pt idx="2592">
                  <c:v>204.83199999999999</c:v>
                </c:pt>
                <c:pt idx="2593">
                  <c:v>205.15199999999999</c:v>
                </c:pt>
                <c:pt idx="2594">
                  <c:v>205.232</c:v>
                </c:pt>
                <c:pt idx="2595">
                  <c:v>205.68799999999999</c:v>
                </c:pt>
                <c:pt idx="2596">
                  <c:v>205.91200000000001</c:v>
                </c:pt>
                <c:pt idx="2597">
                  <c:v>205.91200000000001</c:v>
                </c:pt>
                <c:pt idx="2598">
                  <c:v>206.16800000000001</c:v>
                </c:pt>
                <c:pt idx="2599">
                  <c:v>206.34399999999999</c:v>
                </c:pt>
                <c:pt idx="2600">
                  <c:v>206.6</c:v>
                </c:pt>
                <c:pt idx="2601">
                  <c:v>207.08</c:v>
                </c:pt>
                <c:pt idx="2602">
                  <c:v>207.59200000000001</c:v>
                </c:pt>
                <c:pt idx="2603">
                  <c:v>208.04</c:v>
                </c:pt>
                <c:pt idx="2604">
                  <c:v>208.328</c:v>
                </c:pt>
                <c:pt idx="2605">
                  <c:v>208.61600000000001</c:v>
                </c:pt>
                <c:pt idx="2606">
                  <c:v>208.91200000000001</c:v>
                </c:pt>
                <c:pt idx="2607">
                  <c:v>209.12</c:v>
                </c:pt>
                <c:pt idx="2608">
                  <c:v>209.42400000000001</c:v>
                </c:pt>
                <c:pt idx="2609">
                  <c:v>209.952</c:v>
                </c:pt>
                <c:pt idx="2610">
                  <c:v>210.304</c:v>
                </c:pt>
                <c:pt idx="2611">
                  <c:v>210.52</c:v>
                </c:pt>
                <c:pt idx="2612">
                  <c:v>210.624</c:v>
                </c:pt>
                <c:pt idx="2613">
                  <c:v>210.83199999999999</c:v>
                </c:pt>
                <c:pt idx="2614">
                  <c:v>211.32</c:v>
                </c:pt>
                <c:pt idx="2615">
                  <c:v>211.63200000000001</c:v>
                </c:pt>
                <c:pt idx="2616">
                  <c:v>212</c:v>
                </c:pt>
                <c:pt idx="2617">
                  <c:v>212.45599999999999</c:v>
                </c:pt>
                <c:pt idx="2618">
                  <c:v>212.768</c:v>
                </c:pt>
                <c:pt idx="2619">
                  <c:v>213.03200000000001</c:v>
                </c:pt>
                <c:pt idx="2620">
                  <c:v>213.34399999999999</c:v>
                </c:pt>
                <c:pt idx="2621">
                  <c:v>213.71199999999999</c:v>
                </c:pt>
                <c:pt idx="2622">
                  <c:v>214.03200000000001</c:v>
                </c:pt>
                <c:pt idx="2623">
                  <c:v>214.49600000000001</c:v>
                </c:pt>
                <c:pt idx="2624">
                  <c:v>214.68</c:v>
                </c:pt>
                <c:pt idx="2625">
                  <c:v>215.048</c:v>
                </c:pt>
                <c:pt idx="2626">
                  <c:v>215.56</c:v>
                </c:pt>
                <c:pt idx="2627">
                  <c:v>215.91200000000001</c:v>
                </c:pt>
                <c:pt idx="2628">
                  <c:v>216.24</c:v>
                </c:pt>
                <c:pt idx="2629">
                  <c:v>216.24</c:v>
                </c:pt>
                <c:pt idx="2630">
                  <c:v>5.7279999999999998</c:v>
                </c:pt>
                <c:pt idx="2631">
                  <c:v>5.7279999999999998</c:v>
                </c:pt>
                <c:pt idx="2632">
                  <c:v>5.7279999999999998</c:v>
                </c:pt>
                <c:pt idx="2633">
                  <c:v>5.7279999999999998</c:v>
                </c:pt>
                <c:pt idx="2634">
                  <c:v>5.7279999999999998</c:v>
                </c:pt>
                <c:pt idx="2635">
                  <c:v>5.7279999999999998</c:v>
                </c:pt>
                <c:pt idx="2636">
                  <c:v>5.7279999999999998</c:v>
                </c:pt>
                <c:pt idx="2637">
                  <c:v>5.7279999999999998</c:v>
                </c:pt>
                <c:pt idx="2638">
                  <c:v>5.7279999999999998</c:v>
                </c:pt>
                <c:pt idx="2639">
                  <c:v>5.7279999999999998</c:v>
                </c:pt>
                <c:pt idx="2640">
                  <c:v>5.7279999999999998</c:v>
                </c:pt>
                <c:pt idx="2641">
                  <c:v>5.7279999999999998</c:v>
                </c:pt>
                <c:pt idx="2642">
                  <c:v>5.7279999999999998</c:v>
                </c:pt>
                <c:pt idx="2643">
                  <c:v>5.7279999999999998</c:v>
                </c:pt>
                <c:pt idx="2644">
                  <c:v>5.7279999999999998</c:v>
                </c:pt>
                <c:pt idx="2645">
                  <c:v>5.7279999999999998</c:v>
                </c:pt>
                <c:pt idx="2646">
                  <c:v>5.7279999999999998</c:v>
                </c:pt>
                <c:pt idx="2647">
                  <c:v>5.7279999999999998</c:v>
                </c:pt>
                <c:pt idx="2648">
                  <c:v>5.7279999999999998</c:v>
                </c:pt>
                <c:pt idx="2649">
                  <c:v>5.7279999999999998</c:v>
                </c:pt>
                <c:pt idx="2650">
                  <c:v>5.7279999999999998</c:v>
                </c:pt>
                <c:pt idx="2651">
                  <c:v>5.7279999999999998</c:v>
                </c:pt>
                <c:pt idx="2652">
                  <c:v>5.7279999999999998</c:v>
                </c:pt>
                <c:pt idx="2653">
                  <c:v>5.7279999999999998</c:v>
                </c:pt>
                <c:pt idx="2654">
                  <c:v>5.7279999999999998</c:v>
                </c:pt>
                <c:pt idx="2655">
                  <c:v>5.7279999999999998</c:v>
                </c:pt>
                <c:pt idx="2656">
                  <c:v>5.7279999999999998</c:v>
                </c:pt>
                <c:pt idx="2657">
                  <c:v>5.7279999999999998</c:v>
                </c:pt>
                <c:pt idx="2658">
                  <c:v>5.7279999999999998</c:v>
                </c:pt>
                <c:pt idx="2659">
                  <c:v>5.7279999999999998</c:v>
                </c:pt>
                <c:pt idx="2660">
                  <c:v>5.7279999999999998</c:v>
                </c:pt>
                <c:pt idx="2661">
                  <c:v>5.7279999999999998</c:v>
                </c:pt>
                <c:pt idx="2662">
                  <c:v>5.7279999999999998</c:v>
                </c:pt>
                <c:pt idx="2663">
                  <c:v>5.7279999999999998</c:v>
                </c:pt>
                <c:pt idx="2664">
                  <c:v>5.7279999999999998</c:v>
                </c:pt>
                <c:pt idx="2665">
                  <c:v>5.7279999999999998</c:v>
                </c:pt>
                <c:pt idx="2666">
                  <c:v>5.7279999999999998</c:v>
                </c:pt>
                <c:pt idx="2667">
                  <c:v>5.7279999999999998</c:v>
                </c:pt>
                <c:pt idx="2668">
                  <c:v>5.7279999999999998</c:v>
                </c:pt>
                <c:pt idx="2669">
                  <c:v>5.7279999999999998</c:v>
                </c:pt>
                <c:pt idx="2670">
                  <c:v>5.7279999999999998</c:v>
                </c:pt>
                <c:pt idx="2671">
                  <c:v>5.7279999999999998</c:v>
                </c:pt>
                <c:pt idx="2672">
                  <c:v>5.7279999999999998</c:v>
                </c:pt>
                <c:pt idx="2673">
                  <c:v>5.7279999999999998</c:v>
                </c:pt>
                <c:pt idx="2674">
                  <c:v>5.7279999999999998</c:v>
                </c:pt>
                <c:pt idx="2675">
                  <c:v>5.7279999999999998</c:v>
                </c:pt>
                <c:pt idx="2676">
                  <c:v>5.7279999999999998</c:v>
                </c:pt>
                <c:pt idx="2677">
                  <c:v>5.7279999999999998</c:v>
                </c:pt>
                <c:pt idx="2678">
                  <c:v>5.7279999999999998</c:v>
                </c:pt>
                <c:pt idx="2679">
                  <c:v>5.7279999999999998</c:v>
                </c:pt>
                <c:pt idx="2680">
                  <c:v>5.7279999999999998</c:v>
                </c:pt>
                <c:pt idx="2681">
                  <c:v>5.7279999999999998</c:v>
                </c:pt>
                <c:pt idx="2682">
                  <c:v>5.7279999999999998</c:v>
                </c:pt>
                <c:pt idx="2683">
                  <c:v>5.7279999999999998</c:v>
                </c:pt>
                <c:pt idx="2684">
                  <c:v>5.7279999999999998</c:v>
                </c:pt>
                <c:pt idx="2685">
                  <c:v>5.7279999999999998</c:v>
                </c:pt>
                <c:pt idx="2686">
                  <c:v>5.7279999999999998</c:v>
                </c:pt>
                <c:pt idx="2687">
                  <c:v>5.7279999999999998</c:v>
                </c:pt>
                <c:pt idx="2688">
                  <c:v>5.7279999999999998</c:v>
                </c:pt>
                <c:pt idx="2689">
                  <c:v>5.7279999999999998</c:v>
                </c:pt>
                <c:pt idx="2690">
                  <c:v>5.7279999999999998</c:v>
                </c:pt>
                <c:pt idx="2691">
                  <c:v>5.7279999999999998</c:v>
                </c:pt>
                <c:pt idx="2692">
                  <c:v>5.7279999999999998</c:v>
                </c:pt>
                <c:pt idx="2693">
                  <c:v>5.7279999999999998</c:v>
                </c:pt>
                <c:pt idx="2694">
                  <c:v>5.7279999999999998</c:v>
                </c:pt>
                <c:pt idx="2695">
                  <c:v>5.7279999999999998</c:v>
                </c:pt>
                <c:pt idx="2696">
                  <c:v>5.7279999999999998</c:v>
                </c:pt>
                <c:pt idx="2697">
                  <c:v>5.7279999999999998</c:v>
                </c:pt>
                <c:pt idx="2698">
                  <c:v>5.7279999999999998</c:v>
                </c:pt>
                <c:pt idx="2699">
                  <c:v>5.7279999999999998</c:v>
                </c:pt>
                <c:pt idx="2700">
                  <c:v>5.7279999999999998</c:v>
                </c:pt>
                <c:pt idx="2701">
                  <c:v>5.7279999999999998</c:v>
                </c:pt>
                <c:pt idx="2702">
                  <c:v>5.7279999999999998</c:v>
                </c:pt>
                <c:pt idx="2703">
                  <c:v>5.7279999999999998</c:v>
                </c:pt>
                <c:pt idx="2704">
                  <c:v>5.7279999999999998</c:v>
                </c:pt>
                <c:pt idx="2705">
                  <c:v>5.7279999999999998</c:v>
                </c:pt>
                <c:pt idx="2706">
                  <c:v>5.7279999999999998</c:v>
                </c:pt>
                <c:pt idx="2707">
                  <c:v>5.7279999999999998</c:v>
                </c:pt>
                <c:pt idx="2708">
                  <c:v>5.7279999999999998</c:v>
                </c:pt>
                <c:pt idx="2709">
                  <c:v>5.7279999999999998</c:v>
                </c:pt>
                <c:pt idx="2710">
                  <c:v>5.7279999999999998</c:v>
                </c:pt>
                <c:pt idx="2711">
                  <c:v>5.7279999999999998</c:v>
                </c:pt>
                <c:pt idx="2712">
                  <c:v>5.7279999999999998</c:v>
                </c:pt>
                <c:pt idx="2713">
                  <c:v>5.7279999999999998</c:v>
                </c:pt>
                <c:pt idx="2714">
                  <c:v>5.7279999999999998</c:v>
                </c:pt>
                <c:pt idx="2715">
                  <c:v>5.7279999999999998</c:v>
                </c:pt>
                <c:pt idx="2716">
                  <c:v>5.7279999999999998</c:v>
                </c:pt>
                <c:pt idx="2717">
                  <c:v>5.7279999999999998</c:v>
                </c:pt>
                <c:pt idx="2718">
                  <c:v>5.7279999999999998</c:v>
                </c:pt>
                <c:pt idx="2719">
                  <c:v>5.7279999999999998</c:v>
                </c:pt>
                <c:pt idx="2720">
                  <c:v>5.7279999999999998</c:v>
                </c:pt>
                <c:pt idx="2721">
                  <c:v>5.7279999999999998</c:v>
                </c:pt>
                <c:pt idx="2722">
                  <c:v>5.7279999999999998</c:v>
                </c:pt>
                <c:pt idx="2723">
                  <c:v>5.7279999999999998</c:v>
                </c:pt>
                <c:pt idx="2724">
                  <c:v>5.7279999999999998</c:v>
                </c:pt>
                <c:pt idx="2725">
                  <c:v>5.7279999999999998</c:v>
                </c:pt>
                <c:pt idx="2726">
                  <c:v>5.7279999999999998</c:v>
                </c:pt>
                <c:pt idx="2727">
                  <c:v>5.7279999999999998</c:v>
                </c:pt>
                <c:pt idx="2728">
                  <c:v>5.7279999999999998</c:v>
                </c:pt>
                <c:pt idx="2729">
                  <c:v>5.7279999999999998</c:v>
                </c:pt>
                <c:pt idx="2730">
                  <c:v>5.7279999999999998</c:v>
                </c:pt>
                <c:pt idx="2731">
                  <c:v>5.7279999999999998</c:v>
                </c:pt>
                <c:pt idx="2732">
                  <c:v>5.7279999999999998</c:v>
                </c:pt>
                <c:pt idx="2733">
                  <c:v>5.7279999999999998</c:v>
                </c:pt>
                <c:pt idx="2734">
                  <c:v>5.7279999999999998</c:v>
                </c:pt>
                <c:pt idx="2735">
                  <c:v>5.7279999999999998</c:v>
                </c:pt>
                <c:pt idx="2736">
                  <c:v>5.7279999999999998</c:v>
                </c:pt>
                <c:pt idx="2737">
                  <c:v>5.7279999999999998</c:v>
                </c:pt>
                <c:pt idx="2738">
                  <c:v>5.7279999999999998</c:v>
                </c:pt>
                <c:pt idx="2739">
                  <c:v>5.7279999999999998</c:v>
                </c:pt>
                <c:pt idx="2740">
                  <c:v>5.7279999999999998</c:v>
                </c:pt>
                <c:pt idx="2741">
                  <c:v>5.7279999999999998</c:v>
                </c:pt>
                <c:pt idx="2742">
                  <c:v>5.7279999999999998</c:v>
                </c:pt>
                <c:pt idx="2743">
                  <c:v>5.7279999999999998</c:v>
                </c:pt>
                <c:pt idx="2744">
                  <c:v>5.7279999999999998</c:v>
                </c:pt>
                <c:pt idx="2745">
                  <c:v>5.7279999999999998</c:v>
                </c:pt>
                <c:pt idx="2746">
                  <c:v>5.7279999999999998</c:v>
                </c:pt>
                <c:pt idx="2747">
                  <c:v>5.7279999999999998</c:v>
                </c:pt>
                <c:pt idx="2748">
                  <c:v>5.7279999999999998</c:v>
                </c:pt>
                <c:pt idx="2749">
                  <c:v>5.7279999999999998</c:v>
                </c:pt>
                <c:pt idx="2750">
                  <c:v>5.7279999999999998</c:v>
                </c:pt>
                <c:pt idx="2751">
                  <c:v>5.7279999999999998</c:v>
                </c:pt>
                <c:pt idx="2752">
                  <c:v>5.7279999999999998</c:v>
                </c:pt>
                <c:pt idx="2753">
                  <c:v>5.7279999999999998</c:v>
                </c:pt>
                <c:pt idx="2754">
                  <c:v>5.7279999999999998</c:v>
                </c:pt>
                <c:pt idx="2755">
                  <c:v>5.7279999999999998</c:v>
                </c:pt>
                <c:pt idx="2756">
                  <c:v>5.7279999999999998</c:v>
                </c:pt>
                <c:pt idx="2757">
                  <c:v>5.7279999999999998</c:v>
                </c:pt>
                <c:pt idx="2758">
                  <c:v>5.7279999999999998</c:v>
                </c:pt>
                <c:pt idx="2759">
                  <c:v>5.7279999999999998</c:v>
                </c:pt>
                <c:pt idx="2760">
                  <c:v>5.7279999999999998</c:v>
                </c:pt>
                <c:pt idx="2761">
                  <c:v>5.7279999999999998</c:v>
                </c:pt>
                <c:pt idx="2762">
                  <c:v>5.7279999999999998</c:v>
                </c:pt>
                <c:pt idx="2763">
                  <c:v>5.7279999999999998</c:v>
                </c:pt>
                <c:pt idx="2764">
                  <c:v>5.7279999999999998</c:v>
                </c:pt>
                <c:pt idx="2765">
                  <c:v>5.7279999999999998</c:v>
                </c:pt>
                <c:pt idx="2766">
                  <c:v>5.7279999999999998</c:v>
                </c:pt>
                <c:pt idx="2767">
                  <c:v>5.7279999999999998</c:v>
                </c:pt>
                <c:pt idx="2768">
                  <c:v>5.7279999999999998</c:v>
                </c:pt>
                <c:pt idx="2769">
                  <c:v>5.7279999999999998</c:v>
                </c:pt>
                <c:pt idx="2770">
                  <c:v>5.7279999999999998</c:v>
                </c:pt>
                <c:pt idx="2771">
                  <c:v>5.7279999999999998</c:v>
                </c:pt>
                <c:pt idx="2772">
                  <c:v>5.7279999999999998</c:v>
                </c:pt>
                <c:pt idx="2773">
                  <c:v>5.7279999999999998</c:v>
                </c:pt>
                <c:pt idx="2774">
                  <c:v>5.7279999999999998</c:v>
                </c:pt>
                <c:pt idx="2775">
                  <c:v>5.7279999999999998</c:v>
                </c:pt>
                <c:pt idx="2776">
                  <c:v>5.7279999999999998</c:v>
                </c:pt>
                <c:pt idx="2777">
                  <c:v>5.7279999999999998</c:v>
                </c:pt>
                <c:pt idx="2778">
                  <c:v>5.7279999999999998</c:v>
                </c:pt>
                <c:pt idx="2779">
                  <c:v>5.7279999999999998</c:v>
                </c:pt>
                <c:pt idx="2780">
                  <c:v>5.7279999999999998</c:v>
                </c:pt>
                <c:pt idx="2781">
                  <c:v>5.7279999999999998</c:v>
                </c:pt>
                <c:pt idx="2782">
                  <c:v>5.7279999999999998</c:v>
                </c:pt>
                <c:pt idx="2783">
                  <c:v>5.7279999999999998</c:v>
                </c:pt>
                <c:pt idx="2784">
                  <c:v>5.7279999999999998</c:v>
                </c:pt>
                <c:pt idx="2785">
                  <c:v>5.7279999999999998</c:v>
                </c:pt>
                <c:pt idx="2786">
                  <c:v>5.7279999999999998</c:v>
                </c:pt>
                <c:pt idx="2787">
                  <c:v>5.7279999999999998</c:v>
                </c:pt>
                <c:pt idx="2788">
                  <c:v>5.7279999999999998</c:v>
                </c:pt>
                <c:pt idx="2789">
                  <c:v>5.7279999999999998</c:v>
                </c:pt>
                <c:pt idx="2790">
                  <c:v>5.7279999999999998</c:v>
                </c:pt>
                <c:pt idx="2791">
                  <c:v>5.7279999999999998</c:v>
                </c:pt>
                <c:pt idx="2792">
                  <c:v>5.7279999999999998</c:v>
                </c:pt>
                <c:pt idx="2793">
                  <c:v>5.7279999999999998</c:v>
                </c:pt>
                <c:pt idx="2794">
                  <c:v>5.7279999999999998</c:v>
                </c:pt>
                <c:pt idx="2795">
                  <c:v>5.7279999999999998</c:v>
                </c:pt>
                <c:pt idx="2796">
                  <c:v>5.7279999999999998</c:v>
                </c:pt>
                <c:pt idx="2797">
                  <c:v>5.7279999999999998</c:v>
                </c:pt>
                <c:pt idx="2798">
                  <c:v>5.7279999999999998</c:v>
                </c:pt>
                <c:pt idx="2799">
                  <c:v>5.7279999999999998</c:v>
                </c:pt>
                <c:pt idx="2800">
                  <c:v>5.7279999999999998</c:v>
                </c:pt>
                <c:pt idx="2801">
                  <c:v>5.7279999999999998</c:v>
                </c:pt>
                <c:pt idx="2802">
                  <c:v>5.7279999999999998</c:v>
                </c:pt>
                <c:pt idx="2803">
                  <c:v>5.7279999999999998</c:v>
                </c:pt>
                <c:pt idx="2804">
                  <c:v>5.7279999999999998</c:v>
                </c:pt>
                <c:pt idx="2805">
                  <c:v>5.7279999999999998</c:v>
                </c:pt>
                <c:pt idx="2806">
                  <c:v>5.7279999999999998</c:v>
                </c:pt>
                <c:pt idx="2807">
                  <c:v>5.7279999999999998</c:v>
                </c:pt>
                <c:pt idx="2808">
                  <c:v>5.7279999999999998</c:v>
                </c:pt>
                <c:pt idx="2809">
                  <c:v>5.7279999999999998</c:v>
                </c:pt>
                <c:pt idx="2810">
                  <c:v>5.7279999999999998</c:v>
                </c:pt>
                <c:pt idx="2811">
                  <c:v>5.7279999999999998</c:v>
                </c:pt>
                <c:pt idx="2812">
                  <c:v>5.7279999999999998</c:v>
                </c:pt>
                <c:pt idx="2813">
                  <c:v>5.7279999999999998</c:v>
                </c:pt>
                <c:pt idx="2814">
                  <c:v>5.7279999999999998</c:v>
                </c:pt>
                <c:pt idx="2815">
                  <c:v>5.7279999999999998</c:v>
                </c:pt>
                <c:pt idx="2816">
                  <c:v>5.7279999999999998</c:v>
                </c:pt>
                <c:pt idx="2817">
                  <c:v>5.7279999999999998</c:v>
                </c:pt>
                <c:pt idx="2818">
                  <c:v>5.7279999999999998</c:v>
                </c:pt>
                <c:pt idx="2819">
                  <c:v>5.7279999999999998</c:v>
                </c:pt>
                <c:pt idx="2820">
                  <c:v>5.7279999999999998</c:v>
                </c:pt>
                <c:pt idx="2821">
                  <c:v>5.7279999999999998</c:v>
                </c:pt>
                <c:pt idx="2822">
                  <c:v>5.7279999999999998</c:v>
                </c:pt>
                <c:pt idx="2823">
                  <c:v>5.7279999999999998</c:v>
                </c:pt>
                <c:pt idx="2824">
                  <c:v>5.7279999999999998</c:v>
                </c:pt>
                <c:pt idx="2825">
                  <c:v>5.7279999999999998</c:v>
                </c:pt>
                <c:pt idx="2826">
                  <c:v>5.7279999999999998</c:v>
                </c:pt>
                <c:pt idx="2827">
                  <c:v>5.7279999999999998</c:v>
                </c:pt>
                <c:pt idx="2828">
                  <c:v>5.7279999999999998</c:v>
                </c:pt>
                <c:pt idx="2829">
                  <c:v>5.7279999999999998</c:v>
                </c:pt>
                <c:pt idx="2830">
                  <c:v>5.7279999999999998</c:v>
                </c:pt>
                <c:pt idx="2831">
                  <c:v>5.7279999999999998</c:v>
                </c:pt>
                <c:pt idx="2832">
                  <c:v>5.7279999999999998</c:v>
                </c:pt>
                <c:pt idx="2833">
                  <c:v>5.7279999999999998</c:v>
                </c:pt>
                <c:pt idx="2834">
                  <c:v>5.7279999999999998</c:v>
                </c:pt>
                <c:pt idx="2835">
                  <c:v>5.7279999999999998</c:v>
                </c:pt>
                <c:pt idx="2836">
                  <c:v>5.7279999999999998</c:v>
                </c:pt>
                <c:pt idx="2837">
                  <c:v>5.7279999999999998</c:v>
                </c:pt>
                <c:pt idx="2838">
                  <c:v>5.7279999999999998</c:v>
                </c:pt>
                <c:pt idx="2839">
                  <c:v>5.7279999999999998</c:v>
                </c:pt>
                <c:pt idx="2840">
                  <c:v>5.7279999999999998</c:v>
                </c:pt>
                <c:pt idx="2841">
                  <c:v>5.7279999999999998</c:v>
                </c:pt>
                <c:pt idx="2842">
                  <c:v>5.7279999999999998</c:v>
                </c:pt>
                <c:pt idx="2843">
                  <c:v>5.7279999999999998</c:v>
                </c:pt>
                <c:pt idx="2844">
                  <c:v>5.7279999999999998</c:v>
                </c:pt>
                <c:pt idx="2845">
                  <c:v>5.7279999999999998</c:v>
                </c:pt>
                <c:pt idx="2846">
                  <c:v>5.7279999999999998</c:v>
                </c:pt>
                <c:pt idx="2847">
                  <c:v>5.7279999999999998</c:v>
                </c:pt>
                <c:pt idx="2848">
                  <c:v>5.7279999999999998</c:v>
                </c:pt>
                <c:pt idx="2849">
                  <c:v>5.7279999999999998</c:v>
                </c:pt>
                <c:pt idx="2850">
                  <c:v>5.7279999999999998</c:v>
                </c:pt>
                <c:pt idx="2851">
                  <c:v>5.7279999999999998</c:v>
                </c:pt>
                <c:pt idx="2852">
                  <c:v>5.7279999999999998</c:v>
                </c:pt>
                <c:pt idx="2853">
                  <c:v>5.7279999999999998</c:v>
                </c:pt>
                <c:pt idx="2854">
                  <c:v>5.7279999999999998</c:v>
                </c:pt>
                <c:pt idx="2855">
                  <c:v>5.7279999999999998</c:v>
                </c:pt>
                <c:pt idx="2856">
                  <c:v>5.7279999999999998</c:v>
                </c:pt>
                <c:pt idx="2857">
                  <c:v>5.7279999999999998</c:v>
                </c:pt>
                <c:pt idx="2858">
                  <c:v>5.7279999999999998</c:v>
                </c:pt>
                <c:pt idx="2859">
                  <c:v>5.7279999999999998</c:v>
                </c:pt>
                <c:pt idx="2860">
                  <c:v>5.7279999999999998</c:v>
                </c:pt>
                <c:pt idx="2861">
                  <c:v>5.7279999999999998</c:v>
                </c:pt>
                <c:pt idx="2862">
                  <c:v>5.7279999999999998</c:v>
                </c:pt>
                <c:pt idx="2863">
                  <c:v>5.7279999999999998</c:v>
                </c:pt>
                <c:pt idx="2864">
                  <c:v>5.7279999999999998</c:v>
                </c:pt>
                <c:pt idx="2865">
                  <c:v>5.7279999999999998</c:v>
                </c:pt>
                <c:pt idx="2866">
                  <c:v>5.7279999999999998</c:v>
                </c:pt>
                <c:pt idx="2867">
                  <c:v>5.7279999999999998</c:v>
                </c:pt>
                <c:pt idx="2868">
                  <c:v>5.7279999999999998</c:v>
                </c:pt>
                <c:pt idx="2869">
                  <c:v>5.7279999999999998</c:v>
                </c:pt>
                <c:pt idx="2870">
                  <c:v>5.7279999999999998</c:v>
                </c:pt>
                <c:pt idx="2871">
                  <c:v>5.7279999999999998</c:v>
                </c:pt>
                <c:pt idx="2872">
                  <c:v>5.7279999999999998</c:v>
                </c:pt>
                <c:pt idx="2873">
                  <c:v>5.7279999999999998</c:v>
                </c:pt>
                <c:pt idx="2874">
                  <c:v>5.7279999999999998</c:v>
                </c:pt>
                <c:pt idx="2875">
                  <c:v>5.7279999999999998</c:v>
                </c:pt>
                <c:pt idx="2876">
                  <c:v>5.7279999999999998</c:v>
                </c:pt>
                <c:pt idx="2877">
                  <c:v>5.7279999999999998</c:v>
                </c:pt>
                <c:pt idx="2878">
                  <c:v>5.7279999999999998</c:v>
                </c:pt>
                <c:pt idx="2879">
                  <c:v>5.7279999999999998</c:v>
                </c:pt>
                <c:pt idx="2880">
                  <c:v>5.7279999999999998</c:v>
                </c:pt>
                <c:pt idx="2881">
                  <c:v>5.7279999999999998</c:v>
                </c:pt>
                <c:pt idx="2882">
                  <c:v>5.7279999999999998</c:v>
                </c:pt>
                <c:pt idx="2883">
                  <c:v>5.7279999999999998</c:v>
                </c:pt>
                <c:pt idx="2884">
                  <c:v>5.7279999999999998</c:v>
                </c:pt>
                <c:pt idx="2885">
                  <c:v>5.7279999999999998</c:v>
                </c:pt>
                <c:pt idx="2886">
                  <c:v>5.7279999999999998</c:v>
                </c:pt>
                <c:pt idx="2887">
                  <c:v>5.7279999999999998</c:v>
                </c:pt>
                <c:pt idx="2888">
                  <c:v>5.7279999999999998</c:v>
                </c:pt>
                <c:pt idx="2889">
                  <c:v>5.7279999999999998</c:v>
                </c:pt>
                <c:pt idx="2890">
                  <c:v>5.7279999999999998</c:v>
                </c:pt>
                <c:pt idx="2891">
                  <c:v>5.7279999999999998</c:v>
                </c:pt>
                <c:pt idx="2892">
                  <c:v>5.7279999999999998</c:v>
                </c:pt>
                <c:pt idx="2893">
                  <c:v>5.7279999999999998</c:v>
                </c:pt>
                <c:pt idx="2894">
                  <c:v>5.7279999999999998</c:v>
                </c:pt>
                <c:pt idx="2895">
                  <c:v>5.7279999999999998</c:v>
                </c:pt>
                <c:pt idx="2896">
                  <c:v>5.7279999999999998</c:v>
                </c:pt>
                <c:pt idx="2897">
                  <c:v>5.7279999999999998</c:v>
                </c:pt>
                <c:pt idx="2898">
                  <c:v>5.7279999999999998</c:v>
                </c:pt>
                <c:pt idx="2899">
                  <c:v>5.7279999999999998</c:v>
                </c:pt>
                <c:pt idx="2900">
                  <c:v>5.7279999999999998</c:v>
                </c:pt>
                <c:pt idx="2901">
                  <c:v>5.7279999999999998</c:v>
                </c:pt>
                <c:pt idx="2902">
                  <c:v>5.7279999999999998</c:v>
                </c:pt>
                <c:pt idx="2903">
                  <c:v>5.7279999999999998</c:v>
                </c:pt>
                <c:pt idx="2904">
                  <c:v>5.7279999999999998</c:v>
                </c:pt>
                <c:pt idx="2905">
                  <c:v>5.7279999999999998</c:v>
                </c:pt>
                <c:pt idx="2906">
                  <c:v>5.7279999999999998</c:v>
                </c:pt>
                <c:pt idx="2907">
                  <c:v>5.7279999999999998</c:v>
                </c:pt>
                <c:pt idx="2908">
                  <c:v>5.7279999999999998</c:v>
                </c:pt>
                <c:pt idx="2909">
                  <c:v>5.7279999999999998</c:v>
                </c:pt>
                <c:pt idx="2910">
                  <c:v>5.7279999999999998</c:v>
                </c:pt>
                <c:pt idx="2911">
                  <c:v>5.7279999999999998</c:v>
                </c:pt>
                <c:pt idx="2912">
                  <c:v>5.7279999999999998</c:v>
                </c:pt>
                <c:pt idx="2913">
                  <c:v>5.7279999999999998</c:v>
                </c:pt>
                <c:pt idx="2914">
                  <c:v>5.7279999999999998</c:v>
                </c:pt>
                <c:pt idx="2915">
                  <c:v>5.7279999999999998</c:v>
                </c:pt>
                <c:pt idx="2916">
                  <c:v>5.7279999999999998</c:v>
                </c:pt>
                <c:pt idx="2917">
                  <c:v>5.7279999999999998</c:v>
                </c:pt>
                <c:pt idx="2918">
                  <c:v>5.7279999999999998</c:v>
                </c:pt>
                <c:pt idx="2919">
                  <c:v>5.7279999999999998</c:v>
                </c:pt>
                <c:pt idx="2920">
                  <c:v>5.7279999999999998</c:v>
                </c:pt>
                <c:pt idx="2921">
                  <c:v>5.7279999999999998</c:v>
                </c:pt>
                <c:pt idx="2922">
                  <c:v>5.7279999999999998</c:v>
                </c:pt>
                <c:pt idx="2923">
                  <c:v>5.7279999999999998</c:v>
                </c:pt>
                <c:pt idx="2924">
                  <c:v>5.7279999999999998</c:v>
                </c:pt>
                <c:pt idx="2925">
                  <c:v>5.7279999999999998</c:v>
                </c:pt>
                <c:pt idx="2926">
                  <c:v>5.7279999999999998</c:v>
                </c:pt>
                <c:pt idx="2927">
                  <c:v>5.7279999999999998</c:v>
                </c:pt>
                <c:pt idx="2928">
                  <c:v>5.7279999999999998</c:v>
                </c:pt>
                <c:pt idx="2929">
                  <c:v>5.7279999999999998</c:v>
                </c:pt>
                <c:pt idx="2930">
                  <c:v>5.7279999999999998</c:v>
                </c:pt>
                <c:pt idx="2931">
                  <c:v>5.7279999999999998</c:v>
                </c:pt>
                <c:pt idx="2932">
                  <c:v>5.7279999999999998</c:v>
                </c:pt>
                <c:pt idx="2933">
                  <c:v>5.7279999999999998</c:v>
                </c:pt>
                <c:pt idx="2934">
                  <c:v>5.7279999999999998</c:v>
                </c:pt>
                <c:pt idx="2935">
                  <c:v>5.7279999999999998</c:v>
                </c:pt>
                <c:pt idx="2936">
                  <c:v>5.7279999999999998</c:v>
                </c:pt>
                <c:pt idx="2937">
                  <c:v>5.7279999999999998</c:v>
                </c:pt>
                <c:pt idx="2938">
                  <c:v>5.7279999999999998</c:v>
                </c:pt>
                <c:pt idx="2939">
                  <c:v>5.7279999999999998</c:v>
                </c:pt>
                <c:pt idx="2940">
                  <c:v>5.7279999999999998</c:v>
                </c:pt>
                <c:pt idx="2941">
                  <c:v>5.7279999999999998</c:v>
                </c:pt>
                <c:pt idx="2942">
                  <c:v>5.7279999999999998</c:v>
                </c:pt>
                <c:pt idx="2943">
                  <c:v>5.7279999999999998</c:v>
                </c:pt>
                <c:pt idx="2944">
                  <c:v>5.7279999999999998</c:v>
                </c:pt>
                <c:pt idx="2945">
                  <c:v>5.7279999999999998</c:v>
                </c:pt>
                <c:pt idx="2946">
                  <c:v>5.7279999999999998</c:v>
                </c:pt>
                <c:pt idx="2947">
                  <c:v>5.7279999999999998</c:v>
                </c:pt>
                <c:pt idx="2948">
                  <c:v>5.7279999999999998</c:v>
                </c:pt>
                <c:pt idx="2949">
                  <c:v>5.7279999999999998</c:v>
                </c:pt>
                <c:pt idx="2950">
                  <c:v>5.7279999999999998</c:v>
                </c:pt>
                <c:pt idx="2951">
                  <c:v>5.7279999999999998</c:v>
                </c:pt>
                <c:pt idx="2952">
                  <c:v>5.7279999999999998</c:v>
                </c:pt>
                <c:pt idx="2953">
                  <c:v>5.7279999999999998</c:v>
                </c:pt>
                <c:pt idx="2954">
                  <c:v>5.7279999999999998</c:v>
                </c:pt>
                <c:pt idx="2955">
                  <c:v>5.7279999999999998</c:v>
                </c:pt>
                <c:pt idx="2956">
                  <c:v>5.7279999999999998</c:v>
                </c:pt>
                <c:pt idx="2957">
                  <c:v>5.7279999999999998</c:v>
                </c:pt>
                <c:pt idx="2958">
                  <c:v>5.7279999999999998</c:v>
                </c:pt>
                <c:pt idx="2959">
                  <c:v>5.7279999999999998</c:v>
                </c:pt>
                <c:pt idx="2960">
                  <c:v>5.7279999999999998</c:v>
                </c:pt>
                <c:pt idx="2961">
                  <c:v>5.7279999999999998</c:v>
                </c:pt>
                <c:pt idx="2962">
                  <c:v>5.7279999999999998</c:v>
                </c:pt>
                <c:pt idx="2963">
                  <c:v>5.7279999999999998</c:v>
                </c:pt>
                <c:pt idx="2964">
                  <c:v>5.7279999999999998</c:v>
                </c:pt>
                <c:pt idx="2965">
                  <c:v>5.7279999999999998</c:v>
                </c:pt>
                <c:pt idx="2966">
                  <c:v>5.7279999999999998</c:v>
                </c:pt>
                <c:pt idx="2967">
                  <c:v>5.7279999999999998</c:v>
                </c:pt>
                <c:pt idx="2968">
                  <c:v>5.7279999999999998</c:v>
                </c:pt>
                <c:pt idx="2969">
                  <c:v>5.7279999999999998</c:v>
                </c:pt>
                <c:pt idx="2970">
                  <c:v>5.7279999999999998</c:v>
                </c:pt>
                <c:pt idx="2971">
                  <c:v>5.7279999999999998</c:v>
                </c:pt>
                <c:pt idx="2972">
                  <c:v>5.7279999999999998</c:v>
                </c:pt>
                <c:pt idx="2973">
                  <c:v>5.7279999999999998</c:v>
                </c:pt>
                <c:pt idx="2974">
                  <c:v>5.7279999999999998</c:v>
                </c:pt>
                <c:pt idx="2975">
                  <c:v>5.7279999999999998</c:v>
                </c:pt>
                <c:pt idx="2976">
                  <c:v>5.7279999999999998</c:v>
                </c:pt>
                <c:pt idx="2977">
                  <c:v>5.7279999999999998</c:v>
                </c:pt>
                <c:pt idx="2978">
                  <c:v>5.7279999999999998</c:v>
                </c:pt>
                <c:pt idx="2979">
                  <c:v>5.7279999999999998</c:v>
                </c:pt>
                <c:pt idx="2980">
                  <c:v>5.7279999999999998</c:v>
                </c:pt>
                <c:pt idx="2981">
                  <c:v>5.7279999999999998</c:v>
                </c:pt>
                <c:pt idx="2982">
                  <c:v>5.7279999999999998</c:v>
                </c:pt>
                <c:pt idx="2983">
                  <c:v>5.7279999999999998</c:v>
                </c:pt>
                <c:pt idx="2984">
                  <c:v>5.7279999999999998</c:v>
                </c:pt>
                <c:pt idx="2985">
                  <c:v>5.7279999999999998</c:v>
                </c:pt>
                <c:pt idx="2986">
                  <c:v>5.7279999999999998</c:v>
                </c:pt>
                <c:pt idx="2987">
                  <c:v>5.7279999999999998</c:v>
                </c:pt>
                <c:pt idx="2988">
                  <c:v>5.7279999999999998</c:v>
                </c:pt>
                <c:pt idx="2989">
                  <c:v>5.7279999999999998</c:v>
                </c:pt>
                <c:pt idx="2990">
                  <c:v>5.7279999999999998</c:v>
                </c:pt>
                <c:pt idx="2991">
                  <c:v>5.7279999999999998</c:v>
                </c:pt>
                <c:pt idx="2992">
                  <c:v>5.7279999999999998</c:v>
                </c:pt>
                <c:pt idx="2993">
                  <c:v>5.7279999999999998</c:v>
                </c:pt>
                <c:pt idx="2994">
                  <c:v>5.7279999999999998</c:v>
                </c:pt>
                <c:pt idx="2995">
                  <c:v>5.7279999999999998</c:v>
                </c:pt>
                <c:pt idx="2996">
                  <c:v>5.7279999999999998</c:v>
                </c:pt>
                <c:pt idx="2997">
                  <c:v>5.7279999999999998</c:v>
                </c:pt>
                <c:pt idx="2998">
                  <c:v>5.7279999999999998</c:v>
                </c:pt>
                <c:pt idx="2999">
                  <c:v>5.7279999999999998</c:v>
                </c:pt>
                <c:pt idx="3000">
                  <c:v>5.7279999999999998</c:v>
                </c:pt>
                <c:pt idx="3001">
                  <c:v>5.7279999999999998</c:v>
                </c:pt>
                <c:pt idx="3002">
                  <c:v>5.7279999999999998</c:v>
                </c:pt>
                <c:pt idx="3003">
                  <c:v>5.7279999999999998</c:v>
                </c:pt>
                <c:pt idx="3004">
                  <c:v>5.7279999999999998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F1-4E4D-9426-03D9FF3CD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4539343"/>
        <c:axId val="1220926223"/>
      </c:scatterChart>
      <c:valAx>
        <c:axId val="1274539343"/>
        <c:scaling>
          <c:orientation val="minMax"/>
          <c:max val="3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800" baseline="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Execution Time [s]</a:t>
                </a:r>
                <a:endParaRPr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20926223"/>
        <c:crosses val="autoZero"/>
        <c:crossBetween val="midCat"/>
      </c:valAx>
      <c:valAx>
        <c:axId val="1220926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8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Size [KB]</a:t>
                </a:r>
                <a:endParaRPr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745393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96465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551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14364</TotalTime>
  <Words>9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208</cp:revision>
  <cp:lastPrinted>2015-12-18T04:21:12Z</cp:lastPrinted>
  <dcterms:created xsi:type="dcterms:W3CDTF">2015-12-17T06:35:06Z</dcterms:created>
  <dcterms:modified xsi:type="dcterms:W3CDTF">2018-01-30T15:00:08Z</dcterms:modified>
</cp:coreProperties>
</file>