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>
        <p:scale>
          <a:sx n="53" d="100"/>
          <a:sy n="53" d="100"/>
        </p:scale>
        <p:origin x="2826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97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79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47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39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83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83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08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37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97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9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21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55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kumimoji="1"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kumimoji="1"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 bwMode="auto">
          <a:xfrm>
            <a:off x="4969546" y="2707116"/>
            <a:ext cx="2573866" cy="962189"/>
          </a:xfrm>
          <a:prstGeom prst="round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Interface</a:t>
            </a:r>
          </a:p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Generator</a:t>
            </a:r>
          </a:p>
        </p:txBody>
      </p:sp>
      <p:sp>
        <p:nvSpPr>
          <p:cNvPr id="81" name="角丸四角形 80"/>
          <p:cNvSpPr/>
          <p:nvPr/>
        </p:nvSpPr>
        <p:spPr bwMode="auto">
          <a:xfrm>
            <a:off x="9418402" y="4770038"/>
            <a:ext cx="2573866" cy="1025655"/>
          </a:xfrm>
          <a:prstGeom prst="round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Kernel</a:t>
            </a:r>
          </a:p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Configurator</a:t>
            </a:r>
          </a:p>
        </p:txBody>
      </p:sp>
      <p:sp>
        <p:nvSpPr>
          <p:cNvPr id="82" name="角丸四角形 81"/>
          <p:cNvSpPr/>
          <p:nvPr/>
        </p:nvSpPr>
        <p:spPr bwMode="auto">
          <a:xfrm>
            <a:off x="4943298" y="6038826"/>
            <a:ext cx="2573866" cy="1150742"/>
          </a:xfrm>
          <a:prstGeom prst="round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 Compiler</a:t>
            </a:r>
          </a:p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Linker</a:t>
            </a:r>
          </a:p>
        </p:txBody>
      </p:sp>
      <p:sp>
        <p:nvSpPr>
          <p:cNvPr id="83" name="角丸四角形 82"/>
          <p:cNvSpPr/>
          <p:nvPr/>
        </p:nvSpPr>
        <p:spPr bwMode="auto">
          <a:xfrm>
            <a:off x="7498575" y="73151"/>
            <a:ext cx="4407518" cy="853033"/>
          </a:xfrm>
          <a:prstGeom prst="round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Component Diagram</a:t>
            </a: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4133747" y="4101932"/>
            <a:ext cx="4100049" cy="70871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Header (*.h)</a:t>
            </a:r>
          </a:p>
        </p:txBody>
      </p:sp>
      <p:sp>
        <p:nvSpPr>
          <p:cNvPr id="85" name="正方形/長方形 84"/>
          <p:cNvSpPr/>
          <p:nvPr/>
        </p:nvSpPr>
        <p:spPr bwMode="auto">
          <a:xfrm>
            <a:off x="4557289" y="4642163"/>
            <a:ext cx="3951773" cy="70871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Interface Code (*.c)</a:t>
            </a: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219952" y="3573493"/>
            <a:ext cx="2873886" cy="104185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Template Code (*.c)</a:t>
            </a:r>
          </a:p>
        </p:txBody>
      </p:sp>
      <p:sp>
        <p:nvSpPr>
          <p:cNvPr id="87" name="正方形/長方形 86"/>
          <p:cNvSpPr/>
          <p:nvPr/>
        </p:nvSpPr>
        <p:spPr bwMode="auto">
          <a:xfrm>
            <a:off x="51155" y="6087632"/>
            <a:ext cx="3868056" cy="123257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Celltype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Code (*.c)</a:t>
            </a:r>
          </a:p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(Component Source)</a:t>
            </a:r>
          </a:p>
        </p:txBody>
      </p:sp>
      <p:sp>
        <p:nvSpPr>
          <p:cNvPr id="88" name="正方形/長方形 87"/>
          <p:cNvSpPr/>
          <p:nvPr/>
        </p:nvSpPr>
        <p:spPr bwMode="auto">
          <a:xfrm>
            <a:off x="4969544" y="7536111"/>
            <a:ext cx="2573866" cy="106745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Module</a:t>
            </a: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9467883" y="6065084"/>
            <a:ext cx="2573866" cy="1535476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Kernel</a:t>
            </a:r>
          </a:p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Configuration</a:t>
            </a:r>
          </a:p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Source (*.c)</a:t>
            </a:r>
          </a:p>
        </p:txBody>
      </p:sp>
      <p:sp>
        <p:nvSpPr>
          <p:cNvPr id="92" name="正方形/長方形 91"/>
          <p:cNvSpPr/>
          <p:nvPr/>
        </p:nvSpPr>
        <p:spPr bwMode="auto">
          <a:xfrm>
            <a:off x="9418402" y="3525220"/>
            <a:ext cx="2573866" cy="1012619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Configuration</a:t>
            </a:r>
          </a:p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File (*.</a:t>
            </a: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cfg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499216" y="1090488"/>
            <a:ext cx="11339872" cy="1088000"/>
            <a:chOff x="-679517" y="1120341"/>
            <a:chExt cx="11339872" cy="1272663"/>
          </a:xfrm>
        </p:grpSpPr>
        <p:sp>
          <p:nvSpPr>
            <p:cNvPr id="93" name="正方形/長方形 92"/>
            <p:cNvSpPr/>
            <p:nvPr/>
          </p:nvSpPr>
          <p:spPr bwMode="auto">
            <a:xfrm>
              <a:off x="-679517" y="1121474"/>
              <a:ext cx="2573866" cy="1253065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91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Signature Description</a:t>
              </a:r>
            </a:p>
          </p:txBody>
        </p:sp>
        <p:sp>
          <p:nvSpPr>
            <p:cNvPr id="94" name="正方形/長方形 93"/>
            <p:cNvSpPr/>
            <p:nvPr/>
          </p:nvSpPr>
          <p:spPr bwMode="auto">
            <a:xfrm>
              <a:off x="3630334" y="1120341"/>
              <a:ext cx="2573866" cy="1253065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91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Celltype</a:t>
              </a: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Description</a:t>
              </a:r>
            </a:p>
          </p:txBody>
        </p:sp>
        <p:sp>
          <p:nvSpPr>
            <p:cNvPr id="95" name="正方形/長方形 94"/>
            <p:cNvSpPr/>
            <p:nvPr/>
          </p:nvSpPr>
          <p:spPr bwMode="auto">
            <a:xfrm>
              <a:off x="8086489" y="1139939"/>
              <a:ext cx="2573866" cy="1253065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91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Build</a:t>
              </a:r>
            </a:p>
            <a:p>
              <a:pPr algn="ctr" defTabSz="914391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Description</a:t>
              </a: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64403" y="464419"/>
            <a:ext cx="11977346" cy="1822292"/>
            <a:chOff x="64399" y="154539"/>
            <a:chExt cx="11977346" cy="2517449"/>
          </a:xfrm>
        </p:grpSpPr>
        <p:sp>
          <p:nvSpPr>
            <p:cNvPr id="2" name="正方形/長方形 1"/>
            <p:cNvSpPr/>
            <p:nvPr/>
          </p:nvSpPr>
          <p:spPr>
            <a:xfrm>
              <a:off x="128788" y="920476"/>
              <a:ext cx="11912957" cy="17515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000"/>
            </a:p>
          </p:txBody>
        </p:sp>
        <p:sp>
          <p:nvSpPr>
            <p:cNvPr id="96" name="正方形/長方形 95"/>
            <p:cNvSpPr/>
            <p:nvPr/>
          </p:nvSpPr>
          <p:spPr bwMode="auto">
            <a:xfrm>
              <a:off x="64399" y="154539"/>
              <a:ext cx="7159357" cy="562691"/>
            </a:xfrm>
            <a:prstGeom prst="rect">
              <a:avLst/>
            </a:prstGeom>
            <a:noFill/>
            <a:ln>
              <a:noFill/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91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TECS CDL (Component Description Language)</a:t>
              </a:r>
            </a:p>
          </p:txBody>
        </p:sp>
      </p:grpSp>
      <p:sp>
        <p:nvSpPr>
          <p:cNvPr id="5" name="上下矢印 4"/>
          <p:cNvSpPr/>
          <p:nvPr/>
        </p:nvSpPr>
        <p:spPr>
          <a:xfrm>
            <a:off x="8039422" y="680178"/>
            <a:ext cx="787550" cy="106630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7" name="下矢印 6"/>
          <p:cNvSpPr/>
          <p:nvPr/>
        </p:nvSpPr>
        <p:spPr>
          <a:xfrm>
            <a:off x="5847077" y="2209649"/>
            <a:ext cx="818803" cy="44246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8" name="屈折矢印 7"/>
          <p:cNvSpPr/>
          <p:nvPr/>
        </p:nvSpPr>
        <p:spPr>
          <a:xfrm rot="10800000">
            <a:off x="1163220" y="2878948"/>
            <a:ext cx="3590800" cy="783428"/>
          </a:xfrm>
          <a:prstGeom prst="bentUpArrow">
            <a:avLst>
              <a:gd name="adj1" fmla="val 32128"/>
              <a:gd name="adj2" fmla="val 45197"/>
              <a:gd name="adj3" fmla="val 39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101" name="下矢印 100"/>
          <p:cNvSpPr/>
          <p:nvPr/>
        </p:nvSpPr>
        <p:spPr>
          <a:xfrm>
            <a:off x="1096765" y="4481372"/>
            <a:ext cx="818803" cy="181288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102" name="下矢印 101"/>
          <p:cNvSpPr/>
          <p:nvPr/>
        </p:nvSpPr>
        <p:spPr>
          <a:xfrm>
            <a:off x="5847076" y="3578125"/>
            <a:ext cx="818803" cy="67173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104" name="下矢印 103"/>
          <p:cNvSpPr/>
          <p:nvPr/>
        </p:nvSpPr>
        <p:spPr>
          <a:xfrm>
            <a:off x="10528545" y="4456287"/>
            <a:ext cx="818803" cy="46149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171" name="下矢印 170"/>
          <p:cNvSpPr/>
          <p:nvPr/>
        </p:nvSpPr>
        <p:spPr>
          <a:xfrm>
            <a:off x="5847076" y="5221509"/>
            <a:ext cx="818803" cy="84357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172" name="下矢印 171"/>
          <p:cNvSpPr/>
          <p:nvPr/>
        </p:nvSpPr>
        <p:spPr>
          <a:xfrm>
            <a:off x="10528545" y="5652139"/>
            <a:ext cx="818803" cy="56100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173" name="下矢印 172"/>
          <p:cNvSpPr/>
          <p:nvPr/>
        </p:nvSpPr>
        <p:spPr>
          <a:xfrm>
            <a:off x="5847076" y="6992615"/>
            <a:ext cx="818803" cy="58842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174" name="下矢印 173"/>
          <p:cNvSpPr/>
          <p:nvPr/>
        </p:nvSpPr>
        <p:spPr>
          <a:xfrm rot="16200000">
            <a:off x="4101174" y="5745610"/>
            <a:ext cx="699995" cy="133894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175" name="下矢印 174"/>
          <p:cNvSpPr/>
          <p:nvPr/>
        </p:nvSpPr>
        <p:spPr>
          <a:xfrm rot="5400000">
            <a:off x="8175264" y="5410943"/>
            <a:ext cx="699995" cy="20533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176" name="屈折矢印 175"/>
          <p:cNvSpPr/>
          <p:nvPr/>
        </p:nvSpPr>
        <p:spPr>
          <a:xfrm rot="10800000" flipH="1">
            <a:off x="7756549" y="2878948"/>
            <a:ext cx="3590800" cy="783427"/>
          </a:xfrm>
          <a:prstGeom prst="bentUpArrow">
            <a:avLst>
              <a:gd name="adj1" fmla="val 32128"/>
              <a:gd name="adj2" fmla="val 45197"/>
              <a:gd name="adj3" fmla="val 39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590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</TotalTime>
  <Words>58</Words>
  <Application>Microsoft Office PowerPoint</Application>
  <PresentationFormat>ユーザー設定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山本拓朗</dc:creator>
  <cp:lastModifiedBy>山本拓朗</cp:lastModifiedBy>
  <cp:revision>46</cp:revision>
  <dcterms:created xsi:type="dcterms:W3CDTF">2017-07-10T15:06:48Z</dcterms:created>
  <dcterms:modified xsi:type="dcterms:W3CDTF">2017-11-16T10:31:25Z</dcterms:modified>
</cp:coreProperties>
</file>