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5400675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25438" y="1165225"/>
            <a:ext cx="71024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1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82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0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11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4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3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0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6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7585" y="108487"/>
            <a:ext cx="11602360" cy="5199681"/>
            <a:chOff x="277585" y="-563563"/>
            <a:chExt cx="11602360" cy="6509654"/>
          </a:xfrm>
        </p:grpSpPr>
        <p:sp>
          <p:nvSpPr>
            <p:cNvPr id="22" name="正方形/長方形 21"/>
            <p:cNvSpPr/>
            <p:nvPr/>
          </p:nvSpPr>
          <p:spPr>
            <a:xfrm>
              <a:off x="277585" y="3524020"/>
              <a:ext cx="6188531" cy="1614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TOPPERS/ASP3</a:t>
              </a:r>
              <a:endPara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7587" y="243795"/>
              <a:ext cx="11595101" cy="489494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77586" y="-563563"/>
              <a:ext cx="11580586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  <a:endPara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22172" y="243795"/>
              <a:ext cx="8636000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ITRON TCP/IP API</a:t>
              </a:r>
              <a:endPara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532915" y="1051152"/>
              <a:ext cx="4325257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TCP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222173" y="1051152"/>
              <a:ext cx="4325257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UDP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222173" y="1858509"/>
              <a:ext cx="8635999" cy="1665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		</a:t>
              </a:r>
              <a:endPara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	</a:t>
              </a:r>
              <a:r>
                <a:rPr lang="en-US" altLang="ja-JP" sz="3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		IPv4 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or IPv6</a:t>
              </a:r>
            </a:p>
            <a:p>
              <a:pPr algn="ctr"/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8969829" y="1858508"/>
              <a:ext cx="2888342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ICMP or ICMPv6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480631" y="2716666"/>
              <a:ext cx="2148112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ARP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480631" y="3524024"/>
              <a:ext cx="5392056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Ethernet</a:t>
              </a:r>
              <a:endPara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8258629" y="4331380"/>
              <a:ext cx="3614058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NIC Driver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77586" y="5138734"/>
              <a:ext cx="11595101" cy="807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Target Hardware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222172" y="243793"/>
              <a:ext cx="865051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8258630" y="5138733"/>
              <a:ext cx="3621315" cy="2177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6480631" y="4331375"/>
              <a:ext cx="1763482" cy="2177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3222173" y="3524020"/>
              <a:ext cx="3258459" cy="108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3222171" y="222026"/>
              <a:ext cx="14516" cy="33310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6495147" y="3524020"/>
              <a:ext cx="0" cy="82912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V="1">
              <a:off x="8273144" y="4325025"/>
              <a:ext cx="7258" cy="83547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V="1">
              <a:off x="11872686" y="218392"/>
              <a:ext cx="7258" cy="493485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円/楕円 2"/>
            <p:cNvSpPr/>
            <p:nvPr/>
          </p:nvSpPr>
          <p:spPr>
            <a:xfrm>
              <a:off x="3584575" y="412522"/>
              <a:ext cx="1200151" cy="11538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UDP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CEP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0414001" y="412522"/>
              <a:ext cx="1200151" cy="11538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TCP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CEP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6918324" y="836613"/>
              <a:ext cx="1200151" cy="5597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REP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</TotalTime>
  <Words>21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182</cp:revision>
  <cp:lastPrinted>2015-12-18T04:21:12Z</cp:lastPrinted>
  <dcterms:created xsi:type="dcterms:W3CDTF">2015-12-17T06:35:06Z</dcterms:created>
  <dcterms:modified xsi:type="dcterms:W3CDTF">2017-11-16T10:17:27Z</dcterms:modified>
</cp:coreProperties>
</file>