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5364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>
        <p:scale>
          <a:sx n="100" d="100"/>
          <a:sy n="100" d="100"/>
        </p:scale>
        <p:origin x="26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77886"/>
            <a:ext cx="9144000" cy="1867523"/>
          </a:xfrm>
        </p:spPr>
        <p:txBody>
          <a:bodyPr anchor="b"/>
          <a:lstStyle>
            <a:lvl1pPr algn="ctr">
              <a:defRPr sz="469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7428"/>
            <a:ext cx="9144000" cy="1295097"/>
          </a:xfrm>
        </p:spPr>
        <p:txBody>
          <a:bodyPr/>
          <a:lstStyle>
            <a:lvl1pPr marL="0" indent="0" algn="ctr">
              <a:buNone/>
              <a:defRPr sz="1877"/>
            </a:lvl1pPr>
            <a:lvl2pPr marL="357622" indent="0" algn="ctr">
              <a:buNone/>
              <a:defRPr sz="1564"/>
            </a:lvl2pPr>
            <a:lvl3pPr marL="715244" indent="0" algn="ctr">
              <a:buNone/>
              <a:defRPr sz="1408"/>
            </a:lvl3pPr>
            <a:lvl4pPr marL="1072866" indent="0" algn="ctr">
              <a:buNone/>
              <a:defRPr sz="1252"/>
            </a:lvl4pPr>
            <a:lvl5pPr marL="1430487" indent="0" algn="ctr">
              <a:buNone/>
              <a:defRPr sz="1252"/>
            </a:lvl5pPr>
            <a:lvl6pPr marL="1788109" indent="0" algn="ctr">
              <a:buNone/>
              <a:defRPr sz="1252"/>
            </a:lvl6pPr>
            <a:lvl7pPr marL="2145731" indent="0" algn="ctr">
              <a:buNone/>
              <a:defRPr sz="1252"/>
            </a:lvl7pPr>
            <a:lvl8pPr marL="2503353" indent="0" algn="ctr">
              <a:buNone/>
              <a:defRPr sz="1252"/>
            </a:lvl8pPr>
            <a:lvl9pPr marL="2860975" indent="0" algn="ctr">
              <a:buNone/>
              <a:defRPr sz="125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90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37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5592"/>
            <a:ext cx="2628900" cy="454588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5592"/>
            <a:ext cx="7734300" cy="454588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1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0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37317"/>
            <a:ext cx="10515600" cy="2231342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89768"/>
            <a:ext cx="10515600" cy="1173410"/>
          </a:xfrm>
        </p:spPr>
        <p:txBody>
          <a:bodyPr/>
          <a:lstStyle>
            <a:lvl1pPr marL="0" indent="0">
              <a:buNone/>
              <a:defRPr sz="1877">
                <a:solidFill>
                  <a:schemeClr val="tx1">
                    <a:tint val="75000"/>
                  </a:schemeClr>
                </a:solidFill>
              </a:defRPr>
            </a:lvl1pPr>
            <a:lvl2pPr marL="357622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2pPr>
            <a:lvl3pPr marL="715244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3pPr>
            <a:lvl4pPr marL="1072866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4pPr>
            <a:lvl5pPr marL="1430487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5pPr>
            <a:lvl6pPr marL="1788109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6pPr>
            <a:lvl7pPr marL="2145731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7pPr>
            <a:lvl8pPr marL="2503353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8pPr>
            <a:lvl9pPr marL="2860975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32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7960"/>
            <a:ext cx="5181600" cy="340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7960"/>
            <a:ext cx="5181600" cy="340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1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5592"/>
            <a:ext cx="10515600" cy="103682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14965"/>
            <a:ext cx="5157787" cy="644444"/>
          </a:xfrm>
        </p:spPr>
        <p:txBody>
          <a:bodyPr anchor="b"/>
          <a:lstStyle>
            <a:lvl1pPr marL="0" indent="0">
              <a:buNone/>
              <a:defRPr sz="1877" b="1"/>
            </a:lvl1pPr>
            <a:lvl2pPr marL="357622" indent="0">
              <a:buNone/>
              <a:defRPr sz="1564" b="1"/>
            </a:lvl2pPr>
            <a:lvl3pPr marL="715244" indent="0">
              <a:buNone/>
              <a:defRPr sz="1408" b="1"/>
            </a:lvl3pPr>
            <a:lvl4pPr marL="1072866" indent="0">
              <a:buNone/>
              <a:defRPr sz="1252" b="1"/>
            </a:lvl4pPr>
            <a:lvl5pPr marL="1430487" indent="0">
              <a:buNone/>
              <a:defRPr sz="1252" b="1"/>
            </a:lvl5pPr>
            <a:lvl6pPr marL="1788109" indent="0">
              <a:buNone/>
              <a:defRPr sz="1252" b="1"/>
            </a:lvl6pPr>
            <a:lvl7pPr marL="2145731" indent="0">
              <a:buNone/>
              <a:defRPr sz="1252" b="1"/>
            </a:lvl7pPr>
            <a:lvl8pPr marL="2503353" indent="0">
              <a:buNone/>
              <a:defRPr sz="1252" b="1"/>
            </a:lvl8pPr>
            <a:lvl9pPr marL="2860975" indent="0">
              <a:buNone/>
              <a:defRPr sz="125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59410"/>
            <a:ext cx="5157787" cy="288199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14965"/>
            <a:ext cx="5183188" cy="644444"/>
          </a:xfrm>
        </p:spPr>
        <p:txBody>
          <a:bodyPr anchor="b"/>
          <a:lstStyle>
            <a:lvl1pPr marL="0" indent="0">
              <a:buNone/>
              <a:defRPr sz="1877" b="1"/>
            </a:lvl1pPr>
            <a:lvl2pPr marL="357622" indent="0">
              <a:buNone/>
              <a:defRPr sz="1564" b="1"/>
            </a:lvl2pPr>
            <a:lvl3pPr marL="715244" indent="0">
              <a:buNone/>
              <a:defRPr sz="1408" b="1"/>
            </a:lvl3pPr>
            <a:lvl4pPr marL="1072866" indent="0">
              <a:buNone/>
              <a:defRPr sz="1252" b="1"/>
            </a:lvl4pPr>
            <a:lvl5pPr marL="1430487" indent="0">
              <a:buNone/>
              <a:defRPr sz="1252" b="1"/>
            </a:lvl5pPr>
            <a:lvl6pPr marL="1788109" indent="0">
              <a:buNone/>
              <a:defRPr sz="1252" b="1"/>
            </a:lvl6pPr>
            <a:lvl7pPr marL="2145731" indent="0">
              <a:buNone/>
              <a:defRPr sz="1252" b="1"/>
            </a:lvl7pPr>
            <a:lvl8pPr marL="2503353" indent="0">
              <a:buNone/>
              <a:defRPr sz="1252" b="1"/>
            </a:lvl8pPr>
            <a:lvl9pPr marL="2860975" indent="0">
              <a:buNone/>
              <a:defRPr sz="125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59410"/>
            <a:ext cx="5183188" cy="288199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3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9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28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57611"/>
            <a:ext cx="3932237" cy="1251638"/>
          </a:xfrm>
        </p:spPr>
        <p:txBody>
          <a:bodyPr anchor="b"/>
          <a:lstStyle>
            <a:lvl1pPr>
              <a:defRPr sz="250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2340"/>
            <a:ext cx="6172200" cy="3812033"/>
          </a:xfrm>
        </p:spPr>
        <p:txBody>
          <a:bodyPr/>
          <a:lstStyle>
            <a:lvl1pPr>
              <a:defRPr sz="2503"/>
            </a:lvl1pPr>
            <a:lvl2pPr>
              <a:defRPr sz="2190"/>
            </a:lvl2pPr>
            <a:lvl3pPr>
              <a:defRPr sz="1877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09249"/>
            <a:ext cx="3932237" cy="2981333"/>
          </a:xfrm>
        </p:spPr>
        <p:txBody>
          <a:bodyPr/>
          <a:lstStyle>
            <a:lvl1pPr marL="0" indent="0">
              <a:buNone/>
              <a:defRPr sz="1252"/>
            </a:lvl1pPr>
            <a:lvl2pPr marL="357622" indent="0">
              <a:buNone/>
              <a:defRPr sz="1095"/>
            </a:lvl2pPr>
            <a:lvl3pPr marL="715244" indent="0">
              <a:buNone/>
              <a:defRPr sz="939"/>
            </a:lvl3pPr>
            <a:lvl4pPr marL="1072866" indent="0">
              <a:buNone/>
              <a:defRPr sz="782"/>
            </a:lvl4pPr>
            <a:lvl5pPr marL="1430487" indent="0">
              <a:buNone/>
              <a:defRPr sz="782"/>
            </a:lvl5pPr>
            <a:lvl6pPr marL="1788109" indent="0">
              <a:buNone/>
              <a:defRPr sz="782"/>
            </a:lvl6pPr>
            <a:lvl7pPr marL="2145731" indent="0">
              <a:buNone/>
              <a:defRPr sz="782"/>
            </a:lvl7pPr>
            <a:lvl8pPr marL="2503353" indent="0">
              <a:buNone/>
              <a:defRPr sz="782"/>
            </a:lvl8pPr>
            <a:lvl9pPr marL="2860975" indent="0">
              <a:buNone/>
              <a:defRPr sz="78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77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57611"/>
            <a:ext cx="3932237" cy="1251638"/>
          </a:xfrm>
        </p:spPr>
        <p:txBody>
          <a:bodyPr anchor="b"/>
          <a:lstStyle>
            <a:lvl1pPr>
              <a:defRPr sz="250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2340"/>
            <a:ext cx="6172200" cy="3812033"/>
          </a:xfrm>
        </p:spPr>
        <p:txBody>
          <a:bodyPr anchor="t"/>
          <a:lstStyle>
            <a:lvl1pPr marL="0" indent="0">
              <a:buNone/>
              <a:defRPr sz="2503"/>
            </a:lvl1pPr>
            <a:lvl2pPr marL="357622" indent="0">
              <a:buNone/>
              <a:defRPr sz="2190"/>
            </a:lvl2pPr>
            <a:lvl3pPr marL="715244" indent="0">
              <a:buNone/>
              <a:defRPr sz="1877"/>
            </a:lvl3pPr>
            <a:lvl4pPr marL="1072866" indent="0">
              <a:buNone/>
              <a:defRPr sz="1564"/>
            </a:lvl4pPr>
            <a:lvl5pPr marL="1430487" indent="0">
              <a:buNone/>
              <a:defRPr sz="1564"/>
            </a:lvl5pPr>
            <a:lvl6pPr marL="1788109" indent="0">
              <a:buNone/>
              <a:defRPr sz="1564"/>
            </a:lvl6pPr>
            <a:lvl7pPr marL="2145731" indent="0">
              <a:buNone/>
              <a:defRPr sz="1564"/>
            </a:lvl7pPr>
            <a:lvl8pPr marL="2503353" indent="0">
              <a:buNone/>
              <a:defRPr sz="1564"/>
            </a:lvl8pPr>
            <a:lvl9pPr marL="2860975" indent="0">
              <a:buNone/>
              <a:defRPr sz="15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09249"/>
            <a:ext cx="3932237" cy="2981333"/>
          </a:xfrm>
        </p:spPr>
        <p:txBody>
          <a:bodyPr/>
          <a:lstStyle>
            <a:lvl1pPr marL="0" indent="0">
              <a:buNone/>
              <a:defRPr sz="1252"/>
            </a:lvl1pPr>
            <a:lvl2pPr marL="357622" indent="0">
              <a:buNone/>
              <a:defRPr sz="1095"/>
            </a:lvl2pPr>
            <a:lvl3pPr marL="715244" indent="0">
              <a:buNone/>
              <a:defRPr sz="939"/>
            </a:lvl3pPr>
            <a:lvl4pPr marL="1072866" indent="0">
              <a:buNone/>
              <a:defRPr sz="782"/>
            </a:lvl4pPr>
            <a:lvl5pPr marL="1430487" indent="0">
              <a:buNone/>
              <a:defRPr sz="782"/>
            </a:lvl5pPr>
            <a:lvl6pPr marL="1788109" indent="0">
              <a:buNone/>
              <a:defRPr sz="782"/>
            </a:lvl6pPr>
            <a:lvl7pPr marL="2145731" indent="0">
              <a:buNone/>
              <a:defRPr sz="782"/>
            </a:lvl7pPr>
            <a:lvl8pPr marL="2503353" indent="0">
              <a:buNone/>
              <a:defRPr sz="782"/>
            </a:lvl8pPr>
            <a:lvl9pPr marL="2860975" indent="0">
              <a:buNone/>
              <a:defRPr sz="78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16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5592"/>
            <a:ext cx="10515600" cy="103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7960"/>
            <a:ext cx="10515600" cy="3403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971785"/>
            <a:ext cx="2743200" cy="28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971785"/>
            <a:ext cx="4114800" cy="28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971785"/>
            <a:ext cx="2743200" cy="28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67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5244" rtl="0" eaLnBrk="1" latinLnBrk="0" hangingPunct="1">
        <a:lnSpc>
          <a:spcPct val="90000"/>
        </a:lnSpc>
        <a:spcBef>
          <a:spcPct val="0"/>
        </a:spcBef>
        <a:buNone/>
        <a:defRPr kumimoji="1" sz="34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811" indent="-178811" algn="l" defTabSz="715244" rtl="0" eaLnBrk="1" latinLnBrk="0" hangingPunct="1">
        <a:lnSpc>
          <a:spcPct val="90000"/>
        </a:lnSpc>
        <a:spcBef>
          <a:spcPts val="782"/>
        </a:spcBef>
        <a:buFont typeface="Arial" panose="020B0604020202020204" pitchFamily="34" charset="0"/>
        <a:buChar char="•"/>
        <a:defRPr kumimoji="1" sz="219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indent="-178811" algn="l" defTabSz="715244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kumimoji="1" sz="1877" kern="1200">
          <a:solidFill>
            <a:schemeClr val="tx1"/>
          </a:solidFill>
          <a:latin typeface="+mn-lt"/>
          <a:ea typeface="+mn-ea"/>
          <a:cs typeface="+mn-cs"/>
        </a:defRPr>
      </a:lvl2pPr>
      <a:lvl3pPr marL="894055" indent="-178811" algn="l" defTabSz="715244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kumimoji="1" sz="1564" kern="1200">
          <a:solidFill>
            <a:schemeClr val="tx1"/>
          </a:solidFill>
          <a:latin typeface="+mn-lt"/>
          <a:ea typeface="+mn-ea"/>
          <a:cs typeface="+mn-cs"/>
        </a:defRPr>
      </a:lvl3pPr>
      <a:lvl4pPr marL="1251676" indent="-178811" algn="l" defTabSz="715244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609298" indent="-178811" algn="l" defTabSz="715244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966920" indent="-178811" algn="l" defTabSz="715244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324542" indent="-178811" algn="l" defTabSz="715244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682164" indent="-178811" algn="l" defTabSz="715244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3039786" indent="-178811" algn="l" defTabSz="715244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5244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7622" algn="l" defTabSz="715244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5244" algn="l" defTabSz="715244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2866" algn="l" defTabSz="715244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0487" algn="l" defTabSz="715244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88109" algn="l" defTabSz="715244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45731" algn="l" defTabSz="715244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03353" algn="l" defTabSz="715244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60975" algn="l" defTabSz="715244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3432748" y="645917"/>
            <a:ext cx="8574373" cy="118422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67312"/>
              </p:ext>
            </p:extLst>
          </p:nvPr>
        </p:nvGraphicFramePr>
        <p:xfrm>
          <a:off x="3662496" y="783561"/>
          <a:ext cx="8128002" cy="91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580849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74616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00886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60671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349427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0464025"/>
                    </a:ext>
                  </a:extLst>
                </a:gridCol>
              </a:tblGrid>
              <a:tr h="9116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1024</a:t>
                      </a:r>
                      <a:endParaRPr kumimoji="1" lang="ja-JP" altLang="en-US" sz="4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512</a:t>
                      </a:r>
                      <a:endParaRPr kumimoji="1" lang="ja-JP" altLang="en-US" sz="4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256</a:t>
                      </a:r>
                      <a:endParaRPr kumimoji="1" lang="ja-JP" altLang="en-US" sz="4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128</a:t>
                      </a:r>
                      <a:endParaRPr kumimoji="1" lang="ja-JP" altLang="en-US" sz="4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64</a:t>
                      </a:r>
                      <a:endParaRPr kumimoji="1" lang="ja-JP" altLang="en-US" sz="4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32</a:t>
                      </a:r>
                      <a:endParaRPr kumimoji="1" lang="ja-JP" altLang="en-US" sz="4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708022"/>
                  </a:ext>
                </a:extLst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3320322" y="-10226"/>
            <a:ext cx="2026359" cy="692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First Level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432747" y="2515462"/>
            <a:ext cx="8574374" cy="27565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79305"/>
              </p:ext>
            </p:extLst>
          </p:nvPr>
        </p:nvGraphicFramePr>
        <p:xfrm>
          <a:off x="4736893" y="4613152"/>
          <a:ext cx="6670624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656">
                  <a:extLst>
                    <a:ext uri="{9D8B030D-6E8A-4147-A177-3AD203B41FA5}">
                      <a16:colId xmlns:a16="http://schemas.microsoft.com/office/drawing/2014/main" val="400088659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1856067120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534942737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2940464025"/>
                    </a:ext>
                  </a:extLst>
                </a:gridCol>
              </a:tblGrid>
              <a:tr h="5041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56-63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48-55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40-47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32-39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708022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>
          <a:xfrm>
            <a:off x="3320322" y="1886146"/>
            <a:ext cx="2518349" cy="692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Second Level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74608"/>
              </p:ext>
            </p:extLst>
          </p:nvPr>
        </p:nvGraphicFramePr>
        <p:xfrm>
          <a:off x="4736893" y="3861625"/>
          <a:ext cx="6670624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656">
                  <a:extLst>
                    <a:ext uri="{9D8B030D-6E8A-4147-A177-3AD203B41FA5}">
                      <a16:colId xmlns:a16="http://schemas.microsoft.com/office/drawing/2014/main" val="400088659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1856067120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534942737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2940464025"/>
                    </a:ext>
                  </a:extLst>
                </a:gridCol>
              </a:tblGrid>
              <a:tr h="510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112-127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96-111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80-95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64-79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708022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10074"/>
              </p:ext>
            </p:extLst>
          </p:nvPr>
        </p:nvGraphicFramePr>
        <p:xfrm>
          <a:off x="4736893" y="2873851"/>
          <a:ext cx="6670624" cy="52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656">
                  <a:extLst>
                    <a:ext uri="{9D8B030D-6E8A-4147-A177-3AD203B41FA5}">
                      <a16:colId xmlns:a16="http://schemas.microsoft.com/office/drawing/2014/main" val="400088659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1856067120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534942737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2940464025"/>
                    </a:ext>
                  </a:extLst>
                </a:gridCol>
              </a:tblGrid>
              <a:tr h="5254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448-511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384-447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320-383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256-319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708022"/>
                  </a:ext>
                </a:extLst>
              </a:tr>
            </a:tbl>
          </a:graphicData>
        </a:graphic>
      </p:graphicFrame>
      <p:sp>
        <p:nvSpPr>
          <p:cNvPr id="25" name="正方形/長方形 24"/>
          <p:cNvSpPr/>
          <p:nvPr/>
        </p:nvSpPr>
        <p:spPr>
          <a:xfrm>
            <a:off x="9347106" y="3299270"/>
            <a:ext cx="2443397" cy="692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……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316392" y="2414257"/>
            <a:ext cx="2443397" cy="692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……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" name="曲線コネクタ 27"/>
          <p:cNvCxnSpPr/>
          <p:nvPr/>
        </p:nvCxnSpPr>
        <p:spPr>
          <a:xfrm rot="16200000" flipH="1">
            <a:off x="9749809" y="3083536"/>
            <a:ext cx="3050394" cy="269821"/>
          </a:xfrm>
          <a:prstGeom prst="curvedConnector4">
            <a:avLst>
              <a:gd name="adj1" fmla="val 15776"/>
              <a:gd name="adj2" fmla="val 272976"/>
            </a:avLst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線コネクタ 31"/>
          <p:cNvCxnSpPr/>
          <p:nvPr/>
        </p:nvCxnSpPr>
        <p:spPr>
          <a:xfrm rot="16200000" flipH="1">
            <a:off x="9399587" y="2025264"/>
            <a:ext cx="2336968" cy="1678893"/>
          </a:xfrm>
          <a:prstGeom prst="curvedConnector4">
            <a:avLst>
              <a:gd name="adj1" fmla="val 29784"/>
              <a:gd name="adj2" fmla="val 113616"/>
            </a:avLst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94875" y="728916"/>
            <a:ext cx="3005526" cy="445436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0" y="36639"/>
            <a:ext cx="2668250" cy="692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Free Blocks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736146" y="2234410"/>
            <a:ext cx="1323247" cy="692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129b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21722" y="1283643"/>
            <a:ext cx="1323247" cy="692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131b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699999" y="3998317"/>
            <a:ext cx="1323247" cy="692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41b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25470" y="3086651"/>
            <a:ext cx="1323247" cy="692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44b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21721" y="1690687"/>
            <a:ext cx="209941" cy="28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25469" y="3493695"/>
            <a:ext cx="209941" cy="28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697293" y="4405361"/>
            <a:ext cx="209941" cy="28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744969" y="2641454"/>
            <a:ext cx="209941" cy="28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" name="曲線コネクタ 60"/>
          <p:cNvCxnSpPr>
            <a:endCxn id="60" idx="2"/>
          </p:cNvCxnSpPr>
          <p:nvPr/>
        </p:nvCxnSpPr>
        <p:spPr>
          <a:xfrm rot="10800000">
            <a:off x="1849941" y="2926687"/>
            <a:ext cx="3699037" cy="1453099"/>
          </a:xfrm>
          <a:prstGeom prst="curvedConnector2">
            <a:avLst/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/>
          <p:cNvCxnSpPr>
            <a:stCxn id="60" idx="0"/>
            <a:endCxn id="57" idx="2"/>
          </p:cNvCxnSpPr>
          <p:nvPr/>
        </p:nvCxnSpPr>
        <p:spPr>
          <a:xfrm rot="16200000" flipV="1">
            <a:off x="855549" y="1647063"/>
            <a:ext cx="665535" cy="1323248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線コネクタ 67"/>
          <p:cNvCxnSpPr>
            <a:endCxn id="59" idx="2"/>
          </p:cNvCxnSpPr>
          <p:nvPr/>
        </p:nvCxnSpPr>
        <p:spPr>
          <a:xfrm rot="10800000">
            <a:off x="1802264" y="4690593"/>
            <a:ext cx="8765806" cy="426950"/>
          </a:xfrm>
          <a:prstGeom prst="curvedConnector2">
            <a:avLst/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線コネクタ 77"/>
          <p:cNvCxnSpPr>
            <a:stCxn id="59" idx="0"/>
            <a:endCxn id="58" idx="2"/>
          </p:cNvCxnSpPr>
          <p:nvPr/>
        </p:nvCxnSpPr>
        <p:spPr>
          <a:xfrm rot="16200000" flipV="1">
            <a:off x="853130" y="3456232"/>
            <a:ext cx="626434" cy="127182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30</Words>
  <Application>Microsoft Office PowerPoint</Application>
  <PresentationFormat>ユーザー設定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山本拓朗</dc:creator>
  <cp:lastModifiedBy>山本拓朗</cp:lastModifiedBy>
  <cp:revision>11</cp:revision>
  <dcterms:created xsi:type="dcterms:W3CDTF">2017-07-10T15:06:48Z</dcterms:created>
  <dcterms:modified xsi:type="dcterms:W3CDTF">2017-11-16T11:41:43Z</dcterms:modified>
</cp:coreProperties>
</file>