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5400675"/>
  <p:notesSz cx="64516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1" d="100"/>
          <a:sy n="91" d="100"/>
        </p:scale>
        <p:origin x="135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325438" y="1165225"/>
            <a:ext cx="7102476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1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5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19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98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6"/>
            <a:ext cx="2628900" cy="457682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6"/>
            <a:ext cx="7734300" cy="457682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2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43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19"/>
            <a:ext cx="1051560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3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23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0"/>
            <a:ext cx="5181600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0"/>
            <a:ext cx="5181600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25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6"/>
            <a:ext cx="10515600" cy="10438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3916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2747"/>
            <a:ext cx="5157787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6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7"/>
            <a:ext cx="5183188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03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03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62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7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7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35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6"/>
            <a:ext cx="105156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0"/>
            <a:ext cx="105156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6"/>
            <a:ext cx="41148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10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12890" y="1"/>
            <a:ext cx="11921067" cy="5307724"/>
            <a:chOff x="112890" y="-707424"/>
            <a:chExt cx="11921067" cy="6716783"/>
          </a:xfrm>
        </p:grpSpPr>
        <p:sp>
          <p:nvSpPr>
            <p:cNvPr id="65" name="正方形/長方形 64"/>
            <p:cNvSpPr/>
            <p:nvPr/>
          </p:nvSpPr>
          <p:spPr bwMode="auto">
            <a:xfrm>
              <a:off x="3748552" y="-473559"/>
              <a:ext cx="3737429" cy="2763782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tMemoryAllocator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 bwMode="auto">
            <a:xfrm>
              <a:off x="7976082" y="536000"/>
              <a:ext cx="3719286" cy="81375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</a:t>
              </a:r>
              <a:r>
                <a:rPr lang="en-US" altLang="ja-JP" sz="16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tFixedSizeMemoryPool</a:t>
              </a:r>
              <a:endPara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MemoryPool_002</a:t>
              </a:r>
              <a:endPara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67" name="二等辺三角形 66"/>
            <p:cNvSpPr/>
            <p:nvPr/>
          </p:nvSpPr>
          <p:spPr bwMode="auto">
            <a:xfrm rot="5400000" flipH="1">
              <a:off x="7993395" y="698354"/>
              <a:ext cx="390199" cy="424827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1200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68" name="直線コネクタ 67"/>
            <p:cNvCxnSpPr>
              <a:stCxn id="65" idx="3"/>
              <a:endCxn id="67" idx="3"/>
            </p:cNvCxnSpPr>
            <p:nvPr/>
          </p:nvCxnSpPr>
          <p:spPr bwMode="auto">
            <a:xfrm>
              <a:off x="7485981" y="908332"/>
              <a:ext cx="490100" cy="24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正方形/長方形 51"/>
            <p:cNvSpPr/>
            <p:nvPr/>
          </p:nvSpPr>
          <p:spPr bwMode="auto">
            <a:xfrm>
              <a:off x="7976082" y="1476473"/>
              <a:ext cx="3719286" cy="81375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</a:t>
              </a:r>
              <a:r>
                <a:rPr lang="en-US" altLang="ja-JP" sz="16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tFixedSizeMemoryPool</a:t>
              </a:r>
              <a:endPara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MemoryPool_003</a:t>
              </a:r>
              <a:endPara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73" name="二等辺三角形 72"/>
            <p:cNvSpPr/>
            <p:nvPr/>
          </p:nvSpPr>
          <p:spPr bwMode="auto">
            <a:xfrm rot="5400000" flipH="1">
              <a:off x="7993394" y="1640128"/>
              <a:ext cx="390199" cy="424827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1200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74" name="直線コネクタ 73"/>
            <p:cNvCxnSpPr>
              <a:endCxn id="73" idx="3"/>
            </p:cNvCxnSpPr>
            <p:nvPr/>
          </p:nvCxnSpPr>
          <p:spPr bwMode="auto">
            <a:xfrm>
              <a:off x="7498049" y="1848805"/>
              <a:ext cx="478031" cy="37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正方形/長方形 74"/>
            <p:cNvSpPr/>
            <p:nvPr/>
          </p:nvSpPr>
          <p:spPr bwMode="auto">
            <a:xfrm>
              <a:off x="7976082" y="-404475"/>
              <a:ext cx="3719286" cy="81375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  </a:t>
              </a:r>
              <a:r>
                <a:rPr lang="en-US" altLang="ja-JP" sz="16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tFixedSizeMemoryPool</a:t>
              </a:r>
              <a:endPara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MemoryPool_001</a:t>
              </a:r>
              <a:endPara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76" name="二等辺三角形 75"/>
            <p:cNvSpPr/>
            <p:nvPr/>
          </p:nvSpPr>
          <p:spPr bwMode="auto">
            <a:xfrm rot="5400000" flipH="1">
              <a:off x="7993395" y="-168514"/>
              <a:ext cx="390199" cy="42482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1200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77" name="直線コネクタ 76"/>
            <p:cNvCxnSpPr>
              <a:endCxn id="75" idx="1"/>
            </p:cNvCxnSpPr>
            <p:nvPr/>
          </p:nvCxnSpPr>
          <p:spPr bwMode="auto">
            <a:xfrm flipV="1">
              <a:off x="7498050" y="2401"/>
              <a:ext cx="478033" cy="130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正方形/長方形 77"/>
            <p:cNvSpPr/>
            <p:nvPr/>
          </p:nvSpPr>
          <p:spPr bwMode="auto">
            <a:xfrm>
              <a:off x="202293" y="-331615"/>
              <a:ext cx="2018392" cy="262183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Components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(which need allocate and deallocate memory)</a:t>
              </a:r>
              <a:endPara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81" name="直線コネクタ 80"/>
            <p:cNvCxnSpPr>
              <a:endCxn id="82" idx="3"/>
            </p:cNvCxnSpPr>
            <p:nvPr/>
          </p:nvCxnSpPr>
          <p:spPr bwMode="auto">
            <a:xfrm>
              <a:off x="2374472" y="-60301"/>
              <a:ext cx="1374079" cy="10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二等辺三角形 81"/>
            <p:cNvSpPr/>
            <p:nvPr/>
          </p:nvSpPr>
          <p:spPr bwMode="auto">
            <a:xfrm rot="5400000" flipH="1">
              <a:off x="3759830" y="-265603"/>
              <a:ext cx="390199" cy="41275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1200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 bwMode="auto">
            <a:xfrm>
              <a:off x="364330" y="-254324"/>
              <a:ext cx="2018392" cy="262183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Components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(which need allocate and deallocate memory)</a:t>
              </a:r>
              <a:endPara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84" name="直線コネクタ 83"/>
            <p:cNvCxnSpPr>
              <a:endCxn id="85" idx="3"/>
            </p:cNvCxnSpPr>
            <p:nvPr/>
          </p:nvCxnSpPr>
          <p:spPr bwMode="auto">
            <a:xfrm flipV="1">
              <a:off x="2535636" y="393874"/>
              <a:ext cx="1212915" cy="14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5" name="二等辺三角形 84"/>
            <p:cNvSpPr/>
            <p:nvPr/>
          </p:nvSpPr>
          <p:spPr bwMode="auto">
            <a:xfrm rot="5400000" flipH="1">
              <a:off x="3759830" y="187495"/>
              <a:ext cx="390199" cy="412757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1200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 bwMode="auto">
            <a:xfrm>
              <a:off x="516730" y="-177033"/>
              <a:ext cx="2018392" cy="262183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Component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(which needs allocate and deallocate memory)</a:t>
              </a:r>
              <a:endPara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88" name="二等辺三角形 87"/>
            <p:cNvSpPr/>
            <p:nvPr/>
          </p:nvSpPr>
          <p:spPr bwMode="auto">
            <a:xfrm rot="5400000" flipH="1">
              <a:off x="3759829" y="648157"/>
              <a:ext cx="390199" cy="41275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1200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 bwMode="auto">
            <a:xfrm>
              <a:off x="3748552" y="3033161"/>
              <a:ext cx="3737429" cy="2763782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20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tTLSFMalloc</a:t>
              </a:r>
              <a:endPara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auto">
            <a:xfrm>
              <a:off x="202293" y="3175105"/>
              <a:ext cx="2018392" cy="262183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Components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(which need allocate and deallocate memory)</a:t>
              </a:r>
              <a:endPara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41" name="直線コネクタ 40"/>
            <p:cNvCxnSpPr>
              <a:endCxn id="42" idx="3"/>
            </p:cNvCxnSpPr>
            <p:nvPr/>
          </p:nvCxnSpPr>
          <p:spPr bwMode="auto">
            <a:xfrm>
              <a:off x="2374472" y="3446419"/>
              <a:ext cx="1374077" cy="10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二等辺三角形 41"/>
            <p:cNvSpPr/>
            <p:nvPr/>
          </p:nvSpPr>
          <p:spPr bwMode="auto">
            <a:xfrm rot="5400000" flipH="1">
              <a:off x="3759829" y="3241115"/>
              <a:ext cx="390199" cy="412759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1200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 bwMode="auto">
            <a:xfrm>
              <a:off x="364330" y="3252396"/>
              <a:ext cx="2018392" cy="262183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Components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(which need allocate and deallocate memory)</a:t>
              </a:r>
              <a:endPara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44" name="直線コネクタ 43"/>
            <p:cNvCxnSpPr>
              <a:endCxn id="45" idx="3"/>
            </p:cNvCxnSpPr>
            <p:nvPr/>
          </p:nvCxnSpPr>
          <p:spPr bwMode="auto">
            <a:xfrm flipV="1">
              <a:off x="2554652" y="3900595"/>
              <a:ext cx="1193895" cy="47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二等辺三角形 44"/>
            <p:cNvSpPr/>
            <p:nvPr/>
          </p:nvSpPr>
          <p:spPr bwMode="auto">
            <a:xfrm rot="5400000" flipH="1">
              <a:off x="3759828" y="3694215"/>
              <a:ext cx="390199" cy="412760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1200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 bwMode="auto">
            <a:xfrm>
              <a:off x="516730" y="3329687"/>
              <a:ext cx="2018392" cy="262183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Component</a:t>
              </a:r>
            </a:p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(which needs allocate and deallocate memory)</a:t>
              </a:r>
              <a:endPara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47" name="直線コネクタ 46"/>
            <p:cNvCxnSpPr>
              <a:endCxn id="48" idx="3"/>
            </p:cNvCxnSpPr>
            <p:nvPr/>
          </p:nvCxnSpPr>
          <p:spPr bwMode="auto">
            <a:xfrm flipV="1">
              <a:off x="2535122" y="4361256"/>
              <a:ext cx="1213425" cy="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二等辺三角形 47"/>
            <p:cNvSpPr/>
            <p:nvPr/>
          </p:nvSpPr>
          <p:spPr bwMode="auto">
            <a:xfrm rot="5400000" flipH="1">
              <a:off x="3759828" y="4154875"/>
              <a:ext cx="390199" cy="412761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ja-JP" altLang="en-US" sz="1200"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61" name="直線コネクタ 60"/>
            <p:cNvCxnSpPr>
              <a:endCxn id="88" idx="3"/>
            </p:cNvCxnSpPr>
            <p:nvPr/>
          </p:nvCxnSpPr>
          <p:spPr bwMode="auto">
            <a:xfrm flipV="1">
              <a:off x="2533252" y="854536"/>
              <a:ext cx="1215297" cy="25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正方形/長方形 48"/>
            <p:cNvSpPr/>
            <p:nvPr/>
          </p:nvSpPr>
          <p:spPr>
            <a:xfrm>
              <a:off x="112890" y="-635449"/>
              <a:ext cx="11921067" cy="3137102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12890" y="2872257"/>
              <a:ext cx="11921067" cy="3137102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57164" y="-707424"/>
              <a:ext cx="3361368" cy="3416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Fixed-size memory allocator</a:t>
              </a: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58208" y="2685941"/>
              <a:ext cx="2799228" cy="3416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 defTabSz="914342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TLSF memory allocator</a:t>
              </a:r>
              <a:endPara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14037</TotalTime>
  <Words>71</Words>
  <Application>Microsoft Office PowerPoint</Application>
  <PresentationFormat>ユーザー設定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Ｐゴシック</vt:lpstr>
      <vt:lpstr>メイリオ</vt:lpstr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197</cp:revision>
  <cp:lastPrinted>2015-12-18T04:21:12Z</cp:lastPrinted>
  <dcterms:created xsi:type="dcterms:W3CDTF">2015-12-17T06:35:06Z</dcterms:created>
  <dcterms:modified xsi:type="dcterms:W3CDTF">2017-11-16T09:39:55Z</dcterms:modified>
</cp:coreProperties>
</file>