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/>
          <p:cNvSpPr/>
          <p:nvPr/>
        </p:nvSpPr>
        <p:spPr bwMode="auto">
          <a:xfrm>
            <a:off x="3748551" y="255104"/>
            <a:ext cx="3737429" cy="2763782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tMemoryAllocator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7976082" y="1264662"/>
            <a:ext cx="3719286" cy="81375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</a:t>
            </a:r>
            <a:r>
              <a:rPr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tFixedSizeMemoryPool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MemoryPool_002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67" name="二等辺三角形 66"/>
          <p:cNvSpPr/>
          <p:nvPr/>
        </p:nvSpPr>
        <p:spPr bwMode="auto">
          <a:xfrm rot="5400000" flipH="1">
            <a:off x="7946859" y="1473554"/>
            <a:ext cx="390199" cy="331754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sz="140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8" name="直線コネクタ 67"/>
          <p:cNvCxnSpPr>
            <a:stCxn id="65" idx="3"/>
            <a:endCxn id="67" idx="3"/>
          </p:cNvCxnSpPr>
          <p:nvPr/>
        </p:nvCxnSpPr>
        <p:spPr bwMode="auto">
          <a:xfrm>
            <a:off x="7485980" y="1636995"/>
            <a:ext cx="490102" cy="24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正方形/長方形 51"/>
          <p:cNvSpPr/>
          <p:nvPr/>
        </p:nvSpPr>
        <p:spPr bwMode="auto">
          <a:xfrm>
            <a:off x="7976082" y="2205135"/>
            <a:ext cx="3719286" cy="81375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</a:t>
            </a:r>
            <a:r>
              <a:rPr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tFixedSizeMemoryPool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MemoryPool_003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73" name="二等辺三角形 72"/>
          <p:cNvSpPr/>
          <p:nvPr/>
        </p:nvSpPr>
        <p:spPr bwMode="auto">
          <a:xfrm rot="5400000" flipH="1">
            <a:off x="7946858" y="2415328"/>
            <a:ext cx="390199" cy="331754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sz="140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4" name="直線コネクタ 73"/>
          <p:cNvCxnSpPr>
            <a:endCxn id="73" idx="3"/>
          </p:cNvCxnSpPr>
          <p:nvPr/>
        </p:nvCxnSpPr>
        <p:spPr bwMode="auto">
          <a:xfrm>
            <a:off x="7498049" y="2577469"/>
            <a:ext cx="478032" cy="37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正方形/長方形 74"/>
          <p:cNvSpPr/>
          <p:nvPr/>
        </p:nvSpPr>
        <p:spPr bwMode="auto">
          <a:xfrm>
            <a:off x="7976082" y="324188"/>
            <a:ext cx="3719286" cy="81375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</a:t>
            </a:r>
            <a:r>
              <a:rPr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tFixedSizeMemoryPool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MemoryPool_001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76" name="二等辺三角形 75"/>
          <p:cNvSpPr/>
          <p:nvPr/>
        </p:nvSpPr>
        <p:spPr bwMode="auto">
          <a:xfrm rot="5400000" flipH="1">
            <a:off x="7946859" y="606685"/>
            <a:ext cx="390199" cy="331754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sz="140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7" name="直線コネクタ 76"/>
          <p:cNvCxnSpPr>
            <a:endCxn id="75" idx="1"/>
          </p:cNvCxnSpPr>
          <p:nvPr/>
        </p:nvCxnSpPr>
        <p:spPr bwMode="auto">
          <a:xfrm flipV="1">
            <a:off x="7498049" y="731064"/>
            <a:ext cx="478033" cy="13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正方形/長方形 77"/>
          <p:cNvSpPr/>
          <p:nvPr/>
        </p:nvSpPr>
        <p:spPr bwMode="auto">
          <a:xfrm>
            <a:off x="202293" y="397048"/>
            <a:ext cx="2018392" cy="262183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Components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(which need allocate and deallocate memory)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81" name="直線コネクタ 80"/>
          <p:cNvCxnSpPr>
            <a:endCxn id="82" idx="3"/>
          </p:cNvCxnSpPr>
          <p:nvPr/>
        </p:nvCxnSpPr>
        <p:spPr bwMode="auto">
          <a:xfrm>
            <a:off x="2374471" y="668361"/>
            <a:ext cx="1362011" cy="10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二等辺三角形 81"/>
          <p:cNvSpPr/>
          <p:nvPr/>
        </p:nvSpPr>
        <p:spPr bwMode="auto">
          <a:xfrm rot="5400000" flipH="1">
            <a:off x="3707259" y="503561"/>
            <a:ext cx="390199" cy="331754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sz="140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364330" y="474339"/>
            <a:ext cx="2018392" cy="262183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Components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(which need allocate and deallocate memory)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84" name="直線コネクタ 83"/>
          <p:cNvCxnSpPr>
            <a:endCxn id="85" idx="3"/>
          </p:cNvCxnSpPr>
          <p:nvPr/>
        </p:nvCxnSpPr>
        <p:spPr bwMode="auto">
          <a:xfrm flipV="1">
            <a:off x="2535635" y="1122537"/>
            <a:ext cx="1200847" cy="140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二等辺三角形 84"/>
          <p:cNvSpPr/>
          <p:nvPr/>
        </p:nvSpPr>
        <p:spPr bwMode="auto">
          <a:xfrm rot="5400000" flipH="1">
            <a:off x="3707259" y="956660"/>
            <a:ext cx="390199" cy="331754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sz="140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516730" y="551630"/>
            <a:ext cx="2018392" cy="262183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Component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(which needs allocate and deallocate memory)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8" name="二等辺三角形 87"/>
          <p:cNvSpPr/>
          <p:nvPr/>
        </p:nvSpPr>
        <p:spPr bwMode="auto">
          <a:xfrm rot="5400000" flipH="1">
            <a:off x="3707259" y="1417322"/>
            <a:ext cx="390199" cy="331754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sz="140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3748551" y="3761824"/>
            <a:ext cx="3737429" cy="2763782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tTLSFMalloc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202293" y="3903768"/>
            <a:ext cx="2018392" cy="262183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Components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(which need allocate and deallocate memory)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41" name="直線コネクタ 40"/>
          <p:cNvCxnSpPr>
            <a:endCxn id="42" idx="3"/>
          </p:cNvCxnSpPr>
          <p:nvPr/>
        </p:nvCxnSpPr>
        <p:spPr bwMode="auto">
          <a:xfrm>
            <a:off x="2374471" y="4175081"/>
            <a:ext cx="1362011" cy="10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二等辺三角形 41"/>
          <p:cNvSpPr/>
          <p:nvPr/>
        </p:nvSpPr>
        <p:spPr bwMode="auto">
          <a:xfrm rot="5400000" flipH="1">
            <a:off x="3707259" y="4010281"/>
            <a:ext cx="390199" cy="331754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sz="140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364330" y="3981059"/>
            <a:ext cx="2018392" cy="262183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Components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(which need allocate and deallocate memory)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44" name="直線コネクタ 43"/>
          <p:cNvCxnSpPr>
            <a:endCxn id="45" idx="3"/>
          </p:cNvCxnSpPr>
          <p:nvPr/>
        </p:nvCxnSpPr>
        <p:spPr bwMode="auto">
          <a:xfrm flipV="1">
            <a:off x="2554651" y="4629257"/>
            <a:ext cx="1181831" cy="47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二等辺三角形 44"/>
          <p:cNvSpPr/>
          <p:nvPr/>
        </p:nvSpPr>
        <p:spPr bwMode="auto">
          <a:xfrm rot="5400000" flipH="1">
            <a:off x="3707259" y="4463380"/>
            <a:ext cx="390199" cy="331754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sz="140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516730" y="4058350"/>
            <a:ext cx="2018392" cy="262183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Component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(which needs allocate and deallocate memory)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47" name="直線コネクタ 46"/>
          <p:cNvCxnSpPr>
            <a:endCxn id="48" idx="3"/>
          </p:cNvCxnSpPr>
          <p:nvPr/>
        </p:nvCxnSpPr>
        <p:spPr bwMode="auto">
          <a:xfrm>
            <a:off x="2535122" y="5089919"/>
            <a:ext cx="1201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二等辺三角形 47"/>
          <p:cNvSpPr/>
          <p:nvPr/>
        </p:nvSpPr>
        <p:spPr bwMode="auto">
          <a:xfrm rot="5400000" flipH="1">
            <a:off x="3707259" y="4924042"/>
            <a:ext cx="390199" cy="331754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sz="140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1" name="直線コネクタ 60"/>
          <p:cNvCxnSpPr>
            <a:endCxn id="88" idx="3"/>
          </p:cNvCxnSpPr>
          <p:nvPr/>
        </p:nvCxnSpPr>
        <p:spPr bwMode="auto">
          <a:xfrm flipV="1">
            <a:off x="2533251" y="1583199"/>
            <a:ext cx="1203231" cy="253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正方形/長方形 48"/>
          <p:cNvSpPr/>
          <p:nvPr/>
        </p:nvSpPr>
        <p:spPr>
          <a:xfrm>
            <a:off x="112889" y="93214"/>
            <a:ext cx="11921067" cy="313710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112889" y="3600920"/>
            <a:ext cx="11921067" cy="313710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-17532" y="21239"/>
            <a:ext cx="3710760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Fixed-size memory allocator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2943" y="3414604"/>
            <a:ext cx="30897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TLSF memory allocator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32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14033</TotalTime>
  <Words>71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196</cp:revision>
  <cp:lastPrinted>2015-12-18T04:21:12Z</cp:lastPrinted>
  <dcterms:created xsi:type="dcterms:W3CDTF">2015-12-17T06:35:06Z</dcterms:created>
  <dcterms:modified xsi:type="dcterms:W3CDTF">2017-07-12T09:15:35Z</dcterms:modified>
</cp:coreProperties>
</file>