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64" r:id="rId2"/>
  </p:sldIdLst>
  <p:sldSz cx="21697950" cy="12599988"/>
  <p:notesSz cx="6451600" cy="9321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2018/1/29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17525" y="1165225"/>
            <a:ext cx="5416550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2244" y="2062083"/>
            <a:ext cx="16273463" cy="4386662"/>
          </a:xfrm>
        </p:spPr>
        <p:txBody>
          <a:bodyPr anchor="b"/>
          <a:lstStyle>
            <a:lvl1pPr algn="ctr">
              <a:defRPr sz="1067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2244" y="6617911"/>
            <a:ext cx="16273463" cy="3042080"/>
          </a:xfrm>
        </p:spPr>
        <p:txBody>
          <a:bodyPr/>
          <a:lstStyle>
            <a:lvl1pPr marL="0" indent="0" algn="ctr">
              <a:buNone/>
              <a:defRPr sz="4271"/>
            </a:lvl1pPr>
            <a:lvl2pPr marL="813679" indent="0" algn="ctr">
              <a:buNone/>
              <a:defRPr sz="3559"/>
            </a:lvl2pPr>
            <a:lvl3pPr marL="1627358" indent="0" algn="ctr">
              <a:buNone/>
              <a:defRPr sz="3203"/>
            </a:lvl3pPr>
            <a:lvl4pPr marL="2441037" indent="0" algn="ctr">
              <a:buNone/>
              <a:defRPr sz="2848"/>
            </a:lvl4pPr>
            <a:lvl5pPr marL="3254715" indent="0" algn="ctr">
              <a:buNone/>
              <a:defRPr sz="2848"/>
            </a:lvl5pPr>
            <a:lvl6pPr marL="4068394" indent="0" algn="ctr">
              <a:buNone/>
              <a:defRPr sz="2848"/>
            </a:lvl6pPr>
            <a:lvl7pPr marL="4882073" indent="0" algn="ctr">
              <a:buNone/>
              <a:defRPr sz="2848"/>
            </a:lvl7pPr>
            <a:lvl8pPr marL="5695752" indent="0" algn="ctr">
              <a:buNone/>
              <a:defRPr sz="2848"/>
            </a:lvl8pPr>
            <a:lvl9pPr marL="6509431" indent="0" algn="ctr">
              <a:buNone/>
              <a:defRPr sz="284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24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49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27596" y="670833"/>
            <a:ext cx="4678620" cy="1067790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1734" y="670833"/>
            <a:ext cx="13764637" cy="1067790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99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73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433" y="3141249"/>
            <a:ext cx="18714482" cy="5241244"/>
          </a:xfrm>
        </p:spPr>
        <p:txBody>
          <a:bodyPr anchor="b"/>
          <a:lstStyle>
            <a:lvl1pPr>
              <a:defRPr sz="1067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0433" y="8432077"/>
            <a:ext cx="18714482" cy="2756246"/>
          </a:xfrm>
        </p:spPr>
        <p:txBody>
          <a:bodyPr/>
          <a:lstStyle>
            <a:lvl1pPr marL="0" indent="0">
              <a:buNone/>
              <a:defRPr sz="4271">
                <a:solidFill>
                  <a:schemeClr val="tx1">
                    <a:tint val="75000"/>
                  </a:schemeClr>
                </a:solidFill>
              </a:defRPr>
            </a:lvl1pPr>
            <a:lvl2pPr marL="813679" indent="0">
              <a:buNone/>
              <a:defRPr sz="3559">
                <a:solidFill>
                  <a:schemeClr val="tx1">
                    <a:tint val="75000"/>
                  </a:schemeClr>
                </a:solidFill>
              </a:defRPr>
            </a:lvl2pPr>
            <a:lvl3pPr marL="1627358" indent="0">
              <a:buNone/>
              <a:defRPr sz="3203">
                <a:solidFill>
                  <a:schemeClr val="tx1">
                    <a:tint val="75000"/>
                  </a:schemeClr>
                </a:solidFill>
              </a:defRPr>
            </a:lvl3pPr>
            <a:lvl4pPr marL="2441037" indent="0">
              <a:buNone/>
              <a:defRPr sz="2848">
                <a:solidFill>
                  <a:schemeClr val="tx1">
                    <a:tint val="75000"/>
                  </a:schemeClr>
                </a:solidFill>
              </a:defRPr>
            </a:lvl4pPr>
            <a:lvl5pPr marL="3254715" indent="0">
              <a:buNone/>
              <a:defRPr sz="2848">
                <a:solidFill>
                  <a:schemeClr val="tx1">
                    <a:tint val="75000"/>
                  </a:schemeClr>
                </a:solidFill>
              </a:defRPr>
            </a:lvl5pPr>
            <a:lvl6pPr marL="4068394" indent="0">
              <a:buNone/>
              <a:defRPr sz="2848">
                <a:solidFill>
                  <a:schemeClr val="tx1">
                    <a:tint val="75000"/>
                  </a:schemeClr>
                </a:solidFill>
              </a:defRPr>
            </a:lvl6pPr>
            <a:lvl7pPr marL="4882073" indent="0">
              <a:buNone/>
              <a:defRPr sz="2848">
                <a:solidFill>
                  <a:schemeClr val="tx1">
                    <a:tint val="75000"/>
                  </a:schemeClr>
                </a:solidFill>
              </a:defRPr>
            </a:lvl7pPr>
            <a:lvl8pPr marL="5695752" indent="0">
              <a:buNone/>
              <a:defRPr sz="2848">
                <a:solidFill>
                  <a:schemeClr val="tx1">
                    <a:tint val="75000"/>
                  </a:schemeClr>
                </a:solidFill>
              </a:defRPr>
            </a:lvl8pPr>
            <a:lvl9pPr marL="6509431" indent="0">
              <a:buNone/>
              <a:defRPr sz="2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5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1734" y="3354163"/>
            <a:ext cx="9221629" cy="799457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84587" y="3354163"/>
            <a:ext cx="9221629" cy="799457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74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560" y="670834"/>
            <a:ext cx="18714482" cy="243541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4561" y="3088748"/>
            <a:ext cx="9179249" cy="1513748"/>
          </a:xfrm>
        </p:spPr>
        <p:txBody>
          <a:bodyPr anchor="b"/>
          <a:lstStyle>
            <a:lvl1pPr marL="0" indent="0">
              <a:buNone/>
              <a:defRPr sz="4271" b="1"/>
            </a:lvl1pPr>
            <a:lvl2pPr marL="813679" indent="0">
              <a:buNone/>
              <a:defRPr sz="3559" b="1"/>
            </a:lvl2pPr>
            <a:lvl3pPr marL="1627358" indent="0">
              <a:buNone/>
              <a:defRPr sz="3203" b="1"/>
            </a:lvl3pPr>
            <a:lvl4pPr marL="2441037" indent="0">
              <a:buNone/>
              <a:defRPr sz="2848" b="1"/>
            </a:lvl4pPr>
            <a:lvl5pPr marL="3254715" indent="0">
              <a:buNone/>
              <a:defRPr sz="2848" b="1"/>
            </a:lvl5pPr>
            <a:lvl6pPr marL="4068394" indent="0">
              <a:buNone/>
              <a:defRPr sz="2848" b="1"/>
            </a:lvl6pPr>
            <a:lvl7pPr marL="4882073" indent="0">
              <a:buNone/>
              <a:defRPr sz="2848" b="1"/>
            </a:lvl7pPr>
            <a:lvl8pPr marL="5695752" indent="0">
              <a:buNone/>
              <a:defRPr sz="2848" b="1"/>
            </a:lvl8pPr>
            <a:lvl9pPr marL="6509431" indent="0">
              <a:buNone/>
              <a:defRPr sz="284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561" y="4602496"/>
            <a:ext cx="9179249" cy="676957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84587" y="3088748"/>
            <a:ext cx="9224455" cy="1513748"/>
          </a:xfrm>
        </p:spPr>
        <p:txBody>
          <a:bodyPr anchor="b"/>
          <a:lstStyle>
            <a:lvl1pPr marL="0" indent="0">
              <a:buNone/>
              <a:defRPr sz="4271" b="1"/>
            </a:lvl1pPr>
            <a:lvl2pPr marL="813679" indent="0">
              <a:buNone/>
              <a:defRPr sz="3559" b="1"/>
            </a:lvl2pPr>
            <a:lvl3pPr marL="1627358" indent="0">
              <a:buNone/>
              <a:defRPr sz="3203" b="1"/>
            </a:lvl3pPr>
            <a:lvl4pPr marL="2441037" indent="0">
              <a:buNone/>
              <a:defRPr sz="2848" b="1"/>
            </a:lvl4pPr>
            <a:lvl5pPr marL="3254715" indent="0">
              <a:buNone/>
              <a:defRPr sz="2848" b="1"/>
            </a:lvl5pPr>
            <a:lvl6pPr marL="4068394" indent="0">
              <a:buNone/>
              <a:defRPr sz="2848" b="1"/>
            </a:lvl6pPr>
            <a:lvl7pPr marL="4882073" indent="0">
              <a:buNone/>
              <a:defRPr sz="2848" b="1"/>
            </a:lvl7pPr>
            <a:lvl8pPr marL="5695752" indent="0">
              <a:buNone/>
              <a:defRPr sz="2848" b="1"/>
            </a:lvl8pPr>
            <a:lvl9pPr marL="6509431" indent="0">
              <a:buNone/>
              <a:defRPr sz="284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84587" y="4602496"/>
            <a:ext cx="9224455" cy="676957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66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6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00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561" y="839999"/>
            <a:ext cx="6998153" cy="2939997"/>
          </a:xfrm>
        </p:spPr>
        <p:txBody>
          <a:bodyPr anchor="b"/>
          <a:lstStyle>
            <a:lvl1pPr>
              <a:defRPr sz="569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4455" y="1814166"/>
            <a:ext cx="10984587" cy="8954158"/>
          </a:xfrm>
        </p:spPr>
        <p:txBody>
          <a:bodyPr/>
          <a:lstStyle>
            <a:lvl1pPr>
              <a:defRPr sz="5695"/>
            </a:lvl1pPr>
            <a:lvl2pPr>
              <a:defRPr sz="4983"/>
            </a:lvl2pPr>
            <a:lvl3pPr>
              <a:defRPr sz="4271"/>
            </a:lvl3pPr>
            <a:lvl4pPr>
              <a:defRPr sz="3559"/>
            </a:lvl4pPr>
            <a:lvl5pPr>
              <a:defRPr sz="3559"/>
            </a:lvl5pPr>
            <a:lvl6pPr>
              <a:defRPr sz="3559"/>
            </a:lvl6pPr>
            <a:lvl7pPr>
              <a:defRPr sz="3559"/>
            </a:lvl7pPr>
            <a:lvl8pPr>
              <a:defRPr sz="3559"/>
            </a:lvl8pPr>
            <a:lvl9pPr>
              <a:defRPr sz="3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4561" y="3779996"/>
            <a:ext cx="6998153" cy="7002911"/>
          </a:xfrm>
        </p:spPr>
        <p:txBody>
          <a:bodyPr/>
          <a:lstStyle>
            <a:lvl1pPr marL="0" indent="0">
              <a:buNone/>
              <a:defRPr sz="2848"/>
            </a:lvl1pPr>
            <a:lvl2pPr marL="813679" indent="0">
              <a:buNone/>
              <a:defRPr sz="2492"/>
            </a:lvl2pPr>
            <a:lvl3pPr marL="1627358" indent="0">
              <a:buNone/>
              <a:defRPr sz="2136"/>
            </a:lvl3pPr>
            <a:lvl4pPr marL="2441037" indent="0">
              <a:buNone/>
              <a:defRPr sz="1780"/>
            </a:lvl4pPr>
            <a:lvl5pPr marL="3254715" indent="0">
              <a:buNone/>
              <a:defRPr sz="1780"/>
            </a:lvl5pPr>
            <a:lvl6pPr marL="4068394" indent="0">
              <a:buNone/>
              <a:defRPr sz="1780"/>
            </a:lvl6pPr>
            <a:lvl7pPr marL="4882073" indent="0">
              <a:buNone/>
              <a:defRPr sz="1780"/>
            </a:lvl7pPr>
            <a:lvl8pPr marL="5695752" indent="0">
              <a:buNone/>
              <a:defRPr sz="1780"/>
            </a:lvl8pPr>
            <a:lvl9pPr marL="6509431" indent="0">
              <a:buNone/>
              <a:defRPr sz="178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4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561" y="839999"/>
            <a:ext cx="6998153" cy="2939997"/>
          </a:xfrm>
        </p:spPr>
        <p:txBody>
          <a:bodyPr anchor="b"/>
          <a:lstStyle>
            <a:lvl1pPr>
              <a:defRPr sz="569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24455" y="1814166"/>
            <a:ext cx="10984587" cy="8954158"/>
          </a:xfrm>
        </p:spPr>
        <p:txBody>
          <a:bodyPr anchor="t"/>
          <a:lstStyle>
            <a:lvl1pPr marL="0" indent="0">
              <a:buNone/>
              <a:defRPr sz="5695"/>
            </a:lvl1pPr>
            <a:lvl2pPr marL="813679" indent="0">
              <a:buNone/>
              <a:defRPr sz="4983"/>
            </a:lvl2pPr>
            <a:lvl3pPr marL="1627358" indent="0">
              <a:buNone/>
              <a:defRPr sz="4271"/>
            </a:lvl3pPr>
            <a:lvl4pPr marL="2441037" indent="0">
              <a:buNone/>
              <a:defRPr sz="3559"/>
            </a:lvl4pPr>
            <a:lvl5pPr marL="3254715" indent="0">
              <a:buNone/>
              <a:defRPr sz="3559"/>
            </a:lvl5pPr>
            <a:lvl6pPr marL="4068394" indent="0">
              <a:buNone/>
              <a:defRPr sz="3559"/>
            </a:lvl6pPr>
            <a:lvl7pPr marL="4882073" indent="0">
              <a:buNone/>
              <a:defRPr sz="3559"/>
            </a:lvl7pPr>
            <a:lvl8pPr marL="5695752" indent="0">
              <a:buNone/>
              <a:defRPr sz="3559"/>
            </a:lvl8pPr>
            <a:lvl9pPr marL="6509431" indent="0">
              <a:buNone/>
              <a:defRPr sz="3559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4561" y="3779996"/>
            <a:ext cx="6998153" cy="7002911"/>
          </a:xfrm>
        </p:spPr>
        <p:txBody>
          <a:bodyPr/>
          <a:lstStyle>
            <a:lvl1pPr marL="0" indent="0">
              <a:buNone/>
              <a:defRPr sz="2848"/>
            </a:lvl1pPr>
            <a:lvl2pPr marL="813679" indent="0">
              <a:buNone/>
              <a:defRPr sz="2492"/>
            </a:lvl2pPr>
            <a:lvl3pPr marL="1627358" indent="0">
              <a:buNone/>
              <a:defRPr sz="2136"/>
            </a:lvl3pPr>
            <a:lvl4pPr marL="2441037" indent="0">
              <a:buNone/>
              <a:defRPr sz="1780"/>
            </a:lvl4pPr>
            <a:lvl5pPr marL="3254715" indent="0">
              <a:buNone/>
              <a:defRPr sz="1780"/>
            </a:lvl5pPr>
            <a:lvl6pPr marL="4068394" indent="0">
              <a:buNone/>
              <a:defRPr sz="1780"/>
            </a:lvl6pPr>
            <a:lvl7pPr marL="4882073" indent="0">
              <a:buNone/>
              <a:defRPr sz="1780"/>
            </a:lvl7pPr>
            <a:lvl8pPr marL="5695752" indent="0">
              <a:buNone/>
              <a:defRPr sz="1780"/>
            </a:lvl8pPr>
            <a:lvl9pPr marL="6509431" indent="0">
              <a:buNone/>
              <a:defRPr sz="178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2018/1/29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53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1734" y="670834"/>
            <a:ext cx="18714482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1734" y="3354163"/>
            <a:ext cx="18714482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1734" y="11678323"/>
            <a:ext cx="488203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2018/1/29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87446" y="11678323"/>
            <a:ext cx="732305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4177" y="11678323"/>
            <a:ext cx="488203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91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627358" rtl="0" eaLnBrk="1" latinLnBrk="0" hangingPunct="1">
        <a:lnSpc>
          <a:spcPct val="90000"/>
        </a:lnSpc>
        <a:spcBef>
          <a:spcPct val="0"/>
        </a:spcBef>
        <a:buNone/>
        <a:defRPr kumimoji="1" sz="78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839" indent="-406839" algn="l" defTabSz="1627358" rtl="0" eaLnBrk="1" latinLnBrk="0" hangingPunct="1">
        <a:lnSpc>
          <a:spcPct val="90000"/>
        </a:lnSpc>
        <a:spcBef>
          <a:spcPts val="1780"/>
        </a:spcBef>
        <a:buFont typeface="Arial" panose="020B0604020202020204" pitchFamily="34" charset="0"/>
        <a:buChar char="•"/>
        <a:defRPr kumimoji="1" sz="4983" kern="1200">
          <a:solidFill>
            <a:schemeClr val="tx1"/>
          </a:solidFill>
          <a:latin typeface="+mn-lt"/>
          <a:ea typeface="+mn-ea"/>
          <a:cs typeface="+mn-cs"/>
        </a:defRPr>
      </a:lvl1pPr>
      <a:lvl2pPr marL="1220518" indent="-406839" algn="l" defTabSz="1627358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2pPr>
      <a:lvl3pPr marL="2034197" indent="-406839" algn="l" defTabSz="1627358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kumimoji="1" sz="3559" kern="1200">
          <a:solidFill>
            <a:schemeClr val="tx1"/>
          </a:solidFill>
          <a:latin typeface="+mn-lt"/>
          <a:ea typeface="+mn-ea"/>
          <a:cs typeface="+mn-cs"/>
        </a:defRPr>
      </a:lvl3pPr>
      <a:lvl4pPr marL="2847876" indent="-406839" algn="l" defTabSz="1627358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4pPr>
      <a:lvl5pPr marL="3661555" indent="-406839" algn="l" defTabSz="1627358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5pPr>
      <a:lvl6pPr marL="4475234" indent="-406839" algn="l" defTabSz="1627358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6pPr>
      <a:lvl7pPr marL="5288912" indent="-406839" algn="l" defTabSz="1627358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7pPr>
      <a:lvl8pPr marL="6102591" indent="-406839" algn="l" defTabSz="1627358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8pPr>
      <a:lvl9pPr marL="6916270" indent="-406839" algn="l" defTabSz="1627358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7358" rtl="0" eaLnBrk="1" latinLnBrk="0" hangingPunct="1"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1pPr>
      <a:lvl2pPr marL="813679" algn="l" defTabSz="1627358" rtl="0" eaLnBrk="1" latinLnBrk="0" hangingPunct="1"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2pPr>
      <a:lvl3pPr marL="1627358" algn="l" defTabSz="1627358" rtl="0" eaLnBrk="1" latinLnBrk="0" hangingPunct="1"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3pPr>
      <a:lvl4pPr marL="2441037" algn="l" defTabSz="1627358" rtl="0" eaLnBrk="1" latinLnBrk="0" hangingPunct="1"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4pPr>
      <a:lvl5pPr marL="3254715" algn="l" defTabSz="1627358" rtl="0" eaLnBrk="1" latinLnBrk="0" hangingPunct="1"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5pPr>
      <a:lvl6pPr marL="4068394" algn="l" defTabSz="1627358" rtl="0" eaLnBrk="1" latinLnBrk="0" hangingPunct="1"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6pPr>
      <a:lvl7pPr marL="4882073" algn="l" defTabSz="1627358" rtl="0" eaLnBrk="1" latinLnBrk="0" hangingPunct="1"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7pPr>
      <a:lvl8pPr marL="5695752" algn="l" defTabSz="1627358" rtl="0" eaLnBrk="1" latinLnBrk="0" hangingPunct="1"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8pPr>
      <a:lvl9pPr marL="6509431" algn="l" defTabSz="1627358" rtl="0" eaLnBrk="1" latinLnBrk="0" hangingPunct="1">
        <a:defRPr kumimoji="1" sz="32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220319" y="209550"/>
            <a:ext cx="21180532" cy="12211050"/>
            <a:chOff x="220319" y="949680"/>
            <a:chExt cx="8688227" cy="5742070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220320" y="949680"/>
              <a:ext cx="8688226" cy="5742070"/>
              <a:chOff x="220320" y="2685812"/>
              <a:chExt cx="8688226" cy="4005939"/>
            </a:xfrm>
          </p:grpSpPr>
          <p:sp>
            <p:nvSpPr>
              <p:cNvPr id="3" name="角丸四角形 2"/>
              <p:cNvSpPr/>
              <p:nvPr/>
            </p:nvSpPr>
            <p:spPr bwMode="auto">
              <a:xfrm>
                <a:off x="276126" y="2687779"/>
                <a:ext cx="1599424" cy="773539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61235" tIns="31842" rIns="61235" bIns="3184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mruby</a:t>
                </a: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Application</a:t>
                </a: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(.</a:t>
                </a:r>
                <a:r>
                  <a:rPr lang="en-US" altLang="ja-JP" sz="4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mrb</a:t>
                </a: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</a:p>
            </p:txBody>
          </p:sp>
          <p:sp>
            <p:nvSpPr>
              <p:cNvPr id="4" name="角丸四角形 3"/>
              <p:cNvSpPr/>
              <p:nvPr/>
            </p:nvSpPr>
            <p:spPr bwMode="auto">
              <a:xfrm>
                <a:off x="3491495" y="2687780"/>
                <a:ext cx="1600598" cy="778409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61235" tIns="31842" rIns="61235" bIns="3184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mruby</a:t>
                </a: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Application</a:t>
                </a: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(.</a:t>
                </a:r>
                <a:r>
                  <a:rPr lang="en-US" altLang="ja-JP" sz="4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mrb</a:t>
                </a: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</a:p>
            </p:txBody>
          </p:sp>
          <p:sp>
            <p:nvSpPr>
              <p:cNvPr id="5" name="角丸四角形 4"/>
              <p:cNvSpPr/>
              <p:nvPr/>
            </p:nvSpPr>
            <p:spPr bwMode="auto">
              <a:xfrm>
                <a:off x="282549" y="4036439"/>
                <a:ext cx="1615190" cy="421627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Task</a:t>
                </a:r>
              </a:p>
            </p:txBody>
          </p:sp>
          <p:sp>
            <p:nvSpPr>
              <p:cNvPr id="6" name="角丸四角形 5"/>
              <p:cNvSpPr/>
              <p:nvPr/>
            </p:nvSpPr>
            <p:spPr bwMode="auto">
              <a:xfrm>
                <a:off x="3488598" y="4037372"/>
                <a:ext cx="1613536" cy="415592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Task</a:t>
                </a:r>
                <a:endPara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7" name="角丸四角形 6"/>
              <p:cNvSpPr/>
              <p:nvPr/>
            </p:nvSpPr>
            <p:spPr bwMode="auto">
              <a:xfrm>
                <a:off x="220320" y="4458066"/>
                <a:ext cx="6758921" cy="1307986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								</a:t>
                </a: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TECS</a:t>
                </a:r>
                <a:endParaRPr lang="ja-JP" altLang="en-US" sz="4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8" name="角丸四角形 7"/>
              <p:cNvSpPr/>
              <p:nvPr/>
            </p:nvSpPr>
            <p:spPr bwMode="auto">
              <a:xfrm>
                <a:off x="6979240" y="3461318"/>
                <a:ext cx="1929305" cy="2311426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61235" tIns="31842" rIns="61235" bIns="3184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endPara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endParaRPr lang="en-US" altLang="ja-JP" sz="4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Native / mruby </a:t>
                </a: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Libraries</a:t>
                </a:r>
                <a:endParaRPr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9" name="角丸四角形 8"/>
              <p:cNvSpPr/>
              <p:nvPr/>
            </p:nvSpPr>
            <p:spPr bwMode="auto">
              <a:xfrm>
                <a:off x="220386" y="5772749"/>
                <a:ext cx="8688160" cy="501964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RTOS (TOPPERS/ASP3)</a:t>
                </a:r>
              </a:p>
            </p:txBody>
          </p:sp>
          <p:sp>
            <p:nvSpPr>
              <p:cNvPr id="10" name="角丸四角形 9"/>
              <p:cNvSpPr/>
              <p:nvPr/>
            </p:nvSpPr>
            <p:spPr bwMode="auto">
              <a:xfrm>
                <a:off x="220386" y="6275183"/>
                <a:ext cx="8688160" cy="416568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Target Hardware (GR-PEACH)</a:t>
                </a:r>
              </a:p>
            </p:txBody>
          </p:sp>
          <p:sp>
            <p:nvSpPr>
              <p:cNvPr id="11" name="角丸四角形 10"/>
              <p:cNvSpPr/>
              <p:nvPr/>
            </p:nvSpPr>
            <p:spPr bwMode="auto">
              <a:xfrm>
                <a:off x="1883259" y="2685812"/>
                <a:ext cx="1600526" cy="777475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61235" tIns="31842" rIns="61235" bIns="31842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mruby</a:t>
                </a: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Application</a:t>
                </a:r>
              </a:p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(.</a:t>
                </a:r>
                <a:r>
                  <a:rPr lang="en-US" altLang="ja-JP" sz="4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mrb</a:t>
                </a: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</a:p>
            </p:txBody>
          </p:sp>
          <p:sp>
            <p:nvSpPr>
              <p:cNvPr id="12" name="角丸四角形 11"/>
              <p:cNvSpPr/>
              <p:nvPr/>
            </p:nvSpPr>
            <p:spPr bwMode="auto">
              <a:xfrm>
                <a:off x="3490753" y="3461318"/>
                <a:ext cx="1601340" cy="575121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RiteVM</a:t>
                </a:r>
                <a:endParaRPr lang="en-US" altLang="ja-JP" sz="5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13" name="角丸四角形 12"/>
              <p:cNvSpPr/>
              <p:nvPr/>
            </p:nvSpPr>
            <p:spPr bwMode="auto">
              <a:xfrm>
                <a:off x="1904707" y="4036439"/>
                <a:ext cx="1586045" cy="419543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Task</a:t>
                </a:r>
                <a:endPara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14" name="角丸四角形 13"/>
              <p:cNvSpPr/>
              <p:nvPr/>
            </p:nvSpPr>
            <p:spPr bwMode="auto">
              <a:xfrm>
                <a:off x="1899894" y="3466189"/>
                <a:ext cx="1581736" cy="570250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RiteVM</a:t>
                </a:r>
                <a:endParaRPr lang="en-US" altLang="ja-JP" sz="5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15" name="角丸四角形 14"/>
              <p:cNvSpPr/>
              <p:nvPr/>
            </p:nvSpPr>
            <p:spPr bwMode="auto">
              <a:xfrm>
                <a:off x="309034" y="3461318"/>
                <a:ext cx="1581736" cy="575121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RiteVM</a:t>
                </a:r>
                <a:endParaRPr lang="en-US" altLang="ja-JP" sz="5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16" name="角丸四角形 15"/>
              <p:cNvSpPr/>
              <p:nvPr/>
            </p:nvSpPr>
            <p:spPr bwMode="auto">
              <a:xfrm>
                <a:off x="5109102" y="2960791"/>
                <a:ext cx="1870137" cy="2459575"/>
              </a:xfrm>
              <a:prstGeom prst="roundRect">
                <a:avLst/>
              </a:prstGeom>
              <a:solidFill>
                <a:srgbClr val="FFFF66"/>
              </a:solidFill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4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itchFamily="50" charset="-128"/>
                  </a:rPr>
                  <a:t>TINET+TECS</a:t>
                </a:r>
                <a:endParaRPr lang="ja-JP" altLang="en-US" sz="44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17" name="角丸四角形 16"/>
              <p:cNvSpPr/>
              <p:nvPr/>
            </p:nvSpPr>
            <p:spPr bwMode="auto">
              <a:xfrm>
                <a:off x="4171993" y="4875036"/>
                <a:ext cx="3771900" cy="347487"/>
              </a:xfrm>
              <a:prstGeom prst="roundRect">
                <a:avLst/>
              </a:prstGeom>
              <a:solidFill>
                <a:srgbClr val="FFCCCC"/>
              </a:solidFill>
              <a:ln>
                <a:headEnd type="none" w="med" len="med"/>
                <a:tailEnd type="triangl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22122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sz="4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mruby-TECS Bridge</a:t>
                </a:r>
              </a:p>
            </p:txBody>
          </p:sp>
        </p:grpSp>
        <p:sp>
          <p:nvSpPr>
            <p:cNvPr id="18" name="角丸四角形 17"/>
            <p:cNvSpPr/>
            <p:nvPr/>
          </p:nvSpPr>
          <p:spPr bwMode="auto">
            <a:xfrm>
              <a:off x="220319" y="4870034"/>
              <a:ext cx="6758920" cy="49482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622122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sz="44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TLSF+TECS</a:t>
              </a:r>
              <a:endParaRPr lang="ja-JP" altLang="en-US" sz="4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9886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14630</TotalTime>
  <Words>38</Words>
  <Application>Microsoft Office PowerPoint</Application>
  <PresentationFormat>ユーザー設定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ＭＳ Ｐゴシック</vt:lpstr>
      <vt:lpstr>メイリオ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山本拓朗</cp:lastModifiedBy>
  <cp:revision>242</cp:revision>
  <cp:lastPrinted>2015-12-18T04:21:12Z</cp:lastPrinted>
  <dcterms:created xsi:type="dcterms:W3CDTF">2015-12-17T06:35:06Z</dcterms:created>
  <dcterms:modified xsi:type="dcterms:W3CDTF">2018-01-29T08:10:16Z</dcterms:modified>
</cp:coreProperties>
</file>