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autoAdjust="0"/>
    <p:restoredTop sz="94660"/>
  </p:normalViewPr>
  <p:slideViewPr>
    <p:cSldViewPr snapToGrid="0">
      <p:cViewPr varScale="1">
        <p:scale>
          <a:sx n="57" d="100"/>
          <a:sy n="57" d="100"/>
        </p:scale>
        <p:origin x="24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237DB6-0088-4BA8-B292-DF17101B5FE5}"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44694-A88F-41F1-B15E-861DE03408CD}" type="slidenum">
              <a:rPr lang="en-US" smtClean="0"/>
              <a:t>‹#›</a:t>
            </a:fld>
            <a:endParaRPr lang="en-US"/>
          </a:p>
        </p:txBody>
      </p:sp>
    </p:spTree>
    <p:extLst>
      <p:ext uri="{BB962C8B-B14F-4D97-AF65-F5344CB8AC3E}">
        <p14:creationId xmlns:p14="http://schemas.microsoft.com/office/powerpoint/2010/main" val="295458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237DB6-0088-4BA8-B292-DF17101B5FE5}"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44694-A88F-41F1-B15E-861DE03408CD}" type="slidenum">
              <a:rPr lang="en-US" smtClean="0"/>
              <a:t>‹#›</a:t>
            </a:fld>
            <a:endParaRPr lang="en-US"/>
          </a:p>
        </p:txBody>
      </p:sp>
    </p:spTree>
    <p:extLst>
      <p:ext uri="{BB962C8B-B14F-4D97-AF65-F5344CB8AC3E}">
        <p14:creationId xmlns:p14="http://schemas.microsoft.com/office/powerpoint/2010/main" val="389126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237DB6-0088-4BA8-B292-DF17101B5FE5}"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44694-A88F-41F1-B15E-861DE03408CD}" type="slidenum">
              <a:rPr lang="en-US" smtClean="0"/>
              <a:t>‹#›</a:t>
            </a:fld>
            <a:endParaRPr lang="en-US"/>
          </a:p>
        </p:txBody>
      </p:sp>
    </p:spTree>
    <p:extLst>
      <p:ext uri="{BB962C8B-B14F-4D97-AF65-F5344CB8AC3E}">
        <p14:creationId xmlns:p14="http://schemas.microsoft.com/office/powerpoint/2010/main" val="315718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237DB6-0088-4BA8-B292-DF17101B5FE5}"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44694-A88F-41F1-B15E-861DE03408CD}" type="slidenum">
              <a:rPr lang="en-US" smtClean="0"/>
              <a:t>‹#›</a:t>
            </a:fld>
            <a:endParaRPr lang="en-US"/>
          </a:p>
        </p:txBody>
      </p:sp>
    </p:spTree>
    <p:extLst>
      <p:ext uri="{BB962C8B-B14F-4D97-AF65-F5344CB8AC3E}">
        <p14:creationId xmlns:p14="http://schemas.microsoft.com/office/powerpoint/2010/main" val="3924872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237DB6-0088-4BA8-B292-DF17101B5FE5}"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44694-A88F-41F1-B15E-861DE03408CD}" type="slidenum">
              <a:rPr lang="en-US" smtClean="0"/>
              <a:t>‹#›</a:t>
            </a:fld>
            <a:endParaRPr lang="en-US"/>
          </a:p>
        </p:txBody>
      </p:sp>
    </p:spTree>
    <p:extLst>
      <p:ext uri="{BB962C8B-B14F-4D97-AF65-F5344CB8AC3E}">
        <p14:creationId xmlns:p14="http://schemas.microsoft.com/office/powerpoint/2010/main" val="424581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237DB6-0088-4BA8-B292-DF17101B5FE5}"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44694-A88F-41F1-B15E-861DE03408CD}" type="slidenum">
              <a:rPr lang="en-US" smtClean="0"/>
              <a:t>‹#›</a:t>
            </a:fld>
            <a:endParaRPr lang="en-US"/>
          </a:p>
        </p:txBody>
      </p:sp>
    </p:spTree>
    <p:extLst>
      <p:ext uri="{BB962C8B-B14F-4D97-AF65-F5344CB8AC3E}">
        <p14:creationId xmlns:p14="http://schemas.microsoft.com/office/powerpoint/2010/main" val="50328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237DB6-0088-4BA8-B292-DF17101B5FE5}" type="datetimeFigureOut">
              <a:rPr lang="en-US" smtClean="0"/>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44694-A88F-41F1-B15E-861DE03408CD}" type="slidenum">
              <a:rPr lang="en-US" smtClean="0"/>
              <a:t>‹#›</a:t>
            </a:fld>
            <a:endParaRPr lang="en-US"/>
          </a:p>
        </p:txBody>
      </p:sp>
    </p:spTree>
    <p:extLst>
      <p:ext uri="{BB962C8B-B14F-4D97-AF65-F5344CB8AC3E}">
        <p14:creationId xmlns:p14="http://schemas.microsoft.com/office/powerpoint/2010/main" val="270914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237DB6-0088-4BA8-B292-DF17101B5FE5}" type="datetimeFigureOut">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44694-A88F-41F1-B15E-861DE03408CD}" type="slidenum">
              <a:rPr lang="en-US" smtClean="0"/>
              <a:t>‹#›</a:t>
            </a:fld>
            <a:endParaRPr lang="en-US"/>
          </a:p>
        </p:txBody>
      </p:sp>
    </p:spTree>
    <p:extLst>
      <p:ext uri="{BB962C8B-B14F-4D97-AF65-F5344CB8AC3E}">
        <p14:creationId xmlns:p14="http://schemas.microsoft.com/office/powerpoint/2010/main" val="201089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237DB6-0088-4BA8-B292-DF17101B5FE5}" type="datetimeFigureOut">
              <a:rPr lang="en-US" smtClean="0"/>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44694-A88F-41F1-B15E-861DE03408CD}" type="slidenum">
              <a:rPr lang="en-US" smtClean="0"/>
              <a:t>‹#›</a:t>
            </a:fld>
            <a:endParaRPr lang="en-US"/>
          </a:p>
        </p:txBody>
      </p:sp>
    </p:spTree>
    <p:extLst>
      <p:ext uri="{BB962C8B-B14F-4D97-AF65-F5344CB8AC3E}">
        <p14:creationId xmlns:p14="http://schemas.microsoft.com/office/powerpoint/2010/main" val="368543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237DB6-0088-4BA8-B292-DF17101B5FE5}"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44694-A88F-41F1-B15E-861DE03408CD}" type="slidenum">
              <a:rPr lang="en-US" smtClean="0"/>
              <a:t>‹#›</a:t>
            </a:fld>
            <a:endParaRPr lang="en-US"/>
          </a:p>
        </p:txBody>
      </p:sp>
    </p:spTree>
    <p:extLst>
      <p:ext uri="{BB962C8B-B14F-4D97-AF65-F5344CB8AC3E}">
        <p14:creationId xmlns:p14="http://schemas.microsoft.com/office/powerpoint/2010/main" val="24770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237DB6-0088-4BA8-B292-DF17101B5FE5}"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44694-A88F-41F1-B15E-861DE03408CD}" type="slidenum">
              <a:rPr lang="en-US" smtClean="0"/>
              <a:t>‹#›</a:t>
            </a:fld>
            <a:endParaRPr lang="en-US"/>
          </a:p>
        </p:txBody>
      </p:sp>
    </p:spTree>
    <p:extLst>
      <p:ext uri="{BB962C8B-B14F-4D97-AF65-F5344CB8AC3E}">
        <p14:creationId xmlns:p14="http://schemas.microsoft.com/office/powerpoint/2010/main" val="429468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37DB6-0088-4BA8-B292-DF17101B5FE5}" type="datetimeFigureOut">
              <a:rPr lang="en-US" smtClean="0"/>
              <a:t>10/9/2019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44694-A88F-41F1-B15E-861DE03408CD}" type="slidenum">
              <a:rPr lang="en-US" smtClean="0"/>
              <a:t>‹#›</a:t>
            </a:fld>
            <a:endParaRPr lang="en-US"/>
          </a:p>
        </p:txBody>
      </p:sp>
    </p:spTree>
    <p:extLst>
      <p:ext uri="{BB962C8B-B14F-4D97-AF65-F5344CB8AC3E}">
        <p14:creationId xmlns:p14="http://schemas.microsoft.com/office/powerpoint/2010/main" val="26343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15719"/>
          </a:xfrm>
        </p:spPr>
        <p:txBody>
          <a:bodyPr/>
          <a:lstStyle/>
          <a:p>
            <a:r>
              <a:rPr lang="en-US" dirty="0" smtClean="0"/>
              <a:t>Requirements for Lab 6</a:t>
            </a:r>
            <a:endParaRPr lang="en-US" dirty="0"/>
          </a:p>
        </p:txBody>
      </p:sp>
      <p:sp>
        <p:nvSpPr>
          <p:cNvPr id="3" name="Subtitle 2"/>
          <p:cNvSpPr>
            <a:spLocks noGrp="1"/>
          </p:cNvSpPr>
          <p:nvPr>
            <p:ph type="subTitle" idx="1"/>
          </p:nvPr>
        </p:nvSpPr>
        <p:spPr>
          <a:xfrm>
            <a:off x="1524000" y="2487706"/>
            <a:ext cx="9144000" cy="2770094"/>
          </a:xfrm>
        </p:spPr>
        <p:txBody>
          <a:bodyPr>
            <a:normAutofit fontScale="85000" lnSpcReduction="20000"/>
          </a:bodyPr>
          <a:lstStyle/>
          <a:p>
            <a:pPr algn="just"/>
            <a:r>
              <a:rPr lang="en-US" dirty="0" smtClean="0"/>
              <a:t>For this laboratory you will need to add a new method to the </a:t>
            </a:r>
            <a:r>
              <a:rPr lang="en-US" dirty="0" err="1" smtClean="0"/>
              <a:t>Llist</a:t>
            </a:r>
            <a:r>
              <a:rPr lang="en-US" dirty="0" smtClean="0"/>
              <a:t> class as contained in the </a:t>
            </a:r>
            <a:r>
              <a:rPr lang="en-US" dirty="0" err="1" smtClean="0"/>
              <a:t>tarfile</a:t>
            </a:r>
            <a:r>
              <a:rPr lang="en-US" dirty="0" smtClean="0"/>
              <a:t> in the lockbox.  You will have to add a new method, </a:t>
            </a:r>
            <a:r>
              <a:rPr lang="en-US" dirty="0" err="1" smtClean="0"/>
              <a:t>Ascendingsort</a:t>
            </a:r>
            <a:r>
              <a:rPr lang="en-US" dirty="0" smtClean="0"/>
              <a:t>, which sorts a linked list that is unsorted. The </a:t>
            </a:r>
            <a:r>
              <a:rPr lang="en-US" dirty="0" err="1" smtClean="0"/>
              <a:t>driverfile</a:t>
            </a:r>
            <a:r>
              <a:rPr lang="en-US" dirty="0" smtClean="0"/>
              <a:t> has been modified to insert random data into a list using the insert as first element method.  </a:t>
            </a:r>
          </a:p>
          <a:p>
            <a:pPr algn="just"/>
            <a:r>
              <a:rPr lang="en-US" dirty="0" smtClean="0"/>
              <a:t>For this laboratory you might want to keep track of the number of elements in the list since there will be no sort if the list is empty or has only one element. </a:t>
            </a:r>
          </a:p>
          <a:p>
            <a:pPr algn="just"/>
            <a:r>
              <a:rPr lang="en-US" dirty="0" smtClean="0"/>
              <a:t>I suggest a sort similar to one used for other structures.  You start at the first list element, search the list  for the smallest element less than the current one, and swap them if there is any.  You repeat this process starting at the second element, third element until all elements have been placed in the right position.  </a:t>
            </a:r>
            <a:endParaRPr lang="en-US" dirty="0"/>
          </a:p>
        </p:txBody>
      </p:sp>
    </p:spTree>
    <p:extLst>
      <p:ext uri="{BB962C8B-B14F-4D97-AF65-F5344CB8AC3E}">
        <p14:creationId xmlns:p14="http://schemas.microsoft.com/office/powerpoint/2010/main" val="4009088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Requirements for Lab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for Lab 6</dc:title>
  <dc:creator>jeff kulick</dc:creator>
  <cp:lastModifiedBy>jeff kulick</cp:lastModifiedBy>
  <cp:revision>1</cp:revision>
  <dcterms:created xsi:type="dcterms:W3CDTF">2019-10-09T05:10:26Z</dcterms:created>
  <dcterms:modified xsi:type="dcterms:W3CDTF">2019-10-09T05:10:44Z</dcterms:modified>
</cp:coreProperties>
</file>