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38" y="-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1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4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5816-0712-4EEA-B0C0-28CB43923DB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4AFF-9D78-4480-BADB-F6B2AE47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74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212 Laboratory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529" y="2095967"/>
            <a:ext cx="9144000" cy="44661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have discussed a variety of sorting algorithms and analyzed their behavior.  For situations where you have a moderate amount of data these algorithms are fine.</a:t>
            </a:r>
          </a:p>
          <a:p>
            <a:pPr algn="just"/>
            <a:r>
              <a:rPr lang="en-US" dirty="0" smtClean="0"/>
              <a:t>However, sorting usually involves huge amounts of data, far more than can be stored in the memory of your computer.   For example several hundred million tax returns each year. </a:t>
            </a:r>
          </a:p>
          <a:p>
            <a:pPr algn="just"/>
            <a:r>
              <a:rPr lang="en-US" dirty="0" smtClean="0"/>
              <a:t>The algorithms you have are particularly sensitive to this problem as much of their data storage is allocated on the stack which is quite limited.</a:t>
            </a:r>
          </a:p>
          <a:p>
            <a:pPr algn="just"/>
            <a:r>
              <a:rPr lang="en-US" dirty="0" smtClean="0"/>
              <a:t>The approach that is usually taken in these cases is to build a merge sort that performs the merging on disk files which can be almost arbitrarily long.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7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this lab, </a:t>
            </a:r>
          </a:p>
          <a:p>
            <a:r>
              <a:rPr lang="en-US" dirty="0" smtClean="0"/>
              <a:t>1- </a:t>
            </a:r>
            <a:r>
              <a:rPr lang="en-US" dirty="0" smtClean="0"/>
              <a:t>create a data file of 50 million 3 digit random numbers. </a:t>
            </a:r>
          </a:p>
          <a:p>
            <a:r>
              <a:rPr lang="en-US" dirty="0" smtClean="0"/>
              <a:t>2- </a:t>
            </a:r>
            <a:r>
              <a:rPr lang="en-US" dirty="0" smtClean="0"/>
              <a:t>Test two existing sorting algorithms to determine how many data items they can sort.  Measure and report their time using the functions described in the file  fine_grain_time.cpp</a:t>
            </a:r>
          </a:p>
          <a:p>
            <a:r>
              <a:rPr lang="en-US" dirty="0" smtClean="0"/>
              <a:t>3- </a:t>
            </a:r>
            <a:r>
              <a:rPr lang="en-US" dirty="0" smtClean="0"/>
              <a:t>divide the 50 million items into as many files as is required to perform th</a:t>
            </a:r>
            <a:r>
              <a:rPr lang="en-US" dirty="0" smtClean="0"/>
              <a:t>e sort on each of the individual files. For example if the sort algorithm you chose can sort 1 million items, then create 50 separate files and sort each file individually. Under no conditions should you have less than 10 files even if you can.</a:t>
            </a:r>
          </a:p>
          <a:p>
            <a:r>
              <a:rPr lang="en-US" dirty="0" smtClean="0"/>
              <a:t>4- merge each of individually sorted files into one final sorted file with 50 million items.  </a:t>
            </a:r>
          </a:p>
          <a:p>
            <a:r>
              <a:rPr lang="en-US" dirty="0" smtClean="0"/>
              <a:t>5- To verify that your work is correct, compare your final result to that obtained by applying the sort command (man 1 sort) to your original file and see if they agree (man 1 diff).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7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base sorting methods (that sort the data in memory) measure the time to sort using the code in the file “fine_grain_time.cpp” in the lab9 files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CPE 212 Laboratory 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212 Laboratory 9</dc:title>
  <dc:creator>jeff kulick</dc:creator>
  <cp:lastModifiedBy>jeff kulick</cp:lastModifiedBy>
  <cp:revision>4</cp:revision>
  <dcterms:created xsi:type="dcterms:W3CDTF">2019-11-06T07:07:10Z</dcterms:created>
  <dcterms:modified xsi:type="dcterms:W3CDTF">2019-11-06T07:34:57Z</dcterms:modified>
</cp:coreProperties>
</file>