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1" r:id="rId5"/>
    <p:sldId id="262" r:id="rId6"/>
    <p:sldId id="271" r:id="rId7"/>
    <p:sldId id="263" r:id="rId8"/>
    <p:sldId id="265" r:id="rId9"/>
    <p:sldId id="272" r:id="rId10"/>
    <p:sldId id="264" r:id="rId11"/>
    <p:sldId id="266" r:id="rId12"/>
    <p:sldId id="267" r:id="rId13"/>
    <p:sldId id="269" r:id="rId14"/>
    <p:sldId id="268" r:id="rId15"/>
    <p:sldId id="275" r:id="rId16"/>
    <p:sldId id="276"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B5817F-B4BF-4D3C-8E04-287250412D11}">
          <p14:sldIdLst>
            <p14:sldId id="256"/>
            <p14:sldId id="260"/>
            <p14:sldId id="257"/>
            <p14:sldId id="261"/>
            <p14:sldId id="262"/>
            <p14:sldId id="271"/>
            <p14:sldId id="263"/>
            <p14:sldId id="265"/>
            <p14:sldId id="272"/>
            <p14:sldId id="264"/>
            <p14:sldId id="266"/>
            <p14:sldId id="267"/>
            <p14:sldId id="269"/>
            <p14:sldId id="268"/>
            <p14:sldId id="275"/>
            <p14:sldId id="276"/>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29E"/>
    <a:srgbClr val="0C13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ABDO" userId="8271ea9fbb305512" providerId="LiveId" clId="{147ECF0C-D5ED-4034-8E93-80C95743F5FD}"/>
    <pc:docChg chg="undo redo custSel addSld delSld modSld sldOrd addSection delSection modSection">
      <pc:chgData name="OMAR ABDO" userId="8271ea9fbb305512" providerId="LiveId" clId="{147ECF0C-D5ED-4034-8E93-80C95743F5FD}" dt="2024-02-26T11:39:23.676" v="4445" actId="47"/>
      <pc:docMkLst>
        <pc:docMk/>
      </pc:docMkLst>
      <pc:sldChg chg="modSp mod modAnim">
        <pc:chgData name="OMAR ABDO" userId="8271ea9fbb305512" providerId="LiveId" clId="{147ECF0C-D5ED-4034-8E93-80C95743F5FD}" dt="2024-02-22T15:57:27.156" v="3133"/>
        <pc:sldMkLst>
          <pc:docMk/>
          <pc:sldMk cId="3543994489" sldId="256"/>
        </pc:sldMkLst>
        <pc:spChg chg="mod">
          <ac:chgData name="OMAR ABDO" userId="8271ea9fbb305512" providerId="LiveId" clId="{147ECF0C-D5ED-4034-8E93-80C95743F5FD}" dt="2024-02-22T13:13:27.636" v="2590" actId="1076"/>
          <ac:spMkLst>
            <pc:docMk/>
            <pc:sldMk cId="3543994489" sldId="256"/>
            <ac:spMk id="3" creationId="{65D9F0B4-C00A-7CEB-9CB6-A1D48171D1A8}"/>
          </ac:spMkLst>
        </pc:spChg>
      </pc:sldChg>
      <pc:sldChg chg="modSp">
        <pc:chgData name="OMAR ABDO" userId="8271ea9fbb305512" providerId="LiveId" clId="{147ECF0C-D5ED-4034-8E93-80C95743F5FD}" dt="2024-02-22T14:59:07.390" v="2881" actId="20577"/>
        <pc:sldMkLst>
          <pc:docMk/>
          <pc:sldMk cId="3408256269" sldId="257"/>
        </pc:sldMkLst>
        <pc:spChg chg="mod">
          <ac:chgData name="OMAR ABDO" userId="8271ea9fbb305512" providerId="LiveId" clId="{147ECF0C-D5ED-4034-8E93-80C95743F5FD}" dt="2024-02-22T14:59:07.390" v="2881" actId="20577"/>
          <ac:spMkLst>
            <pc:docMk/>
            <pc:sldMk cId="3408256269" sldId="257"/>
            <ac:spMk id="2" creationId="{D82DA3C2-B8C3-CC16-B957-A95700B66585}"/>
          </ac:spMkLst>
        </pc:spChg>
      </pc:sldChg>
      <pc:sldChg chg="modSp mod modAnim">
        <pc:chgData name="OMAR ABDO" userId="8271ea9fbb305512" providerId="LiveId" clId="{147ECF0C-D5ED-4034-8E93-80C95743F5FD}" dt="2024-02-22T13:50:49.950" v="2652" actId="20577"/>
        <pc:sldMkLst>
          <pc:docMk/>
          <pc:sldMk cId="4164119308" sldId="260"/>
        </pc:sldMkLst>
        <pc:spChg chg="mod">
          <ac:chgData name="OMAR ABDO" userId="8271ea9fbb305512" providerId="LiveId" clId="{147ECF0C-D5ED-4034-8E93-80C95743F5FD}" dt="2024-02-22T13:50:49.950" v="2652" actId="20577"/>
          <ac:spMkLst>
            <pc:docMk/>
            <pc:sldMk cId="4164119308" sldId="260"/>
            <ac:spMk id="3" creationId="{16575A0B-95FF-756B-3D84-72574D38F9A9}"/>
          </ac:spMkLst>
        </pc:spChg>
      </pc:sldChg>
      <pc:sldChg chg="addSp delSp modSp mod addAnim delAnim modAnim">
        <pc:chgData name="OMAR ABDO" userId="8271ea9fbb305512" providerId="LiveId" clId="{147ECF0C-D5ED-4034-8E93-80C95743F5FD}" dt="2024-02-22T15:03:38.739" v="2915"/>
        <pc:sldMkLst>
          <pc:docMk/>
          <pc:sldMk cId="3347989910" sldId="261"/>
        </pc:sldMkLst>
        <pc:spChg chg="add mod">
          <ac:chgData name="OMAR ABDO" userId="8271ea9fbb305512" providerId="LiveId" clId="{147ECF0C-D5ED-4034-8E93-80C95743F5FD}" dt="2024-02-22T14:23:48.731" v="2689" actId="208"/>
          <ac:spMkLst>
            <pc:docMk/>
            <pc:sldMk cId="3347989910" sldId="261"/>
            <ac:spMk id="2" creationId="{86BC2A39-77D0-B42E-5E2D-3DF2AAD03C4F}"/>
          </ac:spMkLst>
        </pc:spChg>
        <pc:spChg chg="add mod">
          <ac:chgData name="OMAR ABDO" userId="8271ea9fbb305512" providerId="LiveId" clId="{147ECF0C-D5ED-4034-8E93-80C95743F5FD}" dt="2024-02-22T14:45:14.130" v="2826" actId="1076"/>
          <ac:spMkLst>
            <pc:docMk/>
            <pc:sldMk cId="3347989910" sldId="261"/>
            <ac:spMk id="3" creationId="{02B9511E-0637-27AF-218C-BCC73C60FDE7}"/>
          </ac:spMkLst>
        </pc:spChg>
        <pc:spChg chg="add mod">
          <ac:chgData name="OMAR ABDO" userId="8271ea9fbb305512" providerId="LiveId" clId="{147ECF0C-D5ED-4034-8E93-80C95743F5FD}" dt="2024-02-22T14:45:14.130" v="2826" actId="1076"/>
          <ac:spMkLst>
            <pc:docMk/>
            <pc:sldMk cId="3347989910" sldId="261"/>
            <ac:spMk id="10" creationId="{F4962314-E271-47EB-371B-21DE2627B4BC}"/>
          </ac:spMkLst>
        </pc:spChg>
        <pc:spChg chg="add mod">
          <ac:chgData name="OMAR ABDO" userId="8271ea9fbb305512" providerId="LiveId" clId="{147ECF0C-D5ED-4034-8E93-80C95743F5FD}" dt="2024-02-22T14:45:11.838" v="2823" actId="1076"/>
          <ac:spMkLst>
            <pc:docMk/>
            <pc:sldMk cId="3347989910" sldId="261"/>
            <ac:spMk id="11" creationId="{BB8987F0-B44E-3FF6-CEBD-7B81067CFE17}"/>
          </ac:spMkLst>
        </pc:spChg>
        <pc:spChg chg="add mod">
          <ac:chgData name="OMAR ABDO" userId="8271ea9fbb305512" providerId="LiveId" clId="{147ECF0C-D5ED-4034-8E93-80C95743F5FD}" dt="2024-02-22T14:45:11.838" v="2823" actId="1076"/>
          <ac:spMkLst>
            <pc:docMk/>
            <pc:sldMk cId="3347989910" sldId="261"/>
            <ac:spMk id="18" creationId="{DD8D43CE-245C-172B-9B7C-6B148B0F1814}"/>
          </ac:spMkLst>
        </pc:spChg>
        <pc:spChg chg="add del mod">
          <ac:chgData name="OMAR ABDO" userId="8271ea9fbb305512" providerId="LiveId" clId="{147ECF0C-D5ED-4034-8E93-80C95743F5FD}" dt="2024-02-22T15:03:34.055" v="2910" actId="1076"/>
          <ac:spMkLst>
            <pc:docMk/>
            <pc:sldMk cId="3347989910" sldId="261"/>
            <ac:spMk id="20" creationId="{01D1A585-B67E-7B54-ACDE-424246B9CAAB}"/>
          </ac:spMkLst>
        </pc:spChg>
        <pc:spChg chg="add del mod">
          <ac:chgData name="OMAR ABDO" userId="8271ea9fbb305512" providerId="LiveId" clId="{147ECF0C-D5ED-4034-8E93-80C95743F5FD}" dt="2024-02-22T15:03:34.055" v="2910" actId="1076"/>
          <ac:spMkLst>
            <pc:docMk/>
            <pc:sldMk cId="3347989910" sldId="261"/>
            <ac:spMk id="23" creationId="{81F8F309-2990-3481-2E1E-F264EE90CFB8}"/>
          </ac:spMkLst>
        </pc:spChg>
        <pc:spChg chg="mod">
          <ac:chgData name="OMAR ABDO" userId="8271ea9fbb305512" providerId="LiveId" clId="{147ECF0C-D5ED-4034-8E93-80C95743F5FD}" dt="2024-02-22T14:22:31.330" v="2677" actId="14100"/>
          <ac:spMkLst>
            <pc:docMk/>
            <pc:sldMk cId="3347989910" sldId="261"/>
            <ac:spMk id="43" creationId="{E82EE4E5-1C5D-5429-A598-70FADE3AC891}"/>
          </ac:spMkLst>
        </pc:spChg>
        <pc:grpChg chg="mod">
          <ac:chgData name="OMAR ABDO" userId="8271ea9fbb305512" providerId="LiveId" clId="{147ECF0C-D5ED-4034-8E93-80C95743F5FD}" dt="2024-02-22T14:43:42.345" v="2815" actId="1076"/>
          <ac:grpSpMkLst>
            <pc:docMk/>
            <pc:sldMk cId="3347989910" sldId="261"/>
            <ac:grpSpMk id="34" creationId="{846F6AA3-4A50-22FA-4FE5-FB9EE20FAEAC}"/>
          </ac:grpSpMkLst>
        </pc:grpChg>
        <pc:grpChg chg="mod">
          <ac:chgData name="OMAR ABDO" userId="8271ea9fbb305512" providerId="LiveId" clId="{147ECF0C-D5ED-4034-8E93-80C95743F5FD}" dt="2024-02-22T14:43:42.345" v="2815" actId="1076"/>
          <ac:grpSpMkLst>
            <pc:docMk/>
            <pc:sldMk cId="3347989910" sldId="261"/>
            <ac:grpSpMk id="35" creationId="{94C2943D-7638-32AE-A8BC-07FB233A41C9}"/>
          </ac:grpSpMkLst>
        </pc:grpChg>
        <pc:grpChg chg="mod">
          <ac:chgData name="OMAR ABDO" userId="8271ea9fbb305512" providerId="LiveId" clId="{147ECF0C-D5ED-4034-8E93-80C95743F5FD}" dt="2024-02-22T14:43:42.345" v="2815" actId="1076"/>
          <ac:grpSpMkLst>
            <pc:docMk/>
            <pc:sldMk cId="3347989910" sldId="261"/>
            <ac:grpSpMk id="36" creationId="{AB91A884-4B8B-7EE4-20AC-C5F41243920E}"/>
          </ac:grpSpMkLst>
        </pc:grpChg>
        <pc:grpChg chg="mod">
          <ac:chgData name="OMAR ABDO" userId="8271ea9fbb305512" providerId="LiveId" clId="{147ECF0C-D5ED-4034-8E93-80C95743F5FD}" dt="2024-02-22T14:43:42.345" v="2815" actId="1076"/>
          <ac:grpSpMkLst>
            <pc:docMk/>
            <pc:sldMk cId="3347989910" sldId="261"/>
            <ac:grpSpMk id="37" creationId="{6EABA7A6-998D-1BC3-DB56-20B543BB8775}"/>
          </ac:grpSpMkLst>
        </pc:grpChg>
        <pc:grpChg chg="mod">
          <ac:chgData name="OMAR ABDO" userId="8271ea9fbb305512" providerId="LiveId" clId="{147ECF0C-D5ED-4034-8E93-80C95743F5FD}" dt="2024-02-22T14:43:42.345" v="2815" actId="1076"/>
          <ac:grpSpMkLst>
            <pc:docMk/>
            <pc:sldMk cId="3347989910" sldId="261"/>
            <ac:grpSpMk id="41" creationId="{5FD4DA47-6912-CC45-BBC1-FE337B2BBDE7}"/>
          </ac:grpSpMkLst>
        </pc:grpChg>
        <pc:grpChg chg="mod">
          <ac:chgData name="OMAR ABDO" userId="8271ea9fbb305512" providerId="LiveId" clId="{147ECF0C-D5ED-4034-8E93-80C95743F5FD}" dt="2024-02-22T14:43:42.345" v="2815" actId="1076"/>
          <ac:grpSpMkLst>
            <pc:docMk/>
            <pc:sldMk cId="3347989910" sldId="261"/>
            <ac:grpSpMk id="42" creationId="{F8F89A71-7F10-36E4-E6A5-896279B6AD57}"/>
          </ac:grpSpMkLst>
        </pc:grpChg>
      </pc:sldChg>
      <pc:sldChg chg="addSp modSp mod modAnim">
        <pc:chgData name="OMAR ABDO" userId="8271ea9fbb305512" providerId="LiveId" clId="{147ECF0C-D5ED-4034-8E93-80C95743F5FD}" dt="2024-02-22T15:03:35.542" v="2913" actId="1076"/>
        <pc:sldMkLst>
          <pc:docMk/>
          <pc:sldMk cId="1268118132" sldId="262"/>
        </pc:sldMkLst>
        <pc:spChg chg="add mod">
          <ac:chgData name="OMAR ABDO" userId="8271ea9fbb305512" providerId="LiveId" clId="{147ECF0C-D5ED-4034-8E93-80C95743F5FD}" dt="2024-02-22T14:48:46.107" v="2839" actId="1076"/>
          <ac:spMkLst>
            <pc:docMk/>
            <pc:sldMk cId="1268118132" sldId="262"/>
            <ac:spMk id="2" creationId="{DF623A4F-CDF8-97A9-499B-A68E28269546}"/>
          </ac:spMkLst>
        </pc:spChg>
        <pc:spChg chg="add mod">
          <ac:chgData name="OMAR ABDO" userId="8271ea9fbb305512" providerId="LiveId" clId="{147ECF0C-D5ED-4034-8E93-80C95743F5FD}" dt="2024-02-22T14:48:46.107" v="2839" actId="1076"/>
          <ac:spMkLst>
            <pc:docMk/>
            <pc:sldMk cId="1268118132" sldId="262"/>
            <ac:spMk id="10" creationId="{6571BC2B-3455-FCD6-8DC0-AA77C9CF4513}"/>
          </ac:spMkLst>
        </pc:spChg>
        <pc:spChg chg="mod">
          <ac:chgData name="OMAR ABDO" userId="8271ea9fbb305512" providerId="LiveId" clId="{147ECF0C-D5ED-4034-8E93-80C95743F5FD}" dt="2024-02-22T14:43:23.906" v="2814" actId="20577"/>
          <ac:spMkLst>
            <pc:docMk/>
            <pc:sldMk cId="1268118132" sldId="262"/>
            <ac:spMk id="30" creationId="{BB1147B9-2241-7666-E06E-3EA6FBB7B3F7}"/>
          </ac:spMkLst>
        </pc:spChg>
        <pc:grpChg chg="mod">
          <ac:chgData name="OMAR ABDO" userId="8271ea9fbb305512" providerId="LiveId" clId="{147ECF0C-D5ED-4034-8E93-80C95743F5FD}" dt="2024-02-22T15:00:50.867" v="2887" actId="1076"/>
          <ac:grpSpMkLst>
            <pc:docMk/>
            <pc:sldMk cId="1268118132" sldId="262"/>
            <ac:grpSpMk id="3" creationId="{7FF7077F-7CAA-A623-8D24-E4F55BB20B41}"/>
          </ac:grpSpMkLst>
        </pc:grpChg>
        <pc:grpChg chg="mod">
          <ac:chgData name="OMAR ABDO" userId="8271ea9fbb305512" providerId="LiveId" clId="{147ECF0C-D5ED-4034-8E93-80C95743F5FD}" dt="2024-02-22T15:00:43.768" v="2885" actId="1076"/>
          <ac:grpSpMkLst>
            <pc:docMk/>
            <pc:sldMk cId="1268118132" sldId="262"/>
            <ac:grpSpMk id="34" creationId="{25E70182-6F92-F1E9-C0EC-A719B496944A}"/>
          </ac:grpSpMkLst>
        </pc:grpChg>
        <pc:grpChg chg="mod">
          <ac:chgData name="OMAR ABDO" userId="8271ea9fbb305512" providerId="LiveId" clId="{147ECF0C-D5ED-4034-8E93-80C95743F5FD}" dt="2024-02-22T15:00:47.312" v="2886" actId="1076"/>
          <ac:grpSpMkLst>
            <pc:docMk/>
            <pc:sldMk cId="1268118132" sldId="262"/>
            <ac:grpSpMk id="35" creationId="{92DCEB66-53C9-36FC-682A-B5D2877255F2}"/>
          </ac:grpSpMkLst>
        </pc:grpChg>
        <pc:grpChg chg="mod">
          <ac:chgData name="OMAR ABDO" userId="8271ea9fbb305512" providerId="LiveId" clId="{147ECF0C-D5ED-4034-8E93-80C95743F5FD}" dt="2024-02-22T15:01:49.058" v="2895" actId="1076"/>
          <ac:grpSpMkLst>
            <pc:docMk/>
            <pc:sldMk cId="1268118132" sldId="262"/>
            <ac:grpSpMk id="37" creationId="{CB1F3441-DFF6-2530-326A-2C0F239A824B}"/>
          </ac:grpSpMkLst>
        </pc:grpChg>
        <pc:grpChg chg="mod">
          <ac:chgData name="OMAR ABDO" userId="8271ea9fbb305512" providerId="LiveId" clId="{147ECF0C-D5ED-4034-8E93-80C95743F5FD}" dt="2024-02-22T15:03:35.542" v="2913" actId="1076"/>
          <ac:grpSpMkLst>
            <pc:docMk/>
            <pc:sldMk cId="1268118132" sldId="262"/>
            <ac:grpSpMk id="41" creationId="{84F9315A-0144-9955-46D1-7B0E0966223A}"/>
          </ac:grpSpMkLst>
        </pc:grpChg>
        <pc:grpChg chg="mod">
          <ac:chgData name="OMAR ABDO" userId="8271ea9fbb305512" providerId="LiveId" clId="{147ECF0C-D5ED-4034-8E93-80C95743F5FD}" dt="2024-02-22T15:01:51.034" v="2896" actId="1076"/>
          <ac:grpSpMkLst>
            <pc:docMk/>
            <pc:sldMk cId="1268118132" sldId="262"/>
            <ac:grpSpMk id="42" creationId="{5EC93D5C-F5F2-7F54-7EEA-EEAA55020451}"/>
          </ac:grpSpMkLst>
        </pc:grpChg>
      </pc:sldChg>
      <pc:sldChg chg="addSp delSp modSp new mod modTransition modClrScheme delAnim modAnim chgLayout">
        <pc:chgData name="OMAR ABDO" userId="8271ea9fbb305512" providerId="LiveId" clId="{147ECF0C-D5ED-4034-8E93-80C95743F5FD}" dt="2024-02-22T14:38:32.907" v="2780" actId="14100"/>
        <pc:sldMkLst>
          <pc:docMk/>
          <pc:sldMk cId="2172828013" sldId="263"/>
        </pc:sldMkLst>
        <pc:spChg chg="add mod">
          <ac:chgData name="OMAR ABDO" userId="8271ea9fbb305512" providerId="LiveId" clId="{147ECF0C-D5ED-4034-8E93-80C95743F5FD}" dt="2024-02-22T13:50:03.629" v="2618" actId="20577"/>
          <ac:spMkLst>
            <pc:docMk/>
            <pc:sldMk cId="2172828013" sldId="263"/>
            <ac:spMk id="2" creationId="{43E81DE2-F38C-03AC-0B66-82B89F461684}"/>
          </ac:spMkLst>
        </pc:spChg>
        <pc:spChg chg="add del mod">
          <ac:chgData name="OMAR ABDO" userId="8271ea9fbb305512" providerId="LiveId" clId="{147ECF0C-D5ED-4034-8E93-80C95743F5FD}" dt="2024-02-22T14:35:17.055" v="2751" actId="478"/>
          <ac:spMkLst>
            <pc:docMk/>
            <pc:sldMk cId="2172828013" sldId="263"/>
            <ac:spMk id="3" creationId="{FD0162FD-5045-FBE3-1753-D14499228CA9}"/>
          </ac:spMkLst>
        </pc:spChg>
        <pc:spChg chg="add mod">
          <ac:chgData name="OMAR ABDO" userId="8271ea9fbb305512" providerId="LiveId" clId="{147ECF0C-D5ED-4034-8E93-80C95743F5FD}" dt="2024-02-22T14:38:14.216" v="2771" actId="14100"/>
          <ac:spMkLst>
            <pc:docMk/>
            <pc:sldMk cId="2172828013" sldId="263"/>
            <ac:spMk id="4" creationId="{77655CAD-9CD8-EBC8-28A0-BDD920EC8992}"/>
          </ac:spMkLst>
        </pc:spChg>
        <pc:spChg chg="add mod">
          <ac:chgData name="OMAR ABDO" userId="8271ea9fbb305512" providerId="LiveId" clId="{147ECF0C-D5ED-4034-8E93-80C95743F5FD}" dt="2024-02-22T14:38:16.290" v="2772" actId="14100"/>
          <ac:spMkLst>
            <pc:docMk/>
            <pc:sldMk cId="2172828013" sldId="263"/>
            <ac:spMk id="5" creationId="{310F8479-D212-83BB-6D9D-6FBBAE4964A3}"/>
          </ac:spMkLst>
        </pc:spChg>
        <pc:spChg chg="add mod">
          <ac:chgData name="OMAR ABDO" userId="8271ea9fbb305512" providerId="LiveId" clId="{147ECF0C-D5ED-4034-8E93-80C95743F5FD}" dt="2024-02-22T14:38:18.260" v="2773" actId="14100"/>
          <ac:spMkLst>
            <pc:docMk/>
            <pc:sldMk cId="2172828013" sldId="263"/>
            <ac:spMk id="6" creationId="{B7F1CE28-3F82-1650-53C7-CBA439A6F6FD}"/>
          </ac:spMkLst>
        </pc:spChg>
        <pc:spChg chg="add mod">
          <ac:chgData name="OMAR ABDO" userId="8271ea9fbb305512" providerId="LiveId" clId="{147ECF0C-D5ED-4034-8E93-80C95743F5FD}" dt="2024-02-22T14:38:19.974" v="2774" actId="14100"/>
          <ac:spMkLst>
            <pc:docMk/>
            <pc:sldMk cId="2172828013" sldId="263"/>
            <ac:spMk id="7" creationId="{10C3DE36-EC38-FDB8-7DDE-61A97EACAE9B}"/>
          </ac:spMkLst>
        </pc:spChg>
        <pc:spChg chg="add mod">
          <ac:chgData name="OMAR ABDO" userId="8271ea9fbb305512" providerId="LiveId" clId="{147ECF0C-D5ED-4034-8E93-80C95743F5FD}" dt="2024-02-22T14:38:22.656" v="2775" actId="14100"/>
          <ac:spMkLst>
            <pc:docMk/>
            <pc:sldMk cId="2172828013" sldId="263"/>
            <ac:spMk id="8" creationId="{BBA68B74-1D78-A69F-C68E-DED48CE57C4C}"/>
          </ac:spMkLst>
        </pc:spChg>
        <pc:spChg chg="add mod">
          <ac:chgData name="OMAR ABDO" userId="8271ea9fbb305512" providerId="LiveId" clId="{147ECF0C-D5ED-4034-8E93-80C95743F5FD}" dt="2024-02-22T14:38:25.433" v="2776" actId="14100"/>
          <ac:spMkLst>
            <pc:docMk/>
            <pc:sldMk cId="2172828013" sldId="263"/>
            <ac:spMk id="9" creationId="{8D9880CF-7DA0-53EE-927C-A166FDF72D9F}"/>
          </ac:spMkLst>
        </pc:spChg>
        <pc:spChg chg="add mod">
          <ac:chgData name="OMAR ABDO" userId="8271ea9fbb305512" providerId="LiveId" clId="{147ECF0C-D5ED-4034-8E93-80C95743F5FD}" dt="2024-02-22T14:38:27.080" v="2777" actId="14100"/>
          <ac:spMkLst>
            <pc:docMk/>
            <pc:sldMk cId="2172828013" sldId="263"/>
            <ac:spMk id="10" creationId="{6736356D-99F0-0276-4173-D467630F8DDE}"/>
          </ac:spMkLst>
        </pc:spChg>
        <pc:spChg chg="add mod">
          <ac:chgData name="OMAR ABDO" userId="8271ea9fbb305512" providerId="LiveId" clId="{147ECF0C-D5ED-4034-8E93-80C95743F5FD}" dt="2024-02-22T14:38:30.636" v="2779" actId="14100"/>
          <ac:spMkLst>
            <pc:docMk/>
            <pc:sldMk cId="2172828013" sldId="263"/>
            <ac:spMk id="11" creationId="{ADFB449F-61D8-E223-E614-E29692CBB54D}"/>
          </ac:spMkLst>
        </pc:spChg>
        <pc:spChg chg="add mod">
          <ac:chgData name="OMAR ABDO" userId="8271ea9fbb305512" providerId="LiveId" clId="{147ECF0C-D5ED-4034-8E93-80C95743F5FD}" dt="2024-02-22T14:38:28.990" v="2778" actId="14100"/>
          <ac:spMkLst>
            <pc:docMk/>
            <pc:sldMk cId="2172828013" sldId="263"/>
            <ac:spMk id="12" creationId="{6728A827-C403-2662-E4C8-B146D82A99C8}"/>
          </ac:spMkLst>
        </pc:spChg>
        <pc:spChg chg="add mod">
          <ac:chgData name="OMAR ABDO" userId="8271ea9fbb305512" providerId="LiveId" clId="{147ECF0C-D5ED-4034-8E93-80C95743F5FD}" dt="2024-02-22T14:38:32.907" v="2780" actId="14100"/>
          <ac:spMkLst>
            <pc:docMk/>
            <pc:sldMk cId="2172828013" sldId="263"/>
            <ac:spMk id="13" creationId="{B8858721-9769-C536-F303-6F39FDE1FEF1}"/>
          </ac:spMkLst>
        </pc:spChg>
        <pc:spChg chg="add del mod">
          <ac:chgData name="OMAR ABDO" userId="8271ea9fbb305512" providerId="LiveId" clId="{147ECF0C-D5ED-4034-8E93-80C95743F5FD}" dt="2024-02-22T14:35:26.594" v="2752" actId="478"/>
          <ac:spMkLst>
            <pc:docMk/>
            <pc:sldMk cId="2172828013" sldId="263"/>
            <ac:spMk id="15" creationId="{3E3BB108-D09F-F0F5-833B-0F3021F606F8}"/>
          </ac:spMkLst>
        </pc:spChg>
        <pc:cxnChg chg="add mod">
          <ac:chgData name="OMAR ABDO" userId="8271ea9fbb305512" providerId="LiveId" clId="{147ECF0C-D5ED-4034-8E93-80C95743F5FD}" dt="2024-02-22T14:36:39.228" v="2762" actId="122"/>
          <ac:cxnSpMkLst>
            <pc:docMk/>
            <pc:sldMk cId="2172828013" sldId="263"/>
            <ac:cxnSpMk id="17" creationId="{15E2FC4D-15BC-1211-6995-5EBA84662044}"/>
          </ac:cxnSpMkLst>
        </pc:cxnChg>
        <pc:cxnChg chg="add mod">
          <ac:chgData name="OMAR ABDO" userId="8271ea9fbb305512" providerId="LiveId" clId="{147ECF0C-D5ED-4034-8E93-80C95743F5FD}" dt="2024-02-22T14:36:12.343" v="2758"/>
          <ac:cxnSpMkLst>
            <pc:docMk/>
            <pc:sldMk cId="2172828013" sldId="263"/>
            <ac:cxnSpMk id="18" creationId="{D32615EB-7F1D-BF82-B4AD-6AD8D8B57514}"/>
          </ac:cxnSpMkLst>
        </pc:cxnChg>
        <pc:cxnChg chg="add mod">
          <ac:chgData name="OMAR ABDO" userId="8271ea9fbb305512" providerId="LiveId" clId="{147ECF0C-D5ED-4034-8E93-80C95743F5FD}" dt="2024-02-22T14:36:39.228" v="2762" actId="122"/>
          <ac:cxnSpMkLst>
            <pc:docMk/>
            <pc:sldMk cId="2172828013" sldId="263"/>
            <ac:cxnSpMk id="19" creationId="{2B40EB40-4D6C-0D31-98D1-A95D30A6677A}"/>
          </ac:cxnSpMkLst>
        </pc:cxnChg>
      </pc:sldChg>
      <pc:sldChg chg="addSp delSp modSp new add del mod delAnim modAnim">
        <pc:chgData name="OMAR ABDO" userId="8271ea9fbb305512" providerId="LiveId" clId="{147ECF0C-D5ED-4034-8E93-80C95743F5FD}" dt="2024-02-23T13:05:38.783" v="3135" actId="47"/>
        <pc:sldMkLst>
          <pc:docMk/>
          <pc:sldMk cId="1036392753" sldId="264"/>
        </pc:sldMkLst>
        <pc:spChg chg="mod">
          <ac:chgData name="OMAR ABDO" userId="8271ea9fbb305512" providerId="LiveId" clId="{147ECF0C-D5ED-4034-8E93-80C95743F5FD}" dt="2024-02-22T11:19:50.003" v="1361" actId="14100"/>
          <ac:spMkLst>
            <pc:docMk/>
            <pc:sldMk cId="1036392753" sldId="264"/>
            <ac:spMk id="2" creationId="{C0481345-CC63-AA9D-6B86-5A58F6B0EB50}"/>
          </ac:spMkLst>
        </pc:spChg>
        <pc:spChg chg="del mod">
          <ac:chgData name="OMAR ABDO" userId="8271ea9fbb305512" providerId="LiveId" clId="{147ECF0C-D5ED-4034-8E93-80C95743F5FD}" dt="2024-02-22T11:16:34.446" v="1242" actId="478"/>
          <ac:spMkLst>
            <pc:docMk/>
            <pc:sldMk cId="1036392753" sldId="264"/>
            <ac:spMk id="3" creationId="{9A45BC0C-6229-D0C2-4F98-70389BCD6176}"/>
          </ac:spMkLst>
        </pc:spChg>
        <pc:spChg chg="add mod">
          <ac:chgData name="OMAR ABDO" userId="8271ea9fbb305512" providerId="LiveId" clId="{147ECF0C-D5ED-4034-8E93-80C95743F5FD}" dt="2024-02-22T11:30:27.827" v="1847" actId="14100"/>
          <ac:spMkLst>
            <pc:docMk/>
            <pc:sldMk cId="1036392753" sldId="264"/>
            <ac:spMk id="4" creationId="{13F7D29A-E8DD-29EB-A61A-5EAF6768FC49}"/>
          </ac:spMkLst>
        </pc:spChg>
        <pc:spChg chg="add del">
          <ac:chgData name="OMAR ABDO" userId="8271ea9fbb305512" providerId="LiveId" clId="{147ECF0C-D5ED-4034-8E93-80C95743F5FD}" dt="2024-02-22T11:18:18.675" v="1349" actId="11529"/>
          <ac:spMkLst>
            <pc:docMk/>
            <pc:sldMk cId="1036392753" sldId="264"/>
            <ac:spMk id="5" creationId="{7EE44759-3EE1-6DC9-2059-A7F1F825B57B}"/>
          </ac:spMkLst>
        </pc:spChg>
        <pc:spChg chg="add mod">
          <ac:chgData name="OMAR ABDO" userId="8271ea9fbb305512" providerId="LiveId" clId="{147ECF0C-D5ED-4034-8E93-80C95743F5FD}" dt="2024-02-22T11:29:39.107" v="1843" actId="1076"/>
          <ac:spMkLst>
            <pc:docMk/>
            <pc:sldMk cId="1036392753" sldId="264"/>
            <ac:spMk id="6" creationId="{4746E25D-5878-B843-1688-350A982B9499}"/>
          </ac:spMkLst>
        </pc:spChg>
        <pc:spChg chg="add del">
          <ac:chgData name="OMAR ABDO" userId="8271ea9fbb305512" providerId="LiveId" clId="{147ECF0C-D5ED-4034-8E93-80C95743F5FD}" dt="2024-02-22T11:21:07.914" v="1363" actId="11529"/>
          <ac:spMkLst>
            <pc:docMk/>
            <pc:sldMk cId="1036392753" sldId="264"/>
            <ac:spMk id="7" creationId="{BFC53B97-F4DA-6B98-77FB-D61743806E76}"/>
          </ac:spMkLst>
        </pc:spChg>
        <pc:spChg chg="add mod">
          <ac:chgData name="OMAR ABDO" userId="8271ea9fbb305512" providerId="LiveId" clId="{147ECF0C-D5ED-4034-8E93-80C95743F5FD}" dt="2024-02-22T11:29:39.107" v="1843" actId="1076"/>
          <ac:spMkLst>
            <pc:docMk/>
            <pc:sldMk cId="1036392753" sldId="264"/>
            <ac:spMk id="8" creationId="{CC2FFE59-1FC1-D804-2EA0-B24CCAB5D0A3}"/>
          </ac:spMkLst>
        </pc:spChg>
        <pc:spChg chg="add mod">
          <ac:chgData name="OMAR ABDO" userId="8271ea9fbb305512" providerId="LiveId" clId="{147ECF0C-D5ED-4034-8E93-80C95743F5FD}" dt="2024-02-22T11:21:46.970" v="1370" actId="767"/>
          <ac:spMkLst>
            <pc:docMk/>
            <pc:sldMk cId="1036392753" sldId="264"/>
            <ac:spMk id="9" creationId="{0F5C6B38-FD79-8133-AB86-DEC8A56BD1E1}"/>
          </ac:spMkLst>
        </pc:spChg>
        <pc:spChg chg="add mod">
          <ac:chgData name="OMAR ABDO" userId="8271ea9fbb305512" providerId="LiveId" clId="{147ECF0C-D5ED-4034-8E93-80C95743F5FD}" dt="2024-02-22T11:29:39.107" v="1843" actId="1076"/>
          <ac:spMkLst>
            <pc:docMk/>
            <pc:sldMk cId="1036392753" sldId="264"/>
            <ac:spMk id="10" creationId="{2FE55FA9-1712-076A-21A6-DDACF6BDB407}"/>
          </ac:spMkLst>
        </pc:spChg>
        <pc:spChg chg="add mod">
          <ac:chgData name="OMAR ABDO" userId="8271ea9fbb305512" providerId="LiveId" clId="{147ECF0C-D5ED-4034-8E93-80C95743F5FD}" dt="2024-02-22T11:30:44.370" v="1849" actId="13926"/>
          <ac:spMkLst>
            <pc:docMk/>
            <pc:sldMk cId="1036392753" sldId="264"/>
            <ac:spMk id="11" creationId="{1B8668A7-8C82-605A-7FFE-F9A117335E34}"/>
          </ac:spMkLst>
        </pc:spChg>
        <pc:spChg chg="add mod">
          <ac:chgData name="OMAR ABDO" userId="8271ea9fbb305512" providerId="LiveId" clId="{147ECF0C-D5ED-4034-8E93-80C95743F5FD}" dt="2024-02-22T11:31:09.046" v="1864" actId="20577"/>
          <ac:spMkLst>
            <pc:docMk/>
            <pc:sldMk cId="1036392753" sldId="264"/>
            <ac:spMk id="12" creationId="{B9E7946B-1488-DF14-9310-55E0D7625B29}"/>
          </ac:spMkLst>
        </pc:spChg>
        <pc:spChg chg="add mod">
          <ac:chgData name="OMAR ABDO" userId="8271ea9fbb305512" providerId="LiveId" clId="{147ECF0C-D5ED-4034-8E93-80C95743F5FD}" dt="2024-02-22T11:33:22.625" v="1954" actId="14100"/>
          <ac:spMkLst>
            <pc:docMk/>
            <pc:sldMk cId="1036392753" sldId="264"/>
            <ac:spMk id="13" creationId="{9BF0FC68-4158-5A6F-0632-6B78DFA720DB}"/>
          </ac:spMkLst>
        </pc:spChg>
        <pc:spChg chg="add del mod">
          <ac:chgData name="OMAR ABDO" userId="8271ea9fbb305512" providerId="LiveId" clId="{147ECF0C-D5ED-4034-8E93-80C95743F5FD}" dt="2024-02-22T11:31:18.601" v="1867"/>
          <ac:spMkLst>
            <pc:docMk/>
            <pc:sldMk cId="1036392753" sldId="264"/>
            <ac:spMk id="14" creationId="{5526DB6B-6035-2D34-D505-D8E8F560C473}"/>
          </ac:spMkLst>
        </pc:spChg>
        <pc:spChg chg="add mod">
          <ac:chgData name="OMAR ABDO" userId="8271ea9fbb305512" providerId="LiveId" clId="{147ECF0C-D5ED-4034-8E93-80C95743F5FD}" dt="2024-02-22T11:32:11.203" v="1922" actId="1076"/>
          <ac:spMkLst>
            <pc:docMk/>
            <pc:sldMk cId="1036392753" sldId="264"/>
            <ac:spMk id="16" creationId="{A8DE6EDF-1762-FB5E-B99A-53FABE9287A0}"/>
          </ac:spMkLst>
        </pc:spChg>
        <pc:spChg chg="add mod">
          <ac:chgData name="OMAR ABDO" userId="8271ea9fbb305512" providerId="LiveId" clId="{147ECF0C-D5ED-4034-8E93-80C95743F5FD}" dt="2024-02-22T11:33:19.366" v="1953" actId="1076"/>
          <ac:spMkLst>
            <pc:docMk/>
            <pc:sldMk cId="1036392753" sldId="264"/>
            <ac:spMk id="17" creationId="{856CDB71-450A-A676-6C7B-E12061ADE5AA}"/>
          </ac:spMkLst>
        </pc:spChg>
      </pc:sldChg>
      <pc:sldChg chg="modSp new mod">
        <pc:chgData name="OMAR ABDO" userId="8271ea9fbb305512" providerId="LiveId" clId="{147ECF0C-D5ED-4034-8E93-80C95743F5FD}" dt="2024-02-22T11:16:09.028" v="1239" actId="20577"/>
        <pc:sldMkLst>
          <pc:docMk/>
          <pc:sldMk cId="1242092968" sldId="265"/>
        </pc:sldMkLst>
        <pc:spChg chg="mod">
          <ac:chgData name="OMAR ABDO" userId="8271ea9fbb305512" providerId="LiveId" clId="{147ECF0C-D5ED-4034-8E93-80C95743F5FD}" dt="2024-02-22T10:57:33.352" v="163" actId="20577"/>
          <ac:spMkLst>
            <pc:docMk/>
            <pc:sldMk cId="1242092968" sldId="265"/>
            <ac:spMk id="2" creationId="{CB46B598-69B3-F03D-91AA-22C354B3B8B6}"/>
          </ac:spMkLst>
        </pc:spChg>
        <pc:spChg chg="mod">
          <ac:chgData name="OMAR ABDO" userId="8271ea9fbb305512" providerId="LiveId" clId="{147ECF0C-D5ED-4034-8E93-80C95743F5FD}" dt="2024-02-22T11:16:09.028" v="1239" actId="20577"/>
          <ac:spMkLst>
            <pc:docMk/>
            <pc:sldMk cId="1242092968" sldId="265"/>
            <ac:spMk id="3" creationId="{EDA4EE86-F171-B8CC-900F-830167CA0950}"/>
          </ac:spMkLst>
        </pc:spChg>
      </pc:sldChg>
      <pc:sldChg chg="addSp modSp new add del mod modAnim">
        <pc:chgData name="OMAR ABDO" userId="8271ea9fbb305512" providerId="LiveId" clId="{147ECF0C-D5ED-4034-8E93-80C95743F5FD}" dt="2024-02-23T13:05:38.783" v="3135" actId="47"/>
        <pc:sldMkLst>
          <pc:docMk/>
          <pc:sldMk cId="2475826916" sldId="266"/>
        </pc:sldMkLst>
        <pc:spChg chg="mod">
          <ac:chgData name="OMAR ABDO" userId="8271ea9fbb305512" providerId="LiveId" clId="{147ECF0C-D5ED-4034-8E93-80C95743F5FD}" dt="2024-02-22T11:58:54.793" v="1989" actId="20577"/>
          <ac:spMkLst>
            <pc:docMk/>
            <pc:sldMk cId="2475826916" sldId="266"/>
            <ac:spMk id="2" creationId="{F29D9AA5-1A6E-273A-421D-30255E703F44}"/>
          </ac:spMkLst>
        </pc:spChg>
        <pc:spChg chg="mod">
          <ac:chgData name="OMAR ABDO" userId="8271ea9fbb305512" providerId="LiveId" clId="{147ECF0C-D5ED-4034-8E93-80C95743F5FD}" dt="2024-02-22T12:02:56.123" v="2000" actId="27636"/>
          <ac:spMkLst>
            <pc:docMk/>
            <pc:sldMk cId="2475826916" sldId="266"/>
            <ac:spMk id="3" creationId="{CA502A18-2F2A-E69F-7E0B-4FED5B369652}"/>
          </ac:spMkLst>
        </pc:spChg>
        <pc:spChg chg="add mod">
          <ac:chgData name="OMAR ABDO" userId="8271ea9fbb305512" providerId="LiveId" clId="{147ECF0C-D5ED-4034-8E93-80C95743F5FD}" dt="2024-02-22T12:07:10.799" v="2077" actId="1076"/>
          <ac:spMkLst>
            <pc:docMk/>
            <pc:sldMk cId="2475826916" sldId="266"/>
            <ac:spMk id="4" creationId="{5B329D6E-4BCE-720E-2E3C-4F83BC184D80}"/>
          </ac:spMkLst>
        </pc:spChg>
        <pc:spChg chg="add">
          <ac:chgData name="OMAR ABDO" userId="8271ea9fbb305512" providerId="LiveId" clId="{147ECF0C-D5ED-4034-8E93-80C95743F5FD}" dt="2024-02-22T12:04:41.973" v="2029"/>
          <ac:spMkLst>
            <pc:docMk/>
            <pc:sldMk cId="2475826916" sldId="266"/>
            <ac:spMk id="5" creationId="{A8F1FBE8-B2BC-EAD2-996A-E1974CF1902A}"/>
          </ac:spMkLst>
        </pc:spChg>
      </pc:sldChg>
      <pc:sldChg chg="addSp modSp new add del mod modAnim">
        <pc:chgData name="OMAR ABDO" userId="8271ea9fbb305512" providerId="LiveId" clId="{147ECF0C-D5ED-4034-8E93-80C95743F5FD}" dt="2024-02-23T13:05:38.783" v="3135" actId="47"/>
        <pc:sldMkLst>
          <pc:docMk/>
          <pc:sldMk cId="4093672672" sldId="267"/>
        </pc:sldMkLst>
        <pc:spChg chg="mod">
          <ac:chgData name="OMAR ABDO" userId="8271ea9fbb305512" providerId="LiveId" clId="{147ECF0C-D5ED-4034-8E93-80C95743F5FD}" dt="2024-02-22T12:11:40.524" v="2110" actId="20577"/>
          <ac:spMkLst>
            <pc:docMk/>
            <pc:sldMk cId="4093672672" sldId="267"/>
            <ac:spMk id="2" creationId="{D565A2D0-E83E-5F97-0C45-CA3433CC1AC8}"/>
          </ac:spMkLst>
        </pc:spChg>
        <pc:spChg chg="mod">
          <ac:chgData name="OMAR ABDO" userId="8271ea9fbb305512" providerId="LiveId" clId="{147ECF0C-D5ED-4034-8E93-80C95743F5FD}" dt="2024-02-22T12:13:20.756" v="2120" actId="1076"/>
          <ac:spMkLst>
            <pc:docMk/>
            <pc:sldMk cId="4093672672" sldId="267"/>
            <ac:spMk id="3" creationId="{9FA0450E-613E-1EEE-CF4A-A0A75150FDC9}"/>
          </ac:spMkLst>
        </pc:spChg>
        <pc:spChg chg="add mod">
          <ac:chgData name="OMAR ABDO" userId="8271ea9fbb305512" providerId="LiveId" clId="{147ECF0C-D5ED-4034-8E93-80C95743F5FD}" dt="2024-02-22T12:12:56.738" v="2117"/>
          <ac:spMkLst>
            <pc:docMk/>
            <pc:sldMk cId="4093672672" sldId="267"/>
            <ac:spMk id="4" creationId="{B1B31244-941F-CBBF-2E0D-32F03DEFE41C}"/>
          </ac:spMkLst>
        </pc:spChg>
        <pc:spChg chg="add mod">
          <ac:chgData name="OMAR ABDO" userId="8271ea9fbb305512" providerId="LiveId" clId="{147ECF0C-D5ED-4034-8E93-80C95743F5FD}" dt="2024-02-22T12:13:17.966" v="2119" actId="1076"/>
          <ac:spMkLst>
            <pc:docMk/>
            <pc:sldMk cId="4093672672" sldId="267"/>
            <ac:spMk id="5" creationId="{C52B7DE9-A60E-AAE8-A15D-D6DF875F6E2B}"/>
          </ac:spMkLst>
        </pc:spChg>
      </pc:sldChg>
      <pc:sldChg chg="addSp delSp modSp new add del mod modAnim">
        <pc:chgData name="OMAR ABDO" userId="8271ea9fbb305512" providerId="LiveId" clId="{147ECF0C-D5ED-4034-8E93-80C95743F5FD}" dt="2024-02-23T13:05:38.783" v="3135" actId="47"/>
        <pc:sldMkLst>
          <pc:docMk/>
          <pc:sldMk cId="51328391" sldId="268"/>
        </pc:sldMkLst>
        <pc:spChg chg="del mod">
          <ac:chgData name="OMAR ABDO" userId="8271ea9fbb305512" providerId="LiveId" clId="{147ECF0C-D5ED-4034-8E93-80C95743F5FD}" dt="2024-02-22T13:09:24.174" v="2457" actId="21"/>
          <ac:spMkLst>
            <pc:docMk/>
            <pc:sldMk cId="51328391" sldId="268"/>
            <ac:spMk id="2" creationId="{BC1AA41C-8667-D552-D8D9-5653377FA266}"/>
          </ac:spMkLst>
        </pc:spChg>
        <pc:spChg chg="mod">
          <ac:chgData name="OMAR ABDO" userId="8271ea9fbb305512" providerId="LiveId" clId="{147ECF0C-D5ED-4034-8E93-80C95743F5FD}" dt="2024-02-22T13:10:02.283" v="2462" actId="1076"/>
          <ac:spMkLst>
            <pc:docMk/>
            <pc:sldMk cId="51328391" sldId="268"/>
            <ac:spMk id="3" creationId="{B77EBDE4-288A-E457-A247-A42FDB72338E}"/>
          </ac:spMkLst>
        </pc:spChg>
        <pc:spChg chg="add mod">
          <ac:chgData name="OMAR ABDO" userId="8271ea9fbb305512" providerId="LiveId" clId="{147ECF0C-D5ED-4034-8E93-80C95743F5FD}" dt="2024-02-22T13:10:02.283" v="2462" actId="1076"/>
          <ac:spMkLst>
            <pc:docMk/>
            <pc:sldMk cId="51328391" sldId="268"/>
            <ac:spMk id="4" creationId="{320ED5BF-075A-C910-CCF4-F8A35B45405C}"/>
          </ac:spMkLst>
        </pc:spChg>
        <pc:spChg chg="add mod">
          <ac:chgData name="OMAR ABDO" userId="8271ea9fbb305512" providerId="LiveId" clId="{147ECF0C-D5ED-4034-8E93-80C95743F5FD}" dt="2024-02-22T13:10:02.283" v="2462" actId="1076"/>
          <ac:spMkLst>
            <pc:docMk/>
            <pc:sldMk cId="51328391" sldId="268"/>
            <ac:spMk id="5" creationId="{2EC5201E-62F7-A2B7-038C-9B50BB1B2577}"/>
          </ac:spMkLst>
        </pc:spChg>
        <pc:spChg chg="add mod">
          <ac:chgData name="OMAR ABDO" userId="8271ea9fbb305512" providerId="LiveId" clId="{147ECF0C-D5ED-4034-8E93-80C95743F5FD}" dt="2024-02-22T12:41:21.551" v="2227"/>
          <ac:spMkLst>
            <pc:docMk/>
            <pc:sldMk cId="51328391" sldId="268"/>
            <ac:spMk id="6" creationId="{7715FFCA-CA8E-9EC8-CF0A-612A5B1EF8AA}"/>
          </ac:spMkLst>
        </pc:spChg>
        <pc:spChg chg="add mod">
          <ac:chgData name="OMAR ABDO" userId="8271ea9fbb305512" providerId="LiveId" clId="{147ECF0C-D5ED-4034-8E93-80C95743F5FD}" dt="2024-02-22T13:10:02.283" v="2462" actId="1076"/>
          <ac:spMkLst>
            <pc:docMk/>
            <pc:sldMk cId="51328391" sldId="268"/>
            <ac:spMk id="7" creationId="{3E385542-6942-30FA-C4C0-CC517A1D0108}"/>
          </ac:spMkLst>
        </pc:spChg>
        <pc:spChg chg="add mod">
          <ac:chgData name="OMAR ABDO" userId="8271ea9fbb305512" providerId="LiveId" clId="{147ECF0C-D5ED-4034-8E93-80C95743F5FD}" dt="2024-02-22T13:10:07.948" v="2463" actId="1076"/>
          <ac:spMkLst>
            <pc:docMk/>
            <pc:sldMk cId="51328391" sldId="268"/>
            <ac:spMk id="8" creationId="{ABAB4791-F809-4B34-0561-A1E26CE0B728}"/>
          </ac:spMkLst>
        </pc:spChg>
        <pc:spChg chg="add del mod">
          <ac:chgData name="OMAR ABDO" userId="8271ea9fbb305512" providerId="LiveId" clId="{147ECF0C-D5ED-4034-8E93-80C95743F5FD}" dt="2024-02-22T13:09:56.839" v="2461" actId="478"/>
          <ac:spMkLst>
            <pc:docMk/>
            <pc:sldMk cId="51328391" sldId="268"/>
            <ac:spMk id="10" creationId="{2E2FB550-D1D4-6FE1-12F1-962CE2192084}"/>
          </ac:spMkLst>
        </pc:spChg>
      </pc:sldChg>
      <pc:sldChg chg="addSp delSp modSp new add del mod ord modAnim">
        <pc:chgData name="OMAR ABDO" userId="8271ea9fbb305512" providerId="LiveId" clId="{147ECF0C-D5ED-4034-8E93-80C95743F5FD}" dt="2024-02-23T13:05:38.783" v="3135" actId="47"/>
        <pc:sldMkLst>
          <pc:docMk/>
          <pc:sldMk cId="242278273" sldId="269"/>
        </pc:sldMkLst>
        <pc:spChg chg="add mod">
          <ac:chgData name="OMAR ABDO" userId="8271ea9fbb305512" providerId="LiveId" clId="{147ECF0C-D5ED-4034-8E93-80C95743F5FD}" dt="2024-02-22T13:09:39.571" v="2458" actId="1076"/>
          <ac:spMkLst>
            <pc:docMk/>
            <pc:sldMk cId="242278273" sldId="269"/>
            <ac:spMk id="2" creationId="{412DC713-033D-A966-9050-CD1423FDA80E}"/>
          </ac:spMkLst>
        </pc:spChg>
        <pc:spChg chg="add mod">
          <ac:chgData name="OMAR ABDO" userId="8271ea9fbb305512" providerId="LiveId" clId="{147ECF0C-D5ED-4034-8E93-80C95743F5FD}" dt="2024-02-22T13:09:39.571" v="2458" actId="1076"/>
          <ac:spMkLst>
            <pc:docMk/>
            <pc:sldMk cId="242278273" sldId="269"/>
            <ac:spMk id="5" creationId="{A7A6C8A9-71BA-0F83-E454-B0AADDB13719}"/>
          </ac:spMkLst>
        </pc:spChg>
        <pc:spChg chg="add mod">
          <ac:chgData name="OMAR ABDO" userId="8271ea9fbb305512" providerId="LiveId" clId="{147ECF0C-D5ED-4034-8E93-80C95743F5FD}" dt="2024-02-22T13:09:39.571" v="2458" actId="1076"/>
          <ac:spMkLst>
            <pc:docMk/>
            <pc:sldMk cId="242278273" sldId="269"/>
            <ac:spMk id="7" creationId="{ED890502-EA11-EA60-7D88-50B6EFB5C903}"/>
          </ac:spMkLst>
        </pc:spChg>
        <pc:spChg chg="add mod">
          <ac:chgData name="OMAR ABDO" userId="8271ea9fbb305512" providerId="LiveId" clId="{147ECF0C-D5ED-4034-8E93-80C95743F5FD}" dt="2024-02-22T13:09:39.571" v="2458" actId="1076"/>
          <ac:spMkLst>
            <pc:docMk/>
            <pc:sldMk cId="242278273" sldId="269"/>
            <ac:spMk id="9" creationId="{4B6E3511-7110-E578-8548-2854B70A64A9}"/>
          </ac:spMkLst>
        </pc:spChg>
        <pc:spChg chg="add mod">
          <ac:chgData name="OMAR ABDO" userId="8271ea9fbb305512" providerId="LiveId" clId="{147ECF0C-D5ED-4034-8E93-80C95743F5FD}" dt="2024-02-22T13:09:39.571" v="2458" actId="1076"/>
          <ac:spMkLst>
            <pc:docMk/>
            <pc:sldMk cId="242278273" sldId="269"/>
            <ac:spMk id="11" creationId="{E515415E-8688-9216-7D15-88308C3C2C2C}"/>
          </ac:spMkLst>
        </pc:spChg>
        <pc:spChg chg="add mod">
          <ac:chgData name="OMAR ABDO" userId="8271ea9fbb305512" providerId="LiveId" clId="{147ECF0C-D5ED-4034-8E93-80C95743F5FD}" dt="2024-02-22T13:09:39.571" v="2458" actId="1076"/>
          <ac:spMkLst>
            <pc:docMk/>
            <pc:sldMk cId="242278273" sldId="269"/>
            <ac:spMk id="17" creationId="{AB9FBAB9-70B9-CBB6-B7CA-B4D7D76C3EC0}"/>
          </ac:spMkLst>
        </pc:spChg>
        <pc:spChg chg="add del mod">
          <ac:chgData name="OMAR ABDO" userId="8271ea9fbb305512" providerId="LiveId" clId="{147ECF0C-D5ED-4034-8E93-80C95743F5FD}" dt="2024-02-22T13:00:47.705" v="2341" actId="11529"/>
          <ac:spMkLst>
            <pc:docMk/>
            <pc:sldMk cId="242278273" sldId="269"/>
            <ac:spMk id="18" creationId="{FE2DB4FE-0B35-F581-7790-E46C1DDC8DD3}"/>
          </ac:spMkLst>
        </pc:spChg>
        <pc:spChg chg="add del mod">
          <ac:chgData name="OMAR ABDO" userId="8271ea9fbb305512" providerId="LiveId" clId="{147ECF0C-D5ED-4034-8E93-80C95743F5FD}" dt="2024-02-22T13:01:11.215" v="2345" actId="11529"/>
          <ac:spMkLst>
            <pc:docMk/>
            <pc:sldMk cId="242278273" sldId="269"/>
            <ac:spMk id="19" creationId="{057AE9A7-1234-58AE-DE91-B9550035B940}"/>
          </ac:spMkLst>
        </pc:spChg>
        <pc:spChg chg="add mod">
          <ac:chgData name="OMAR ABDO" userId="8271ea9fbb305512" providerId="LiveId" clId="{147ECF0C-D5ED-4034-8E93-80C95743F5FD}" dt="2024-02-22T13:09:39.571" v="2458" actId="1076"/>
          <ac:spMkLst>
            <pc:docMk/>
            <pc:sldMk cId="242278273" sldId="269"/>
            <ac:spMk id="26" creationId="{3BBBBE0B-E771-0B3E-B156-BC9479EFDF45}"/>
          </ac:spMkLst>
        </pc:spChg>
        <pc:spChg chg="add mod">
          <ac:chgData name="OMAR ABDO" userId="8271ea9fbb305512" providerId="LiveId" clId="{147ECF0C-D5ED-4034-8E93-80C95743F5FD}" dt="2024-02-22T13:09:47.357" v="2460" actId="1076"/>
          <ac:spMkLst>
            <pc:docMk/>
            <pc:sldMk cId="242278273" sldId="269"/>
            <ac:spMk id="27" creationId="{BC1AA41C-8667-D552-D8D9-5653377FA266}"/>
          </ac:spMkLst>
        </pc:spChg>
        <pc:picChg chg="add del mod">
          <ac:chgData name="OMAR ABDO" userId="8271ea9fbb305512" providerId="LiveId" clId="{147ECF0C-D5ED-4034-8E93-80C95743F5FD}" dt="2024-02-22T12:53:52.831" v="2269" actId="478"/>
          <ac:picMkLst>
            <pc:docMk/>
            <pc:sldMk cId="242278273" sldId="269"/>
            <ac:picMk id="2050" creationId="{EC36A65E-2111-F43D-4EEC-D2BFD56A59EF}"/>
          </ac:picMkLst>
        </pc:picChg>
        <pc:cxnChg chg="add mod">
          <ac:chgData name="OMAR ABDO" userId="8271ea9fbb305512" providerId="LiveId" clId="{147ECF0C-D5ED-4034-8E93-80C95743F5FD}" dt="2024-02-22T13:09:39.571" v="2458" actId="1076"/>
          <ac:cxnSpMkLst>
            <pc:docMk/>
            <pc:sldMk cId="242278273" sldId="269"/>
            <ac:cxnSpMk id="4" creationId="{F4F0064F-7D16-2F75-008C-298F3E45DE49}"/>
          </ac:cxnSpMkLst>
        </pc:cxnChg>
        <pc:cxnChg chg="add mod">
          <ac:chgData name="OMAR ABDO" userId="8271ea9fbb305512" providerId="LiveId" clId="{147ECF0C-D5ED-4034-8E93-80C95743F5FD}" dt="2024-02-22T13:09:39.571" v="2458" actId="1076"/>
          <ac:cxnSpMkLst>
            <pc:docMk/>
            <pc:sldMk cId="242278273" sldId="269"/>
            <ac:cxnSpMk id="6" creationId="{5C4DEE35-91AF-4575-15F8-032CBC25064B}"/>
          </ac:cxnSpMkLst>
        </pc:cxnChg>
        <pc:cxnChg chg="add mod">
          <ac:chgData name="OMAR ABDO" userId="8271ea9fbb305512" providerId="LiveId" clId="{147ECF0C-D5ED-4034-8E93-80C95743F5FD}" dt="2024-02-22T13:09:39.571" v="2458" actId="1076"/>
          <ac:cxnSpMkLst>
            <pc:docMk/>
            <pc:sldMk cId="242278273" sldId="269"/>
            <ac:cxnSpMk id="8" creationId="{D843A1E3-0563-4C33-B1B8-CAD1A1B570C6}"/>
          </ac:cxnSpMkLst>
        </pc:cxnChg>
        <pc:cxnChg chg="add mod">
          <ac:chgData name="OMAR ABDO" userId="8271ea9fbb305512" providerId="LiveId" clId="{147ECF0C-D5ED-4034-8E93-80C95743F5FD}" dt="2024-02-22T13:09:39.571" v="2458" actId="1076"/>
          <ac:cxnSpMkLst>
            <pc:docMk/>
            <pc:sldMk cId="242278273" sldId="269"/>
            <ac:cxnSpMk id="10" creationId="{437CB6D9-303D-6CB0-BAC9-EFA762A24B32}"/>
          </ac:cxnSpMkLst>
        </pc:cxnChg>
        <pc:cxnChg chg="add del mod">
          <ac:chgData name="OMAR ABDO" userId="8271ea9fbb305512" providerId="LiveId" clId="{147ECF0C-D5ED-4034-8E93-80C95743F5FD}" dt="2024-02-22T12:58:35.515" v="2320" actId="478"/>
          <ac:cxnSpMkLst>
            <pc:docMk/>
            <pc:sldMk cId="242278273" sldId="269"/>
            <ac:cxnSpMk id="12" creationId="{304B8422-4B17-1EAF-D0F5-022AA6CEEC09}"/>
          </ac:cxnSpMkLst>
        </pc:cxnChg>
        <pc:cxnChg chg="add mod">
          <ac:chgData name="OMAR ABDO" userId="8271ea9fbb305512" providerId="LiveId" clId="{147ECF0C-D5ED-4034-8E93-80C95743F5FD}" dt="2024-02-22T13:09:39.571" v="2458" actId="1076"/>
          <ac:cxnSpMkLst>
            <pc:docMk/>
            <pc:sldMk cId="242278273" sldId="269"/>
            <ac:cxnSpMk id="14" creationId="{9B69A07D-5F88-3E8B-DEA1-0BD36B604596}"/>
          </ac:cxnSpMkLst>
        </pc:cxnChg>
        <pc:cxnChg chg="add mod">
          <ac:chgData name="OMAR ABDO" userId="8271ea9fbb305512" providerId="LiveId" clId="{147ECF0C-D5ED-4034-8E93-80C95743F5FD}" dt="2024-02-22T13:09:39.571" v="2458" actId="1076"/>
          <ac:cxnSpMkLst>
            <pc:docMk/>
            <pc:sldMk cId="242278273" sldId="269"/>
            <ac:cxnSpMk id="21" creationId="{7A3000FB-7C04-1B18-00DB-23ADAA35F380}"/>
          </ac:cxnSpMkLst>
        </pc:cxnChg>
        <pc:cxnChg chg="add del mod">
          <ac:chgData name="OMAR ABDO" userId="8271ea9fbb305512" providerId="LiveId" clId="{147ECF0C-D5ED-4034-8E93-80C95743F5FD}" dt="2024-02-22T13:04:21.774" v="2356" actId="478"/>
          <ac:cxnSpMkLst>
            <pc:docMk/>
            <pc:sldMk cId="242278273" sldId="269"/>
            <ac:cxnSpMk id="23" creationId="{DE11A9D5-C37E-D346-FC47-AA2F969B1603}"/>
          </ac:cxnSpMkLst>
        </pc:cxnChg>
        <pc:cxnChg chg="add mod">
          <ac:chgData name="OMAR ABDO" userId="8271ea9fbb305512" providerId="LiveId" clId="{147ECF0C-D5ED-4034-8E93-80C95743F5FD}" dt="2024-02-22T13:09:39.571" v="2458" actId="1076"/>
          <ac:cxnSpMkLst>
            <pc:docMk/>
            <pc:sldMk cId="242278273" sldId="269"/>
            <ac:cxnSpMk id="25" creationId="{D6DA4935-26E6-F19F-203F-0F30064FC69D}"/>
          </ac:cxnSpMkLst>
        </pc:cxnChg>
      </pc:sldChg>
      <pc:sldChg chg="new del">
        <pc:chgData name="OMAR ABDO" userId="8271ea9fbb305512" providerId="LiveId" clId="{147ECF0C-D5ED-4034-8E93-80C95743F5FD}" dt="2024-02-22T12:52:11.955" v="2258" actId="680"/>
        <pc:sldMkLst>
          <pc:docMk/>
          <pc:sldMk cId="2318408505" sldId="269"/>
        </pc:sldMkLst>
      </pc:sldChg>
      <pc:sldChg chg="modSp new add del mod modTransition">
        <pc:chgData name="OMAR ABDO" userId="8271ea9fbb305512" providerId="LiveId" clId="{147ECF0C-D5ED-4034-8E93-80C95743F5FD}" dt="2024-02-26T11:39:23.676" v="4445" actId="47"/>
        <pc:sldMkLst>
          <pc:docMk/>
          <pc:sldMk cId="3165563867" sldId="270"/>
        </pc:sldMkLst>
        <pc:spChg chg="mod">
          <ac:chgData name="OMAR ABDO" userId="8271ea9fbb305512" providerId="LiveId" clId="{147ECF0C-D5ED-4034-8E93-80C95743F5FD}" dt="2024-02-22T13:07:20.976" v="2406" actId="5793"/>
          <ac:spMkLst>
            <pc:docMk/>
            <pc:sldMk cId="3165563867" sldId="270"/>
            <ac:spMk id="2" creationId="{C4D5AA81-4F1C-9E94-22E3-721A72264909}"/>
          </ac:spMkLst>
        </pc:spChg>
        <pc:spChg chg="mod">
          <ac:chgData name="OMAR ABDO" userId="8271ea9fbb305512" providerId="LiveId" clId="{147ECF0C-D5ED-4034-8E93-80C95743F5FD}" dt="2024-02-22T13:08:02.124" v="2422" actId="20577"/>
          <ac:spMkLst>
            <pc:docMk/>
            <pc:sldMk cId="3165563867" sldId="270"/>
            <ac:spMk id="3" creationId="{87680892-4854-539B-81A9-D9EF2F81D720}"/>
          </ac:spMkLst>
        </pc:spChg>
        <pc:spChg chg="mod">
          <ac:chgData name="OMAR ABDO" userId="8271ea9fbb305512" providerId="LiveId" clId="{147ECF0C-D5ED-4034-8E93-80C95743F5FD}" dt="2024-02-22T13:12:08.233" v="2564" actId="20577"/>
          <ac:spMkLst>
            <pc:docMk/>
            <pc:sldMk cId="3165563867" sldId="270"/>
            <ac:spMk id="4" creationId="{8EA15C3E-2EEA-FE21-D1BD-8662A7E94E4F}"/>
          </ac:spMkLst>
        </pc:spChg>
        <pc:spChg chg="mod">
          <ac:chgData name="OMAR ABDO" userId="8271ea9fbb305512" providerId="LiveId" clId="{147ECF0C-D5ED-4034-8E93-80C95743F5FD}" dt="2024-02-22T13:08:37.248" v="2454" actId="20577"/>
          <ac:spMkLst>
            <pc:docMk/>
            <pc:sldMk cId="3165563867" sldId="270"/>
            <ac:spMk id="5" creationId="{38C07AEC-A95E-A04A-9747-995CC59C1D18}"/>
          </ac:spMkLst>
        </pc:spChg>
        <pc:spChg chg="mod">
          <ac:chgData name="OMAR ABDO" userId="8271ea9fbb305512" providerId="LiveId" clId="{147ECF0C-D5ED-4034-8E93-80C95743F5FD}" dt="2024-02-22T13:12:12.777" v="2565" actId="20577"/>
          <ac:spMkLst>
            <pc:docMk/>
            <pc:sldMk cId="3165563867" sldId="270"/>
            <ac:spMk id="6" creationId="{11A2700D-87D7-A2AB-B57C-CEC4E7CCC7CC}"/>
          </ac:spMkLst>
        </pc:spChg>
      </pc:sldChg>
      <pc:sldChg chg="modSp new del mod">
        <pc:chgData name="OMAR ABDO" userId="8271ea9fbb305512" providerId="LiveId" clId="{147ECF0C-D5ED-4034-8E93-80C95743F5FD}" dt="2024-02-22T13:07:13.632" v="2399" actId="680"/>
        <pc:sldMkLst>
          <pc:docMk/>
          <pc:sldMk cId="3404937572" sldId="270"/>
        </pc:sldMkLst>
        <pc:spChg chg="mod">
          <ac:chgData name="OMAR ABDO" userId="8271ea9fbb305512" providerId="LiveId" clId="{147ECF0C-D5ED-4034-8E93-80C95743F5FD}" dt="2024-02-22T13:07:13.416" v="2398" actId="20577"/>
          <ac:spMkLst>
            <pc:docMk/>
            <pc:sldMk cId="3404937572" sldId="270"/>
            <ac:spMk id="2" creationId="{21724977-7E41-9006-F1C8-931832C31062}"/>
          </ac:spMkLst>
        </pc:spChg>
      </pc:sldChg>
      <pc:sldChg chg="addSp delSp modSp new mod modTransition modAnim">
        <pc:chgData name="OMAR ABDO" userId="8271ea9fbb305512" providerId="LiveId" clId="{147ECF0C-D5ED-4034-8E93-80C95743F5FD}" dt="2024-02-25T12:52:49.115" v="3883" actId="478"/>
        <pc:sldMkLst>
          <pc:docMk/>
          <pc:sldMk cId="3620992539" sldId="271"/>
        </pc:sldMkLst>
        <pc:spChg chg="add del mod">
          <ac:chgData name="OMAR ABDO" userId="8271ea9fbb305512" providerId="LiveId" clId="{147ECF0C-D5ED-4034-8E93-80C95743F5FD}" dt="2024-02-22T14:53:52.033" v="2870" actId="478"/>
          <ac:spMkLst>
            <pc:docMk/>
            <pc:sldMk cId="3620992539" sldId="271"/>
            <ac:spMk id="2" creationId="{246AFCB9-8C57-A3EE-2A41-0EE8021581C1}"/>
          </ac:spMkLst>
        </pc:spChg>
        <pc:spChg chg="add del mod">
          <ac:chgData name="OMAR ABDO" userId="8271ea9fbb305512" providerId="LiveId" clId="{147ECF0C-D5ED-4034-8E93-80C95743F5FD}" dt="2024-02-25T12:52:49.115" v="3883" actId="478"/>
          <ac:spMkLst>
            <pc:docMk/>
            <pc:sldMk cId="3620992539" sldId="271"/>
            <ac:spMk id="3" creationId="{454C4C4E-923E-65F9-B204-13089B40E7E9}"/>
          </ac:spMkLst>
        </pc:spChg>
        <pc:spChg chg="add del mod">
          <ac:chgData name="OMAR ABDO" userId="8271ea9fbb305512" providerId="LiveId" clId="{147ECF0C-D5ED-4034-8E93-80C95743F5FD}" dt="2024-02-25T12:52:43.477" v="3876" actId="11529"/>
          <ac:spMkLst>
            <pc:docMk/>
            <pc:sldMk cId="3620992539" sldId="271"/>
            <ac:spMk id="4" creationId="{1B8ADA30-6407-E872-4D4B-9BB641AC3A27}"/>
          </ac:spMkLst>
        </pc:spChg>
        <pc:picChg chg="add del mod">
          <ac:chgData name="OMAR ABDO" userId="8271ea9fbb305512" providerId="LiveId" clId="{147ECF0C-D5ED-4034-8E93-80C95743F5FD}" dt="2024-02-22T14:53:47.010" v="2868" actId="478"/>
          <ac:picMkLst>
            <pc:docMk/>
            <pc:sldMk cId="3620992539" sldId="271"/>
            <ac:picMk id="1026" creationId="{E2BF1F23-30B4-6723-4A0C-08E1819155DA}"/>
          </ac:picMkLst>
        </pc:picChg>
        <pc:picChg chg="add mod">
          <ac:chgData name="OMAR ABDO" userId="8271ea9fbb305512" providerId="LiveId" clId="{147ECF0C-D5ED-4034-8E93-80C95743F5FD}" dt="2024-02-22T14:51:55.461" v="2857" actId="1076"/>
          <ac:picMkLst>
            <pc:docMk/>
            <pc:sldMk cId="3620992539" sldId="271"/>
            <ac:picMk id="1028" creationId="{E0F21314-F5DB-44FA-4EC5-7BA10A8C460E}"/>
          </ac:picMkLst>
        </pc:picChg>
        <pc:picChg chg="add del mod">
          <ac:chgData name="OMAR ABDO" userId="8271ea9fbb305512" providerId="LiveId" clId="{147ECF0C-D5ED-4034-8E93-80C95743F5FD}" dt="2024-02-22T14:53:47.010" v="2868" actId="478"/>
          <ac:picMkLst>
            <pc:docMk/>
            <pc:sldMk cId="3620992539" sldId="271"/>
            <ac:picMk id="1030" creationId="{CF33931E-1E27-CE24-5E14-8A441674A76C}"/>
          </ac:picMkLst>
        </pc:picChg>
      </pc:sldChg>
      <pc:sldChg chg="addSp modSp new add del mod modAnim">
        <pc:chgData name="OMAR ABDO" userId="8271ea9fbb305512" providerId="LiveId" clId="{147ECF0C-D5ED-4034-8E93-80C95743F5FD}" dt="2024-02-23T13:05:38.783" v="3135" actId="47"/>
        <pc:sldMkLst>
          <pc:docMk/>
          <pc:sldMk cId="928965177" sldId="272"/>
        </pc:sldMkLst>
        <pc:spChg chg="mod">
          <ac:chgData name="OMAR ABDO" userId="8271ea9fbb305512" providerId="LiveId" clId="{147ECF0C-D5ED-4034-8E93-80C95743F5FD}" dt="2024-02-22T15:49:09.706" v="2924" actId="20577"/>
          <ac:spMkLst>
            <pc:docMk/>
            <pc:sldMk cId="928965177" sldId="272"/>
            <ac:spMk id="2" creationId="{ADEA5603-1C0B-E884-7063-CBB7E19964E6}"/>
          </ac:spMkLst>
        </pc:spChg>
        <pc:spChg chg="mod">
          <ac:chgData name="OMAR ABDO" userId="8271ea9fbb305512" providerId="LiveId" clId="{147ECF0C-D5ED-4034-8E93-80C95743F5FD}" dt="2024-02-22T15:52:42.177" v="3014" actId="14100"/>
          <ac:spMkLst>
            <pc:docMk/>
            <pc:sldMk cId="928965177" sldId="272"/>
            <ac:spMk id="3" creationId="{BD31AAC1-46AF-7E7B-08B0-F513A31CCB6F}"/>
          </ac:spMkLst>
        </pc:spChg>
        <pc:spChg chg="add mod">
          <ac:chgData name="OMAR ABDO" userId="8271ea9fbb305512" providerId="LiveId" clId="{147ECF0C-D5ED-4034-8E93-80C95743F5FD}" dt="2024-02-22T15:54:59.083" v="3084" actId="20577"/>
          <ac:spMkLst>
            <pc:docMk/>
            <pc:sldMk cId="928965177" sldId="272"/>
            <ac:spMk id="4" creationId="{10D3DBB2-8003-651B-0062-6CABF62A9E91}"/>
          </ac:spMkLst>
        </pc:spChg>
        <pc:spChg chg="add mod">
          <ac:chgData name="OMAR ABDO" userId="8271ea9fbb305512" providerId="LiveId" clId="{147ECF0C-D5ED-4034-8E93-80C95743F5FD}" dt="2024-02-22T15:55:55.753" v="3091" actId="767"/>
          <ac:spMkLst>
            <pc:docMk/>
            <pc:sldMk cId="928965177" sldId="272"/>
            <ac:spMk id="5" creationId="{52CC0DFD-FFFC-223C-5329-37CDFC386B88}"/>
          </ac:spMkLst>
        </pc:spChg>
        <pc:spChg chg="add mod">
          <ac:chgData name="OMAR ABDO" userId="8271ea9fbb305512" providerId="LiveId" clId="{147ECF0C-D5ED-4034-8E93-80C95743F5FD}" dt="2024-02-22T15:56:37.480" v="3126" actId="20577"/>
          <ac:spMkLst>
            <pc:docMk/>
            <pc:sldMk cId="928965177" sldId="272"/>
            <ac:spMk id="6" creationId="{4086629A-813E-A264-F075-988CEAC047A8}"/>
          </ac:spMkLst>
        </pc:spChg>
        <pc:picChg chg="add mod">
          <ac:chgData name="OMAR ABDO" userId="8271ea9fbb305512" providerId="LiveId" clId="{147ECF0C-D5ED-4034-8E93-80C95743F5FD}" dt="2024-02-22T15:56:41.518" v="3127" actId="1076"/>
          <ac:picMkLst>
            <pc:docMk/>
            <pc:sldMk cId="928965177" sldId="272"/>
            <ac:picMk id="1026" creationId="{10752A16-C342-4B73-888C-599235DCF458}"/>
          </ac:picMkLst>
        </pc:picChg>
      </pc:sldChg>
      <pc:sldChg chg="addSp modSp new mod ord modAnim">
        <pc:chgData name="OMAR ABDO" userId="8271ea9fbb305512" providerId="LiveId" clId="{147ECF0C-D5ED-4034-8E93-80C95743F5FD}" dt="2024-02-26T11:36:48.520" v="4442"/>
        <pc:sldMkLst>
          <pc:docMk/>
          <pc:sldMk cId="3592543153" sldId="273"/>
        </pc:sldMkLst>
        <pc:spChg chg="mod">
          <ac:chgData name="OMAR ABDO" userId="8271ea9fbb305512" providerId="LiveId" clId="{147ECF0C-D5ED-4034-8E93-80C95743F5FD}" dt="2024-02-25T12:33:40.227" v="3159" actId="1076"/>
          <ac:spMkLst>
            <pc:docMk/>
            <pc:sldMk cId="3592543153" sldId="273"/>
            <ac:spMk id="2" creationId="{1AE79CFE-0F3F-A2A8-66A2-ACE92114BD37}"/>
          </ac:spMkLst>
        </pc:spChg>
        <pc:spChg chg="mod">
          <ac:chgData name="OMAR ABDO" userId="8271ea9fbb305512" providerId="LiveId" clId="{147ECF0C-D5ED-4034-8E93-80C95743F5FD}" dt="2024-02-25T12:39:11.253" v="3520" actId="1076"/>
          <ac:spMkLst>
            <pc:docMk/>
            <pc:sldMk cId="3592543153" sldId="273"/>
            <ac:spMk id="3" creationId="{AEB364B8-3907-C8DA-FBC3-167374C88BFB}"/>
          </ac:spMkLst>
        </pc:spChg>
        <pc:spChg chg="add mod">
          <ac:chgData name="OMAR ABDO" userId="8271ea9fbb305512" providerId="LiveId" clId="{147ECF0C-D5ED-4034-8E93-80C95743F5FD}" dt="2024-02-25T12:34:30.577" v="3185" actId="207"/>
          <ac:spMkLst>
            <pc:docMk/>
            <pc:sldMk cId="3592543153" sldId="273"/>
            <ac:spMk id="4" creationId="{D671DDE6-9A4A-B569-F0FF-CE65926E8DB3}"/>
          </ac:spMkLst>
        </pc:spChg>
        <pc:spChg chg="add mod">
          <ac:chgData name="OMAR ABDO" userId="8271ea9fbb305512" providerId="LiveId" clId="{147ECF0C-D5ED-4034-8E93-80C95743F5FD}" dt="2024-02-25T12:43:07.818" v="3723" actId="1076"/>
          <ac:spMkLst>
            <pc:docMk/>
            <pc:sldMk cId="3592543153" sldId="273"/>
            <ac:spMk id="5" creationId="{C18858A9-7B60-5384-4774-3785CE0E8585}"/>
          </ac:spMkLst>
        </pc:spChg>
        <pc:spChg chg="add mod">
          <ac:chgData name="OMAR ABDO" userId="8271ea9fbb305512" providerId="LiveId" clId="{147ECF0C-D5ED-4034-8E93-80C95743F5FD}" dt="2024-02-25T12:42:48.726" v="3717" actId="208"/>
          <ac:spMkLst>
            <pc:docMk/>
            <pc:sldMk cId="3592543153" sldId="273"/>
            <ac:spMk id="8" creationId="{3774E0D9-60EB-8B95-826D-0FFB9CF2B9C8}"/>
          </ac:spMkLst>
        </pc:spChg>
        <pc:spChg chg="add mod">
          <ac:chgData name="OMAR ABDO" userId="8271ea9fbb305512" providerId="LiveId" clId="{147ECF0C-D5ED-4034-8E93-80C95743F5FD}" dt="2024-02-25T12:43:46.414" v="3742" actId="1076"/>
          <ac:spMkLst>
            <pc:docMk/>
            <pc:sldMk cId="3592543153" sldId="273"/>
            <ac:spMk id="14" creationId="{90A04854-F2D1-7872-1D9C-2A5727082D85}"/>
          </ac:spMkLst>
        </pc:spChg>
        <pc:cxnChg chg="add mod">
          <ac:chgData name="OMAR ABDO" userId="8271ea9fbb305512" providerId="LiveId" clId="{147ECF0C-D5ED-4034-8E93-80C95743F5FD}" dt="2024-02-25T12:43:03.576" v="3722" actId="14100"/>
          <ac:cxnSpMkLst>
            <pc:docMk/>
            <pc:sldMk cId="3592543153" sldId="273"/>
            <ac:cxnSpMk id="7" creationId="{3CB73EF0-026F-0113-624E-271B740285DC}"/>
          </ac:cxnSpMkLst>
        </pc:cxnChg>
        <pc:cxnChg chg="add mod">
          <ac:chgData name="OMAR ABDO" userId="8271ea9fbb305512" providerId="LiveId" clId="{147ECF0C-D5ED-4034-8E93-80C95743F5FD}" dt="2024-02-25T12:43:30.699" v="3725" actId="13822"/>
          <ac:cxnSpMkLst>
            <pc:docMk/>
            <pc:sldMk cId="3592543153" sldId="273"/>
            <ac:cxnSpMk id="13" creationId="{D49E6742-6A71-E0CD-3C0B-7DAC78EA1C3C}"/>
          </ac:cxnSpMkLst>
        </pc:cxnChg>
      </pc:sldChg>
      <pc:sldChg chg="addSp delSp modSp new mod ord modTransition">
        <pc:chgData name="OMAR ABDO" userId="8271ea9fbb305512" providerId="LiveId" clId="{147ECF0C-D5ED-4034-8E93-80C95743F5FD}" dt="2024-02-26T11:37:05.136" v="4443"/>
        <pc:sldMkLst>
          <pc:docMk/>
          <pc:sldMk cId="159457980" sldId="274"/>
        </pc:sldMkLst>
        <pc:spChg chg="del mod">
          <ac:chgData name="OMAR ABDO" userId="8271ea9fbb305512" providerId="LiveId" clId="{147ECF0C-D5ED-4034-8E93-80C95743F5FD}" dt="2024-02-25T12:55:56.757" v="3911" actId="478"/>
          <ac:spMkLst>
            <pc:docMk/>
            <pc:sldMk cId="159457980" sldId="274"/>
            <ac:spMk id="2" creationId="{2CF16717-75DD-B311-46D9-08BDFD209E3E}"/>
          </ac:spMkLst>
        </pc:spChg>
        <pc:spChg chg="add del">
          <ac:chgData name="OMAR ABDO" userId="8271ea9fbb305512" providerId="LiveId" clId="{147ECF0C-D5ED-4034-8E93-80C95743F5FD}" dt="2024-02-25T12:55:00.037" v="3892" actId="3680"/>
          <ac:spMkLst>
            <pc:docMk/>
            <pc:sldMk cId="159457980" sldId="274"/>
            <ac:spMk id="3" creationId="{453AB2D4-B77F-F12F-11E8-BF0486773029}"/>
          </ac:spMkLst>
        </pc:spChg>
        <pc:spChg chg="add del mod">
          <ac:chgData name="OMAR ABDO" userId="8271ea9fbb305512" providerId="LiveId" clId="{147ECF0C-D5ED-4034-8E93-80C95743F5FD}" dt="2024-02-25T12:55:58.537" v="3912" actId="478"/>
          <ac:spMkLst>
            <pc:docMk/>
            <pc:sldMk cId="159457980" sldId="274"/>
            <ac:spMk id="8" creationId="{897CA694-9D99-12C5-D93D-99A7A9B932AD}"/>
          </ac:spMkLst>
        </pc:spChg>
        <pc:graphicFrameChg chg="add del mod ord modGraphic">
          <ac:chgData name="OMAR ABDO" userId="8271ea9fbb305512" providerId="LiveId" clId="{147ECF0C-D5ED-4034-8E93-80C95743F5FD}" dt="2024-02-25T12:54:43.830" v="3891" actId="3680"/>
          <ac:graphicFrameMkLst>
            <pc:docMk/>
            <pc:sldMk cId="159457980" sldId="274"/>
            <ac:graphicFrameMk id="4" creationId="{AAC16790-9B3A-CE18-746C-B43A6ABFD440}"/>
          </ac:graphicFrameMkLst>
        </pc:graphicFrameChg>
        <pc:graphicFrameChg chg="add mod">
          <ac:chgData name="OMAR ABDO" userId="8271ea9fbb305512" providerId="LiveId" clId="{147ECF0C-D5ED-4034-8E93-80C95743F5FD}" dt="2024-02-25T12:54:28.848" v="3886"/>
          <ac:graphicFrameMkLst>
            <pc:docMk/>
            <pc:sldMk cId="159457980" sldId="274"/>
            <ac:graphicFrameMk id="5" creationId="{F9A6FC7A-94A7-D1C8-01D6-D07F467C7F1E}"/>
          </ac:graphicFrameMkLst>
        </pc:graphicFrameChg>
        <pc:graphicFrameChg chg="add mod ord modGraphic">
          <ac:chgData name="OMAR ABDO" userId="8271ea9fbb305512" providerId="LiveId" clId="{147ECF0C-D5ED-4034-8E93-80C95743F5FD}" dt="2024-02-25T13:08:30.612" v="3993" actId="1076"/>
          <ac:graphicFrameMkLst>
            <pc:docMk/>
            <pc:sldMk cId="159457980" sldId="274"/>
            <ac:graphicFrameMk id="6" creationId="{2DFF362C-5A79-A279-994F-88E0315B1637}"/>
          </ac:graphicFrameMkLst>
        </pc:graphicFrameChg>
      </pc:sldChg>
      <pc:sldChg chg="addSp delSp modSp new del mod modClrScheme chgLayout">
        <pc:chgData name="OMAR ABDO" userId="8271ea9fbb305512" providerId="LiveId" clId="{147ECF0C-D5ED-4034-8E93-80C95743F5FD}" dt="2024-02-25T13:08:11.643" v="3992" actId="47"/>
        <pc:sldMkLst>
          <pc:docMk/>
          <pc:sldMk cId="1651385451" sldId="275"/>
        </pc:sldMkLst>
        <pc:spChg chg="del">
          <ac:chgData name="OMAR ABDO" userId="8271ea9fbb305512" providerId="LiveId" clId="{147ECF0C-D5ED-4034-8E93-80C95743F5FD}" dt="2024-02-25T13:04:36.598" v="3944" actId="700"/>
          <ac:spMkLst>
            <pc:docMk/>
            <pc:sldMk cId="1651385451" sldId="275"/>
            <ac:spMk id="2" creationId="{0EDC085D-E827-8A74-D111-C79A62ED59F4}"/>
          </ac:spMkLst>
        </pc:spChg>
        <pc:spChg chg="del">
          <ac:chgData name="OMAR ABDO" userId="8271ea9fbb305512" providerId="LiveId" clId="{147ECF0C-D5ED-4034-8E93-80C95743F5FD}" dt="2024-02-25T13:04:36.598" v="3944" actId="700"/>
          <ac:spMkLst>
            <pc:docMk/>
            <pc:sldMk cId="1651385451" sldId="275"/>
            <ac:spMk id="3" creationId="{D2960911-424C-CB38-5A5E-BCEEA8695294}"/>
          </ac:spMkLst>
        </pc:spChg>
        <pc:graphicFrameChg chg="add del mod modGraphic">
          <ac:chgData name="OMAR ABDO" userId="8271ea9fbb305512" providerId="LiveId" clId="{147ECF0C-D5ED-4034-8E93-80C95743F5FD}" dt="2024-02-25T13:08:10.707" v="3991" actId="478"/>
          <ac:graphicFrameMkLst>
            <pc:docMk/>
            <pc:sldMk cId="1651385451" sldId="275"/>
            <ac:graphicFrameMk id="4" creationId="{A5E0E02C-1282-CCD9-91C8-45443573BB5F}"/>
          </ac:graphicFrameMkLst>
        </pc:graphicFrameChg>
        <pc:graphicFrameChg chg="add del mod modGraphic">
          <ac:chgData name="OMAR ABDO" userId="8271ea9fbb305512" providerId="LiveId" clId="{147ECF0C-D5ED-4034-8E93-80C95743F5FD}" dt="2024-02-25T13:08:07.482" v="3990" actId="478"/>
          <ac:graphicFrameMkLst>
            <pc:docMk/>
            <pc:sldMk cId="1651385451" sldId="275"/>
            <ac:graphicFrameMk id="5" creationId="{10104A23-F2B7-613E-192C-B346AD2B0472}"/>
          </ac:graphicFrameMkLst>
        </pc:graphicFrameChg>
        <pc:graphicFrameChg chg="add mod">
          <ac:chgData name="OMAR ABDO" userId="8271ea9fbb305512" providerId="LiveId" clId="{147ECF0C-D5ED-4034-8E93-80C95743F5FD}" dt="2024-02-25T13:05:14.319" v="3958"/>
          <ac:graphicFrameMkLst>
            <pc:docMk/>
            <pc:sldMk cId="1651385451" sldId="275"/>
            <ac:graphicFrameMk id="6" creationId="{F9793665-1F68-FD1C-71A0-BDAA50749D86}"/>
          </ac:graphicFrameMkLst>
        </pc:graphicFrameChg>
        <pc:graphicFrameChg chg="add mod">
          <ac:chgData name="OMAR ABDO" userId="8271ea9fbb305512" providerId="LiveId" clId="{147ECF0C-D5ED-4034-8E93-80C95743F5FD}" dt="2024-02-25T13:05:13.906" v="3957"/>
          <ac:graphicFrameMkLst>
            <pc:docMk/>
            <pc:sldMk cId="1651385451" sldId="275"/>
            <ac:graphicFrameMk id="7" creationId="{0F3FC759-0162-CE25-609A-0C064B246285}"/>
          </ac:graphicFrameMkLst>
        </pc:graphicFrameChg>
        <pc:graphicFrameChg chg="add mod">
          <ac:chgData name="OMAR ABDO" userId="8271ea9fbb305512" providerId="LiveId" clId="{147ECF0C-D5ED-4034-8E93-80C95743F5FD}" dt="2024-02-25T13:05:13.480" v="3956"/>
          <ac:graphicFrameMkLst>
            <pc:docMk/>
            <pc:sldMk cId="1651385451" sldId="275"/>
            <ac:graphicFrameMk id="8" creationId="{071FD2F0-250E-6303-EACA-E6EC95CB25EE}"/>
          </ac:graphicFrameMkLst>
        </pc:graphicFrameChg>
        <pc:graphicFrameChg chg="add del mod">
          <ac:chgData name="OMAR ABDO" userId="8271ea9fbb305512" providerId="LiveId" clId="{147ECF0C-D5ED-4034-8E93-80C95743F5FD}" dt="2024-02-25T13:08:10.707" v="3991" actId="478"/>
          <ac:graphicFrameMkLst>
            <pc:docMk/>
            <pc:sldMk cId="1651385451" sldId="275"/>
            <ac:graphicFrameMk id="9" creationId="{9003E4CA-BDDB-A244-A2C1-FF589B80E639}"/>
          </ac:graphicFrameMkLst>
        </pc:graphicFrameChg>
        <pc:graphicFrameChg chg="add del mod">
          <ac:chgData name="OMAR ABDO" userId="8271ea9fbb305512" providerId="LiveId" clId="{147ECF0C-D5ED-4034-8E93-80C95743F5FD}" dt="2024-02-25T13:08:10.707" v="3991" actId="478"/>
          <ac:graphicFrameMkLst>
            <pc:docMk/>
            <pc:sldMk cId="1651385451" sldId="275"/>
            <ac:graphicFrameMk id="10" creationId="{E7A3A591-5FEB-12D8-DA52-F334875211B4}"/>
          </ac:graphicFrameMkLst>
        </pc:graphicFrameChg>
        <pc:graphicFrameChg chg="add del mod">
          <ac:chgData name="OMAR ABDO" userId="8271ea9fbb305512" providerId="LiveId" clId="{147ECF0C-D5ED-4034-8E93-80C95743F5FD}" dt="2024-02-25T13:08:10.707" v="3991" actId="478"/>
          <ac:graphicFrameMkLst>
            <pc:docMk/>
            <pc:sldMk cId="1651385451" sldId="275"/>
            <ac:graphicFrameMk id="11" creationId="{0EC7CAB4-1CC1-943D-ECA5-967444746C50}"/>
          </ac:graphicFrameMkLst>
        </pc:graphicFrameChg>
        <pc:graphicFrameChg chg="add del mod">
          <ac:chgData name="OMAR ABDO" userId="8271ea9fbb305512" providerId="LiveId" clId="{147ECF0C-D5ED-4034-8E93-80C95743F5FD}" dt="2024-02-25T13:08:10.707" v="3991" actId="478"/>
          <ac:graphicFrameMkLst>
            <pc:docMk/>
            <pc:sldMk cId="1651385451" sldId="275"/>
            <ac:graphicFrameMk id="12" creationId="{7F0A9729-F5AD-8CB8-7188-6E3BE6C5DC6B}"/>
          </ac:graphicFrameMkLst>
        </pc:graphicFrameChg>
        <pc:graphicFrameChg chg="add del mod">
          <ac:chgData name="OMAR ABDO" userId="8271ea9fbb305512" providerId="LiveId" clId="{147ECF0C-D5ED-4034-8E93-80C95743F5FD}" dt="2024-02-25T13:08:10.707" v="3991" actId="478"/>
          <ac:graphicFrameMkLst>
            <pc:docMk/>
            <pc:sldMk cId="1651385451" sldId="275"/>
            <ac:graphicFrameMk id="13" creationId="{88DC7754-81B2-B1A3-6A97-50ECC92BD724}"/>
          </ac:graphicFrameMkLst>
        </pc:graphicFrameChg>
        <pc:graphicFrameChg chg="add del mod">
          <ac:chgData name="OMAR ABDO" userId="8271ea9fbb305512" providerId="LiveId" clId="{147ECF0C-D5ED-4034-8E93-80C95743F5FD}" dt="2024-02-25T13:08:10.707" v="3991" actId="478"/>
          <ac:graphicFrameMkLst>
            <pc:docMk/>
            <pc:sldMk cId="1651385451" sldId="275"/>
            <ac:graphicFrameMk id="14" creationId="{CECAD8F7-3276-C23F-D0A4-102A38FF3D55}"/>
          </ac:graphicFrameMkLst>
        </pc:graphicFrameChg>
        <pc:graphicFrameChg chg="add del mod">
          <ac:chgData name="OMAR ABDO" userId="8271ea9fbb305512" providerId="LiveId" clId="{147ECF0C-D5ED-4034-8E93-80C95743F5FD}" dt="2024-02-25T13:08:10.707" v="3991" actId="478"/>
          <ac:graphicFrameMkLst>
            <pc:docMk/>
            <pc:sldMk cId="1651385451" sldId="275"/>
            <ac:graphicFrameMk id="15" creationId="{E9B9491E-AC97-222F-5D9A-8DFFD08637AB}"/>
          </ac:graphicFrameMkLst>
        </pc:graphicFrameChg>
      </pc:sldChg>
      <pc:sldChg chg="addSp delSp modSp new mod modTransition modAnim">
        <pc:chgData name="OMAR ABDO" userId="8271ea9fbb305512" providerId="LiveId" clId="{147ECF0C-D5ED-4034-8E93-80C95743F5FD}" dt="2024-02-26T11:30:43.463" v="4439" actId="167"/>
        <pc:sldMkLst>
          <pc:docMk/>
          <pc:sldMk cId="1690476568" sldId="275"/>
        </pc:sldMkLst>
        <pc:spChg chg="mod">
          <ac:chgData name="OMAR ABDO" userId="8271ea9fbb305512" providerId="LiveId" clId="{147ECF0C-D5ED-4034-8E93-80C95743F5FD}" dt="2024-02-26T11:01:56.960" v="4000" actId="20577"/>
          <ac:spMkLst>
            <pc:docMk/>
            <pc:sldMk cId="1690476568" sldId="275"/>
            <ac:spMk id="2" creationId="{99145C8E-4893-38EA-9C36-E1C3BFB09002}"/>
          </ac:spMkLst>
        </pc:spChg>
        <pc:spChg chg="mod">
          <ac:chgData name="OMAR ABDO" userId="8271ea9fbb305512" providerId="LiveId" clId="{147ECF0C-D5ED-4034-8E93-80C95743F5FD}" dt="2024-02-26T11:25:26.056" v="4380" actId="20577"/>
          <ac:spMkLst>
            <pc:docMk/>
            <pc:sldMk cId="1690476568" sldId="275"/>
            <ac:spMk id="3" creationId="{A9A0704C-215F-9B35-68FB-7A7628D407F1}"/>
          </ac:spMkLst>
        </pc:spChg>
        <pc:spChg chg="add del mod ord">
          <ac:chgData name="OMAR ABDO" userId="8271ea9fbb305512" providerId="LiveId" clId="{147ECF0C-D5ED-4034-8E93-80C95743F5FD}" dt="2024-02-26T11:29:58.458" v="4425" actId="478"/>
          <ac:spMkLst>
            <pc:docMk/>
            <pc:sldMk cId="1690476568" sldId="275"/>
            <ac:spMk id="9" creationId="{2E0E2D61-C09B-9618-8B20-D2EF9F6338D5}"/>
          </ac:spMkLst>
        </pc:spChg>
        <pc:spChg chg="add mod ord">
          <ac:chgData name="OMAR ABDO" userId="8271ea9fbb305512" providerId="LiveId" clId="{147ECF0C-D5ED-4034-8E93-80C95743F5FD}" dt="2024-02-26T11:30:43.463" v="4439" actId="167"/>
          <ac:spMkLst>
            <pc:docMk/>
            <pc:sldMk cId="1690476568" sldId="275"/>
            <ac:spMk id="15" creationId="{44789F89-E813-1C2D-4E5F-E0E5A5B44B64}"/>
          </ac:spMkLst>
        </pc:spChg>
        <pc:graphicFrameChg chg="add del mod">
          <ac:chgData name="OMAR ABDO" userId="8271ea9fbb305512" providerId="LiveId" clId="{147ECF0C-D5ED-4034-8E93-80C95743F5FD}" dt="2024-02-26T11:29:58.458" v="4425" actId="478"/>
          <ac:graphicFrameMkLst>
            <pc:docMk/>
            <pc:sldMk cId="1690476568" sldId="275"/>
            <ac:graphicFrameMk id="4" creationId="{27A4016A-B5E7-4671-12F7-F2A706E5924C}"/>
          </ac:graphicFrameMkLst>
        </pc:graphicFrameChg>
        <pc:graphicFrameChg chg="add del mod">
          <ac:chgData name="OMAR ABDO" userId="8271ea9fbb305512" providerId="LiveId" clId="{147ECF0C-D5ED-4034-8E93-80C95743F5FD}" dt="2024-02-26T11:29:58.458" v="4425" actId="478"/>
          <ac:graphicFrameMkLst>
            <pc:docMk/>
            <pc:sldMk cId="1690476568" sldId="275"/>
            <ac:graphicFrameMk id="5" creationId="{2450CFC2-FC28-D666-DA52-DAA74CA28ACC}"/>
          </ac:graphicFrameMkLst>
        </pc:graphicFrameChg>
        <pc:graphicFrameChg chg="add del mod">
          <ac:chgData name="OMAR ABDO" userId="8271ea9fbb305512" providerId="LiveId" clId="{147ECF0C-D5ED-4034-8E93-80C95743F5FD}" dt="2024-02-26T11:29:58.458" v="4425" actId="478"/>
          <ac:graphicFrameMkLst>
            <pc:docMk/>
            <pc:sldMk cId="1690476568" sldId="275"/>
            <ac:graphicFrameMk id="6" creationId="{99B98EA1-1130-4947-E6D6-13029850058C}"/>
          </ac:graphicFrameMkLst>
        </pc:graphicFrameChg>
        <pc:graphicFrameChg chg="add del mod">
          <ac:chgData name="OMAR ABDO" userId="8271ea9fbb305512" providerId="LiveId" clId="{147ECF0C-D5ED-4034-8E93-80C95743F5FD}" dt="2024-02-26T11:29:58.458" v="4425" actId="478"/>
          <ac:graphicFrameMkLst>
            <pc:docMk/>
            <pc:sldMk cId="1690476568" sldId="275"/>
            <ac:graphicFrameMk id="7" creationId="{EE8D1806-D148-9700-477A-CD7682BB643D}"/>
          </ac:graphicFrameMkLst>
        </pc:graphicFrameChg>
        <pc:graphicFrameChg chg="add del mod">
          <ac:chgData name="OMAR ABDO" userId="8271ea9fbb305512" providerId="LiveId" clId="{147ECF0C-D5ED-4034-8E93-80C95743F5FD}" dt="2024-02-26T11:29:58.458" v="4425" actId="478"/>
          <ac:graphicFrameMkLst>
            <pc:docMk/>
            <pc:sldMk cId="1690476568" sldId="275"/>
            <ac:graphicFrameMk id="8" creationId="{4F65C823-95DA-10AD-93D2-0C8CEC379A15}"/>
          </ac:graphicFrameMkLst>
        </pc:graphicFrameChg>
        <pc:graphicFrameChg chg="add mod">
          <ac:chgData name="OMAR ABDO" userId="8271ea9fbb305512" providerId="LiveId" clId="{147ECF0C-D5ED-4034-8E93-80C95743F5FD}" dt="2024-02-26T11:30:34.022" v="4433" actId="1076"/>
          <ac:graphicFrameMkLst>
            <pc:docMk/>
            <pc:sldMk cId="1690476568" sldId="275"/>
            <ac:graphicFrameMk id="10" creationId="{3025DE44-6F21-398B-18BE-D0021F41343A}"/>
          </ac:graphicFrameMkLst>
        </pc:graphicFrameChg>
        <pc:graphicFrameChg chg="add mod">
          <ac:chgData name="OMAR ABDO" userId="8271ea9fbb305512" providerId="LiveId" clId="{147ECF0C-D5ED-4034-8E93-80C95743F5FD}" dt="2024-02-26T11:30:34.022" v="4433" actId="1076"/>
          <ac:graphicFrameMkLst>
            <pc:docMk/>
            <pc:sldMk cId="1690476568" sldId="275"/>
            <ac:graphicFrameMk id="11" creationId="{BAF65ED5-E507-CA97-67B4-EA924C3AB8D8}"/>
          </ac:graphicFrameMkLst>
        </pc:graphicFrameChg>
        <pc:graphicFrameChg chg="add mod">
          <ac:chgData name="OMAR ABDO" userId="8271ea9fbb305512" providerId="LiveId" clId="{147ECF0C-D5ED-4034-8E93-80C95743F5FD}" dt="2024-02-26T11:30:34.022" v="4433" actId="1076"/>
          <ac:graphicFrameMkLst>
            <pc:docMk/>
            <pc:sldMk cId="1690476568" sldId="275"/>
            <ac:graphicFrameMk id="12" creationId="{75FA6E65-C730-5986-AF24-5C07AB3E8A74}"/>
          </ac:graphicFrameMkLst>
        </pc:graphicFrameChg>
        <pc:graphicFrameChg chg="add mod">
          <ac:chgData name="OMAR ABDO" userId="8271ea9fbb305512" providerId="LiveId" clId="{147ECF0C-D5ED-4034-8E93-80C95743F5FD}" dt="2024-02-26T11:30:34.022" v="4433" actId="1076"/>
          <ac:graphicFrameMkLst>
            <pc:docMk/>
            <pc:sldMk cId="1690476568" sldId="275"/>
            <ac:graphicFrameMk id="13" creationId="{1EE90190-1DA2-661C-27BC-653242D57EFD}"/>
          </ac:graphicFrameMkLst>
        </pc:graphicFrameChg>
        <pc:graphicFrameChg chg="add mod">
          <ac:chgData name="OMAR ABDO" userId="8271ea9fbb305512" providerId="LiveId" clId="{147ECF0C-D5ED-4034-8E93-80C95743F5FD}" dt="2024-02-26T11:30:34.022" v="4433" actId="1076"/>
          <ac:graphicFrameMkLst>
            <pc:docMk/>
            <pc:sldMk cId="1690476568" sldId="275"/>
            <ac:graphicFrameMk id="14" creationId="{22654A4A-E954-B82F-8D53-3CD789BF08D1}"/>
          </ac:graphicFrameMkLst>
        </pc:graphicFrameChg>
      </pc:sldChg>
      <pc:sldChg chg="new del">
        <pc:chgData name="OMAR ABDO" userId="8271ea9fbb305512" providerId="LiveId" clId="{147ECF0C-D5ED-4034-8E93-80C95743F5FD}" dt="2024-02-26T11:01:46.436" v="3995" actId="680"/>
        <pc:sldMkLst>
          <pc:docMk/>
          <pc:sldMk cId="2200365296" sldId="275"/>
        </pc:sldMkLst>
      </pc:sldChg>
      <pc:sldChg chg="addSp delSp modSp add mod modTransition">
        <pc:chgData name="OMAR ABDO" userId="8271ea9fbb305512" providerId="LiveId" clId="{147ECF0C-D5ED-4034-8E93-80C95743F5FD}" dt="2024-02-26T11:30:31.906" v="4431" actId="167"/>
        <pc:sldMkLst>
          <pc:docMk/>
          <pc:sldMk cId="1086905239" sldId="276"/>
        </pc:sldMkLst>
        <pc:spChg chg="del mod">
          <ac:chgData name="OMAR ABDO" userId="8271ea9fbb305512" providerId="LiveId" clId="{147ECF0C-D5ED-4034-8E93-80C95743F5FD}" dt="2024-02-26T11:26:06.601" v="4383" actId="478"/>
          <ac:spMkLst>
            <pc:docMk/>
            <pc:sldMk cId="1086905239" sldId="276"/>
            <ac:spMk id="3" creationId="{D1F4DEFE-F13E-CB64-417B-346F12A80DA4}"/>
          </ac:spMkLst>
        </pc:spChg>
        <pc:spChg chg="add mod ord">
          <ac:chgData name="OMAR ABDO" userId="8271ea9fbb305512" providerId="LiveId" clId="{147ECF0C-D5ED-4034-8E93-80C95743F5FD}" dt="2024-02-26T11:28:01.161" v="4403" actId="1076"/>
          <ac:spMkLst>
            <pc:docMk/>
            <pc:sldMk cId="1086905239" sldId="276"/>
            <ac:spMk id="4" creationId="{53DF8ACF-70FD-6E12-0B79-886024F7A35C}"/>
          </ac:spMkLst>
        </pc:spChg>
        <pc:spChg chg="add del mod">
          <ac:chgData name="OMAR ABDO" userId="8271ea9fbb305512" providerId="LiveId" clId="{147ECF0C-D5ED-4034-8E93-80C95743F5FD}" dt="2024-02-26T11:25:49.873" v="4382" actId="478"/>
          <ac:spMkLst>
            <pc:docMk/>
            <pc:sldMk cId="1086905239" sldId="276"/>
            <ac:spMk id="14" creationId="{9B3A093C-8C5B-8B5C-55A9-A42012495C3E}"/>
          </ac:spMkLst>
        </pc:spChg>
        <pc:spChg chg="add del mod">
          <ac:chgData name="OMAR ABDO" userId="8271ea9fbb305512" providerId="LiveId" clId="{147ECF0C-D5ED-4034-8E93-80C95743F5FD}" dt="2024-02-26T11:26:08.286" v="4384" actId="478"/>
          <ac:spMkLst>
            <pc:docMk/>
            <pc:sldMk cId="1086905239" sldId="276"/>
            <ac:spMk id="16" creationId="{D4F65B9F-8E0E-67A1-DB93-10336A5597D5}"/>
          </ac:spMkLst>
        </pc:spChg>
        <pc:spChg chg="add del mod">
          <ac:chgData name="OMAR ABDO" userId="8271ea9fbb305512" providerId="LiveId" clId="{147ECF0C-D5ED-4034-8E93-80C95743F5FD}" dt="2024-02-26T11:27:17.027" v="4392" actId="478"/>
          <ac:spMkLst>
            <pc:docMk/>
            <pc:sldMk cId="1086905239" sldId="276"/>
            <ac:spMk id="17" creationId="{B8E5EA3C-C615-88E1-A491-B5B242FFC4E3}"/>
          </ac:spMkLst>
        </pc:spChg>
        <pc:graphicFrameChg chg="add mod ord modGraphic">
          <ac:chgData name="OMAR ABDO" userId="8271ea9fbb305512" providerId="LiveId" clId="{147ECF0C-D5ED-4034-8E93-80C95743F5FD}" dt="2024-02-26T11:29:28.069" v="4421" actId="242"/>
          <ac:graphicFrameMkLst>
            <pc:docMk/>
            <pc:sldMk cId="1086905239" sldId="276"/>
            <ac:graphicFrameMk id="5" creationId="{E377175D-F875-5EE0-D02D-617F539B002F}"/>
          </ac:graphicFrameMkLst>
        </pc:graphicFrameChg>
        <pc:graphicFrameChg chg="add mod">
          <ac:chgData name="OMAR ABDO" userId="8271ea9fbb305512" providerId="LiveId" clId="{147ECF0C-D5ED-4034-8E93-80C95743F5FD}" dt="2024-02-26T11:09:21.491" v="4047"/>
          <ac:graphicFrameMkLst>
            <pc:docMk/>
            <pc:sldMk cId="1086905239" sldId="276"/>
            <ac:graphicFrameMk id="6" creationId="{D7D949DF-2CA5-A7EC-876D-75557144A406}"/>
          </ac:graphicFrameMkLst>
        </pc:graphicFrameChg>
        <pc:graphicFrameChg chg="add mod ord modGraphic">
          <ac:chgData name="OMAR ABDO" userId="8271ea9fbb305512" providerId="LiveId" clId="{147ECF0C-D5ED-4034-8E93-80C95743F5FD}" dt="2024-02-26T11:29:32.182" v="4422" actId="242"/>
          <ac:graphicFrameMkLst>
            <pc:docMk/>
            <pc:sldMk cId="1086905239" sldId="276"/>
            <ac:graphicFrameMk id="7" creationId="{C2852CA2-2C04-CA27-1474-6157D425E3EF}"/>
          </ac:graphicFrameMkLst>
        </pc:graphicFrameChg>
        <pc:graphicFrameChg chg="add mod modGraphic">
          <ac:chgData name="OMAR ABDO" userId="8271ea9fbb305512" providerId="LiveId" clId="{147ECF0C-D5ED-4034-8E93-80C95743F5FD}" dt="2024-02-26T11:10:36.474" v="4071" actId="1076"/>
          <ac:graphicFrameMkLst>
            <pc:docMk/>
            <pc:sldMk cId="1086905239" sldId="276"/>
            <ac:graphicFrameMk id="8" creationId="{37CAC8CA-03B2-B6E4-C2C5-12020A674698}"/>
          </ac:graphicFrameMkLst>
        </pc:graphicFrameChg>
        <pc:graphicFrameChg chg="add mod modGraphic">
          <ac:chgData name="OMAR ABDO" userId="8271ea9fbb305512" providerId="LiveId" clId="{147ECF0C-D5ED-4034-8E93-80C95743F5FD}" dt="2024-02-26T11:10:30.479" v="4068"/>
          <ac:graphicFrameMkLst>
            <pc:docMk/>
            <pc:sldMk cId="1086905239" sldId="276"/>
            <ac:graphicFrameMk id="9" creationId="{CC4DD4A3-619D-B13A-561A-A398EE4E8429}"/>
          </ac:graphicFrameMkLst>
        </pc:graphicFrameChg>
        <pc:graphicFrameChg chg="add mod ord modGraphic">
          <ac:chgData name="OMAR ABDO" userId="8271ea9fbb305512" providerId="LiveId" clId="{147ECF0C-D5ED-4034-8E93-80C95743F5FD}" dt="2024-02-26T11:30:31.906" v="4431" actId="167"/>
          <ac:graphicFrameMkLst>
            <pc:docMk/>
            <pc:sldMk cId="1086905239" sldId="276"/>
            <ac:graphicFrameMk id="10" creationId="{0B21E62D-0A11-2799-83A6-5018E45DFAA2}"/>
          </ac:graphicFrameMkLst>
        </pc:graphicFrameChg>
        <pc:graphicFrameChg chg="add mod ord modGraphic">
          <ac:chgData name="OMAR ABDO" userId="8271ea9fbb305512" providerId="LiveId" clId="{147ECF0C-D5ED-4034-8E93-80C95743F5FD}" dt="2024-02-26T11:30:31.906" v="4431" actId="167"/>
          <ac:graphicFrameMkLst>
            <pc:docMk/>
            <pc:sldMk cId="1086905239" sldId="276"/>
            <ac:graphicFrameMk id="11" creationId="{33592B5E-4851-2CFD-01DF-4C45DAD8ADCD}"/>
          </ac:graphicFrameMkLst>
        </pc:graphicFrameChg>
        <pc:graphicFrameChg chg="add mod ord modGraphic">
          <ac:chgData name="OMAR ABDO" userId="8271ea9fbb305512" providerId="LiveId" clId="{147ECF0C-D5ED-4034-8E93-80C95743F5FD}" dt="2024-02-26T11:29:37.805" v="4424" actId="242"/>
          <ac:graphicFrameMkLst>
            <pc:docMk/>
            <pc:sldMk cId="1086905239" sldId="276"/>
            <ac:graphicFrameMk id="12" creationId="{634F207D-233B-5BBF-D71F-529F55AB2F1F}"/>
          </ac:graphicFrameMkLst>
        </pc:graphicFrameChg>
      </pc:sldChg>
      <pc:sldChg chg="new del">
        <pc:chgData name="OMAR ABDO" userId="8271ea9fbb305512" providerId="LiveId" clId="{147ECF0C-D5ED-4034-8E93-80C95743F5FD}" dt="2024-02-26T11:37:44.522" v="4444" actId="47"/>
        <pc:sldMkLst>
          <pc:docMk/>
          <pc:sldMk cId="2783600520" sldId="277"/>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22A3CA9-8911-4A84-BB59-92487F631CC5}" type="datetimeFigureOut">
              <a:rPr lang="en-US" smtClean="0"/>
              <a:t>2/26/2024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23702302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A3CA9-8911-4A84-BB59-92487F631CC5}"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571109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213563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2234109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1549792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1187792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4125834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A3CA9-8911-4A84-BB59-92487F631CC5}"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886125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A3CA9-8911-4A84-BB59-92487F631CC5}"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68861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A3CA9-8911-4A84-BB59-92487F631CC5}"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1307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3CA9-8911-4A84-BB59-92487F631CC5}"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120866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A3CA9-8911-4A84-BB59-92487F631CC5}"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151632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A3CA9-8911-4A84-BB59-92487F631CC5}"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304541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A3CA9-8911-4A84-BB59-92487F631CC5}"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255115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22A3CA9-8911-4A84-BB59-92487F631CC5}"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297457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A3CA9-8911-4A84-BB59-92487F631CC5}"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389277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A3CA9-8911-4A84-BB59-92487F631CC5}"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A0D78-5087-4DBF-939C-50A22A5FA385}" type="slidenum">
              <a:rPr lang="en-US" smtClean="0"/>
              <a:t>‹#›</a:t>
            </a:fld>
            <a:endParaRPr lang="en-US"/>
          </a:p>
        </p:txBody>
      </p:sp>
    </p:spTree>
    <p:extLst>
      <p:ext uri="{BB962C8B-B14F-4D97-AF65-F5344CB8AC3E}">
        <p14:creationId xmlns:p14="http://schemas.microsoft.com/office/powerpoint/2010/main" val="36032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2A3CA9-8911-4A84-BB59-92487F631CC5}" type="datetimeFigureOut">
              <a:rPr lang="en-US" smtClean="0"/>
              <a:t>2/26/2024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FA0D78-5087-4DBF-939C-50A22A5FA385}" type="slidenum">
              <a:rPr lang="en-US" smtClean="0"/>
              <a:t>‹#›</a:t>
            </a:fld>
            <a:endParaRPr lang="en-US"/>
          </a:p>
        </p:txBody>
      </p:sp>
    </p:spTree>
    <p:extLst>
      <p:ext uri="{BB962C8B-B14F-4D97-AF65-F5344CB8AC3E}">
        <p14:creationId xmlns:p14="http://schemas.microsoft.com/office/powerpoint/2010/main" val="29472726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8423-AAA4-D248-8B6F-D783AB57A4B3}"/>
              </a:ext>
            </a:extLst>
          </p:cNvPr>
          <p:cNvSpPr>
            <a:spLocks noGrp="1"/>
          </p:cNvSpPr>
          <p:nvPr>
            <p:ph type="ctrTitle"/>
          </p:nvPr>
        </p:nvSpPr>
        <p:spPr>
          <a:xfrm>
            <a:off x="7299294" y="3429000"/>
            <a:ext cx="3714296" cy="956731"/>
          </a:xfrm>
        </p:spPr>
        <p:txBody>
          <a:bodyPr/>
          <a:lstStyle/>
          <a:p>
            <a:r>
              <a:rPr lang="en-US" dirty="0"/>
              <a:t>Modern C++</a:t>
            </a:r>
          </a:p>
        </p:txBody>
      </p:sp>
      <p:sp>
        <p:nvSpPr>
          <p:cNvPr id="3" name="Subtitle 2">
            <a:extLst>
              <a:ext uri="{FF2B5EF4-FFF2-40B4-BE49-F238E27FC236}">
                <a16:creationId xmlns:a16="http://schemas.microsoft.com/office/drawing/2014/main" id="{65D9F0B4-C00A-7CEB-9CB6-A1D48171D1A8}"/>
              </a:ext>
            </a:extLst>
          </p:cNvPr>
          <p:cNvSpPr>
            <a:spLocks noGrp="1"/>
          </p:cNvSpPr>
          <p:nvPr>
            <p:ph type="subTitle" idx="1"/>
          </p:nvPr>
        </p:nvSpPr>
        <p:spPr>
          <a:xfrm>
            <a:off x="7981383" y="4718687"/>
            <a:ext cx="2350117" cy="475517"/>
          </a:xfrm>
        </p:spPr>
        <p:txBody>
          <a:bodyPr>
            <a:normAutofit fontScale="92500"/>
          </a:bodyPr>
          <a:lstStyle/>
          <a:p>
            <a:r>
              <a:rPr lang="en-US" dirty="0"/>
              <a:t>Introduction to C++</a:t>
            </a:r>
          </a:p>
        </p:txBody>
      </p:sp>
      <p:cxnSp>
        <p:nvCxnSpPr>
          <p:cNvPr id="5" name="Straight Connector 4">
            <a:extLst>
              <a:ext uri="{FF2B5EF4-FFF2-40B4-BE49-F238E27FC236}">
                <a16:creationId xmlns:a16="http://schemas.microsoft.com/office/drawing/2014/main" id="{B7B08FC4-A1DC-1B17-D883-C11D1FAECE30}"/>
              </a:ext>
            </a:extLst>
          </p:cNvPr>
          <p:cNvCxnSpPr/>
          <p:nvPr/>
        </p:nvCxnSpPr>
        <p:spPr>
          <a:xfrm>
            <a:off x="7141030" y="4558690"/>
            <a:ext cx="4049486"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399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1345-CC63-AA9D-6B86-5A58F6B0EB50}"/>
              </a:ext>
            </a:extLst>
          </p:cNvPr>
          <p:cNvSpPr>
            <a:spLocks noGrp="1"/>
          </p:cNvSpPr>
          <p:nvPr>
            <p:ph type="title"/>
          </p:nvPr>
        </p:nvSpPr>
        <p:spPr>
          <a:xfrm>
            <a:off x="508519" y="0"/>
            <a:ext cx="4240763" cy="1456267"/>
          </a:xfrm>
        </p:spPr>
        <p:txBody>
          <a:bodyPr/>
          <a:lstStyle/>
          <a:p>
            <a:r>
              <a:rPr lang="en-US" dirty="0"/>
              <a:t>First program:</a:t>
            </a:r>
          </a:p>
        </p:txBody>
      </p:sp>
      <p:sp>
        <p:nvSpPr>
          <p:cNvPr id="4" name="TextBox 3">
            <a:extLst>
              <a:ext uri="{FF2B5EF4-FFF2-40B4-BE49-F238E27FC236}">
                <a16:creationId xmlns:a16="http://schemas.microsoft.com/office/drawing/2014/main" id="{13F7D29A-E8DD-29EB-A61A-5EAF6768FC49}"/>
              </a:ext>
            </a:extLst>
          </p:cNvPr>
          <p:cNvSpPr txBox="1"/>
          <p:nvPr/>
        </p:nvSpPr>
        <p:spPr>
          <a:xfrm>
            <a:off x="793102" y="1380931"/>
            <a:ext cx="4870580" cy="1754326"/>
          </a:xfrm>
          <a:prstGeom prst="rect">
            <a:avLst/>
          </a:prstGeom>
          <a:solidFill>
            <a:schemeClr val="bg1"/>
          </a:solidFill>
        </p:spPr>
        <p:txBody>
          <a:bodyPr wrap="square" rtlCol="0">
            <a:spAutoFit/>
          </a:bodyPr>
          <a:lstStyle/>
          <a:p>
            <a:r>
              <a:rPr lang="en-US" dirty="0"/>
              <a:t>#include &lt;iostream&gt;</a:t>
            </a:r>
          </a:p>
          <a:p>
            <a:endParaRPr lang="en-US" dirty="0"/>
          </a:p>
          <a:p>
            <a:r>
              <a:rPr lang="en-US" dirty="0"/>
              <a:t>int main()</a:t>
            </a:r>
          </a:p>
          <a:p>
            <a:r>
              <a:rPr lang="en-US" dirty="0"/>
              <a:t>{</a:t>
            </a:r>
          </a:p>
          <a:p>
            <a:r>
              <a:rPr lang="en-US" dirty="0"/>
              <a:t>	std::</a:t>
            </a:r>
            <a:r>
              <a:rPr lang="en-US" dirty="0" err="1"/>
              <a:t>cout</a:t>
            </a:r>
            <a:r>
              <a:rPr lang="en-US" dirty="0"/>
              <a:t> &lt;&lt; “Hello World”;</a:t>
            </a:r>
          </a:p>
          <a:p>
            <a:r>
              <a:rPr lang="en-US" dirty="0"/>
              <a:t>}</a:t>
            </a:r>
          </a:p>
        </p:txBody>
      </p:sp>
      <p:sp>
        <p:nvSpPr>
          <p:cNvPr id="6" name="Rectangle: Rounded Corners 5">
            <a:extLst>
              <a:ext uri="{FF2B5EF4-FFF2-40B4-BE49-F238E27FC236}">
                <a16:creationId xmlns:a16="http://schemas.microsoft.com/office/drawing/2014/main" id="{4746E25D-5878-B843-1688-350A982B9499}"/>
              </a:ext>
            </a:extLst>
          </p:cNvPr>
          <p:cNvSpPr/>
          <p:nvPr/>
        </p:nvSpPr>
        <p:spPr>
          <a:xfrm>
            <a:off x="6372808" y="476547"/>
            <a:ext cx="1069912" cy="39188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Steps</a:t>
            </a:r>
          </a:p>
        </p:txBody>
      </p:sp>
      <p:sp>
        <p:nvSpPr>
          <p:cNvPr id="8" name="Rectangle 7">
            <a:extLst>
              <a:ext uri="{FF2B5EF4-FFF2-40B4-BE49-F238E27FC236}">
                <a16:creationId xmlns:a16="http://schemas.microsoft.com/office/drawing/2014/main" id="{CC2FFE59-1FC1-D804-2EA0-B24CCAB5D0A3}"/>
              </a:ext>
            </a:extLst>
          </p:cNvPr>
          <p:cNvSpPr/>
          <p:nvPr/>
        </p:nvSpPr>
        <p:spPr>
          <a:xfrm>
            <a:off x="6372808" y="1008393"/>
            <a:ext cx="4240763" cy="2126864"/>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FE55FA9-1712-076A-21A6-DDACF6BDB407}"/>
              </a:ext>
            </a:extLst>
          </p:cNvPr>
          <p:cNvSpPr txBox="1"/>
          <p:nvPr/>
        </p:nvSpPr>
        <p:spPr>
          <a:xfrm>
            <a:off x="6459115" y="1008392"/>
            <a:ext cx="4068147" cy="2126864"/>
          </a:xfrm>
          <a:prstGeom prst="rect">
            <a:avLst/>
          </a:prstGeom>
          <a:noFill/>
        </p:spPr>
        <p:txBody>
          <a:bodyPr wrap="square" rtlCol="0">
            <a:spAutoFit/>
          </a:bodyPr>
          <a:lstStyle/>
          <a:p>
            <a:pPr marL="342900" indent="-342900">
              <a:lnSpc>
                <a:spcPct val="150000"/>
              </a:lnSpc>
              <a:buFont typeface="+mj-lt"/>
              <a:buAutoNum type="arabicPeriod"/>
            </a:pPr>
            <a:r>
              <a:rPr lang="en-US" dirty="0"/>
              <a:t>Create a folder for C++</a:t>
            </a:r>
          </a:p>
          <a:p>
            <a:pPr marL="342900" indent="-342900">
              <a:lnSpc>
                <a:spcPct val="150000"/>
              </a:lnSpc>
              <a:buFont typeface="+mj-lt"/>
              <a:buAutoNum type="arabicPeriod"/>
            </a:pPr>
            <a:r>
              <a:rPr lang="en-US" dirty="0"/>
              <a:t>Create a file ending with .</a:t>
            </a:r>
            <a:r>
              <a:rPr lang="en-US" dirty="0" err="1"/>
              <a:t>cpp</a:t>
            </a:r>
            <a:endParaRPr lang="en-US" dirty="0"/>
          </a:p>
          <a:p>
            <a:pPr marL="342900" indent="-342900">
              <a:lnSpc>
                <a:spcPct val="150000"/>
              </a:lnSpc>
              <a:buFont typeface="+mj-lt"/>
              <a:buAutoNum type="arabicPeriod"/>
            </a:pPr>
            <a:r>
              <a:rPr lang="en-US" dirty="0"/>
              <a:t>Open with any text editor.</a:t>
            </a:r>
          </a:p>
          <a:p>
            <a:pPr marL="342900" indent="-342900">
              <a:lnSpc>
                <a:spcPct val="150000"/>
              </a:lnSpc>
              <a:buFont typeface="+mj-lt"/>
              <a:buAutoNum type="arabicPeriod"/>
            </a:pPr>
            <a:r>
              <a:rPr lang="en-US" dirty="0"/>
              <a:t>Write the program.</a:t>
            </a:r>
          </a:p>
          <a:p>
            <a:pPr marL="342900" indent="-342900">
              <a:lnSpc>
                <a:spcPct val="150000"/>
              </a:lnSpc>
              <a:buFont typeface="+mj-lt"/>
              <a:buAutoNum type="arabicPeriod"/>
            </a:pPr>
            <a:r>
              <a:rPr lang="en-US" dirty="0"/>
              <a:t>Save the program.</a:t>
            </a:r>
          </a:p>
        </p:txBody>
      </p:sp>
      <p:sp>
        <p:nvSpPr>
          <p:cNvPr id="11" name="TextBox 10">
            <a:extLst>
              <a:ext uri="{FF2B5EF4-FFF2-40B4-BE49-F238E27FC236}">
                <a16:creationId xmlns:a16="http://schemas.microsoft.com/office/drawing/2014/main" id="{1B8668A7-8C82-605A-7FFE-F9A117335E34}"/>
              </a:ext>
            </a:extLst>
          </p:cNvPr>
          <p:cNvSpPr txBox="1"/>
          <p:nvPr/>
        </p:nvSpPr>
        <p:spPr>
          <a:xfrm>
            <a:off x="793102" y="3722744"/>
            <a:ext cx="5218922"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Now open CMD or any terminal.</a:t>
            </a:r>
          </a:p>
          <a:p>
            <a:pPr marL="285750" indent="-285750">
              <a:lnSpc>
                <a:spcPct val="150000"/>
              </a:lnSpc>
              <a:buFont typeface="Arial" panose="020B0604020202020204" pitchFamily="34" charset="0"/>
              <a:buChar char="•"/>
            </a:pPr>
            <a:r>
              <a:rPr lang="en-US" dirty="0"/>
              <a:t>Build the program with the following commands.</a:t>
            </a:r>
          </a:p>
          <a:p>
            <a:pPr marL="742950" lvl="1" indent="-285750">
              <a:lnSpc>
                <a:spcPct val="150000"/>
              </a:lnSpc>
              <a:buFont typeface="Arial" panose="020B0604020202020204" pitchFamily="34" charset="0"/>
              <a:buChar char="•"/>
            </a:pPr>
            <a:r>
              <a:rPr lang="en-US" dirty="0">
                <a:highlight>
                  <a:srgbClr val="000000"/>
                </a:highlight>
              </a:rPr>
              <a:t>$ g++ -o [ exe file name ] [ file name.cpp ]</a:t>
            </a:r>
          </a:p>
          <a:p>
            <a:pPr marL="285750" indent="-285750">
              <a:lnSpc>
                <a:spcPct val="150000"/>
              </a:lnSpc>
              <a:buFont typeface="Arial" panose="020B0604020202020204" pitchFamily="34" charset="0"/>
              <a:buChar char="•"/>
            </a:pPr>
            <a:r>
              <a:rPr lang="en-US" dirty="0"/>
              <a:t>Run the program</a:t>
            </a:r>
          </a:p>
          <a:p>
            <a:pPr marL="742950" lvl="1" indent="-285750">
              <a:lnSpc>
                <a:spcPct val="150000"/>
              </a:lnSpc>
              <a:buFont typeface="Arial" panose="020B0604020202020204" pitchFamily="34" charset="0"/>
              <a:buChar char="•"/>
            </a:pPr>
            <a:r>
              <a:rPr lang="en-US" dirty="0">
                <a:highlight>
                  <a:srgbClr val="000000"/>
                </a:highlight>
              </a:rPr>
              <a:t>$ ./ [ exe file name ] </a:t>
            </a:r>
          </a:p>
        </p:txBody>
      </p:sp>
      <p:sp>
        <p:nvSpPr>
          <p:cNvPr id="12" name="Rectangle: Rounded Corners 11">
            <a:extLst>
              <a:ext uri="{FF2B5EF4-FFF2-40B4-BE49-F238E27FC236}">
                <a16:creationId xmlns:a16="http://schemas.microsoft.com/office/drawing/2014/main" id="{B9E7946B-1488-DF14-9310-55E0D7625B29}"/>
              </a:ext>
            </a:extLst>
          </p:cNvPr>
          <p:cNvSpPr/>
          <p:nvPr/>
        </p:nvSpPr>
        <p:spPr>
          <a:xfrm>
            <a:off x="6372808" y="3526801"/>
            <a:ext cx="1069912" cy="391885"/>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Example</a:t>
            </a:r>
          </a:p>
        </p:txBody>
      </p:sp>
      <p:sp>
        <p:nvSpPr>
          <p:cNvPr id="13" name="Rectangle 12">
            <a:extLst>
              <a:ext uri="{FF2B5EF4-FFF2-40B4-BE49-F238E27FC236}">
                <a16:creationId xmlns:a16="http://schemas.microsoft.com/office/drawing/2014/main" id="{9BF0FC68-4158-5A6F-0632-6B78DFA720DB}"/>
              </a:ext>
            </a:extLst>
          </p:cNvPr>
          <p:cNvSpPr/>
          <p:nvPr/>
        </p:nvSpPr>
        <p:spPr>
          <a:xfrm>
            <a:off x="6372808" y="4058647"/>
            <a:ext cx="4240763" cy="1119843"/>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8DE6EDF-1762-FB5E-B99A-53FABE9287A0}"/>
              </a:ext>
            </a:extLst>
          </p:cNvPr>
          <p:cNvSpPr txBox="1"/>
          <p:nvPr/>
        </p:nvSpPr>
        <p:spPr>
          <a:xfrm>
            <a:off x="6096000" y="4077794"/>
            <a:ext cx="2824063" cy="464871"/>
          </a:xfrm>
          <a:prstGeom prst="rect">
            <a:avLst/>
          </a:prstGeom>
          <a:noFill/>
        </p:spPr>
        <p:txBody>
          <a:bodyPr wrap="square">
            <a:spAutoFit/>
          </a:bodyPr>
          <a:lstStyle/>
          <a:p>
            <a:pPr lvl="1">
              <a:lnSpc>
                <a:spcPct val="150000"/>
              </a:lnSpc>
            </a:pPr>
            <a:r>
              <a:rPr lang="en-US" dirty="0">
                <a:highlight>
                  <a:srgbClr val="000000"/>
                </a:highlight>
              </a:rPr>
              <a:t>$ g++ -o main main.cpp</a:t>
            </a:r>
          </a:p>
        </p:txBody>
      </p:sp>
      <p:sp>
        <p:nvSpPr>
          <p:cNvPr id="17" name="TextBox 16">
            <a:extLst>
              <a:ext uri="{FF2B5EF4-FFF2-40B4-BE49-F238E27FC236}">
                <a16:creationId xmlns:a16="http://schemas.microsoft.com/office/drawing/2014/main" id="{856CDB71-450A-A676-6C7B-E12061ADE5AA}"/>
              </a:ext>
            </a:extLst>
          </p:cNvPr>
          <p:cNvSpPr txBox="1"/>
          <p:nvPr/>
        </p:nvSpPr>
        <p:spPr>
          <a:xfrm>
            <a:off x="6095999" y="4561812"/>
            <a:ext cx="2824063" cy="464871"/>
          </a:xfrm>
          <a:prstGeom prst="rect">
            <a:avLst/>
          </a:prstGeom>
          <a:noFill/>
        </p:spPr>
        <p:txBody>
          <a:bodyPr wrap="square">
            <a:spAutoFit/>
          </a:bodyPr>
          <a:lstStyle/>
          <a:p>
            <a:pPr lvl="1">
              <a:lnSpc>
                <a:spcPct val="150000"/>
              </a:lnSpc>
            </a:pPr>
            <a:r>
              <a:rPr lang="en-US" dirty="0">
                <a:highlight>
                  <a:srgbClr val="000000"/>
                </a:highlight>
              </a:rPr>
              <a:t>$ ./main</a:t>
            </a:r>
          </a:p>
        </p:txBody>
      </p:sp>
    </p:spTree>
    <p:extLst>
      <p:ext uri="{BB962C8B-B14F-4D97-AF65-F5344CB8AC3E}">
        <p14:creationId xmlns:p14="http://schemas.microsoft.com/office/powerpoint/2010/main" val="103639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p:bldP spid="11" grpId="0"/>
      <p:bldP spid="12" grpId="0" animBg="1"/>
      <p:bldP spid="13" grpId="0" animBg="1"/>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9AA5-1A6E-273A-421D-30255E703F44}"/>
              </a:ext>
            </a:extLst>
          </p:cNvPr>
          <p:cNvSpPr>
            <a:spLocks noGrp="1"/>
          </p:cNvSpPr>
          <p:nvPr>
            <p:ph type="title"/>
          </p:nvPr>
        </p:nvSpPr>
        <p:spPr/>
        <p:txBody>
          <a:bodyPr/>
          <a:lstStyle/>
          <a:p>
            <a:r>
              <a:rPr lang="en-US" dirty="0"/>
              <a:t>Variables and data types.</a:t>
            </a:r>
          </a:p>
        </p:txBody>
      </p:sp>
      <p:sp>
        <p:nvSpPr>
          <p:cNvPr id="3" name="Content Placeholder 2">
            <a:extLst>
              <a:ext uri="{FF2B5EF4-FFF2-40B4-BE49-F238E27FC236}">
                <a16:creationId xmlns:a16="http://schemas.microsoft.com/office/drawing/2014/main" id="{CA502A18-2F2A-E69F-7E0B-4FED5B369652}"/>
              </a:ext>
            </a:extLst>
          </p:cNvPr>
          <p:cNvSpPr>
            <a:spLocks noGrp="1"/>
          </p:cNvSpPr>
          <p:nvPr>
            <p:ph idx="1"/>
          </p:nvPr>
        </p:nvSpPr>
        <p:spPr>
          <a:xfrm>
            <a:off x="685801" y="1890140"/>
            <a:ext cx="10131425" cy="1067664"/>
          </a:xfrm>
        </p:spPr>
        <p:txBody>
          <a:bodyPr>
            <a:normAutofit/>
          </a:bodyPr>
          <a:lstStyle/>
          <a:p>
            <a:r>
              <a:rPr lang="en-US" dirty="0"/>
              <a:t>Variables in C++ are fundamental components used to store and manipulate data in a program.</a:t>
            </a:r>
          </a:p>
          <a:p>
            <a:r>
              <a:rPr lang="en-US" dirty="0"/>
              <a:t>Here are the key points you might want to include in your slides:</a:t>
            </a:r>
          </a:p>
        </p:txBody>
      </p:sp>
      <p:sp>
        <p:nvSpPr>
          <p:cNvPr id="4" name="TextBox 3">
            <a:extLst>
              <a:ext uri="{FF2B5EF4-FFF2-40B4-BE49-F238E27FC236}">
                <a16:creationId xmlns:a16="http://schemas.microsoft.com/office/drawing/2014/main" id="{5B329D6E-4BCE-720E-2E3C-4F83BC184D80}"/>
              </a:ext>
            </a:extLst>
          </p:cNvPr>
          <p:cNvSpPr txBox="1"/>
          <p:nvPr/>
        </p:nvSpPr>
        <p:spPr>
          <a:xfrm>
            <a:off x="1054359" y="2957804"/>
            <a:ext cx="7772400" cy="2031325"/>
          </a:xfrm>
          <a:prstGeom prst="rect">
            <a:avLst/>
          </a:prstGeom>
          <a:noFill/>
        </p:spPr>
        <p:txBody>
          <a:bodyPr wrap="square" rtlCol="0">
            <a:spAutoFit/>
          </a:bodyPr>
          <a:lstStyle/>
          <a:p>
            <a:pPr marL="342900" indent="-342900">
              <a:buFont typeface="+mj-lt"/>
              <a:buAutoNum type="arabicParenR"/>
            </a:pPr>
            <a:r>
              <a:rPr lang="en-US" dirty="0"/>
              <a:t>Definition.</a:t>
            </a:r>
          </a:p>
          <a:p>
            <a:pPr marL="342900" indent="-342900">
              <a:buFont typeface="+mj-lt"/>
              <a:buAutoNum type="arabicParenR"/>
            </a:pPr>
            <a:r>
              <a:rPr lang="en-US" dirty="0"/>
              <a:t>Declaration.</a:t>
            </a:r>
          </a:p>
          <a:p>
            <a:pPr marL="342900" indent="-342900">
              <a:buFont typeface="+mj-lt"/>
              <a:buAutoNum type="arabicParenR"/>
            </a:pPr>
            <a:r>
              <a:rPr lang="en-US" dirty="0"/>
              <a:t>Initialization.</a:t>
            </a:r>
          </a:p>
          <a:p>
            <a:pPr marL="342900" indent="-342900">
              <a:buFont typeface="+mj-lt"/>
              <a:buAutoNum type="arabicParenR"/>
            </a:pPr>
            <a:r>
              <a:rPr lang="en-US" dirty="0"/>
              <a:t>Assignment.</a:t>
            </a:r>
          </a:p>
          <a:p>
            <a:pPr marL="342900" indent="-342900">
              <a:buFont typeface="+mj-lt"/>
              <a:buAutoNum type="arabicParenR"/>
            </a:pPr>
            <a:r>
              <a:rPr lang="en-US" dirty="0"/>
              <a:t>Data Types:</a:t>
            </a:r>
          </a:p>
          <a:p>
            <a:pPr marL="742950" lvl="1" indent="-285750">
              <a:buFont typeface="Arial" panose="020B0604020202020204" pitchFamily="34" charset="0"/>
              <a:buChar char="•"/>
            </a:pPr>
            <a:r>
              <a:rPr lang="en-US" dirty="0"/>
              <a:t>C++ supports various data types such as int, float, double, char, etc.</a:t>
            </a:r>
          </a:p>
          <a:p>
            <a:pPr marL="742950" lvl="1" indent="-285750">
              <a:buFont typeface="Arial" panose="020B0604020202020204" pitchFamily="34" charset="0"/>
              <a:buChar char="•"/>
            </a:pPr>
            <a:r>
              <a:rPr lang="en-US" dirty="0"/>
              <a:t>Choose a data type based on the type of data the variable will store.</a:t>
            </a:r>
          </a:p>
        </p:txBody>
      </p:sp>
    </p:spTree>
    <p:extLst>
      <p:ext uri="{BB962C8B-B14F-4D97-AF65-F5344CB8AC3E}">
        <p14:creationId xmlns:p14="http://schemas.microsoft.com/office/powerpoint/2010/main" val="247582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A2D0-E83E-5F97-0C45-CA3433CC1AC8}"/>
              </a:ext>
            </a:extLst>
          </p:cNvPr>
          <p:cNvSpPr>
            <a:spLocks noGrp="1"/>
          </p:cNvSpPr>
          <p:nvPr>
            <p:ph type="title"/>
          </p:nvPr>
        </p:nvSpPr>
        <p:spPr/>
        <p:txBody>
          <a:bodyPr/>
          <a:lstStyle/>
          <a:p>
            <a:r>
              <a:rPr lang="en-US" dirty="0"/>
              <a:t>Naming conventions:</a:t>
            </a:r>
          </a:p>
        </p:txBody>
      </p:sp>
      <p:sp>
        <p:nvSpPr>
          <p:cNvPr id="3" name="Content Placeholder 2">
            <a:extLst>
              <a:ext uri="{FF2B5EF4-FFF2-40B4-BE49-F238E27FC236}">
                <a16:creationId xmlns:a16="http://schemas.microsoft.com/office/drawing/2014/main" id="{9FA0450E-613E-1EEE-CF4A-A0A75150FDC9}"/>
              </a:ext>
            </a:extLst>
          </p:cNvPr>
          <p:cNvSpPr>
            <a:spLocks noGrp="1"/>
          </p:cNvSpPr>
          <p:nvPr>
            <p:ph idx="1"/>
          </p:nvPr>
        </p:nvSpPr>
        <p:spPr>
          <a:xfrm>
            <a:off x="685801" y="1675537"/>
            <a:ext cx="10131425" cy="1375574"/>
          </a:xfrm>
        </p:spPr>
        <p:txBody>
          <a:bodyPr/>
          <a:lstStyle/>
          <a:p>
            <a:r>
              <a:rPr lang="en-US" dirty="0"/>
              <a:t>Start with a letter or underscore.</a:t>
            </a:r>
          </a:p>
          <a:p>
            <a:r>
              <a:rPr lang="en-US" dirty="0"/>
              <a:t>Subsequent characters can be letters, digits, or underscores.</a:t>
            </a:r>
          </a:p>
          <a:p>
            <a:r>
              <a:rPr lang="en-US" dirty="0"/>
              <a:t>Case-sensitive.</a:t>
            </a:r>
          </a:p>
        </p:txBody>
      </p:sp>
      <p:sp>
        <p:nvSpPr>
          <p:cNvPr id="4" name="Title 1">
            <a:extLst>
              <a:ext uri="{FF2B5EF4-FFF2-40B4-BE49-F238E27FC236}">
                <a16:creationId xmlns:a16="http://schemas.microsoft.com/office/drawing/2014/main" id="{B1B31244-941F-CBBF-2E0D-32F03DEFE41C}"/>
              </a:ext>
            </a:extLst>
          </p:cNvPr>
          <p:cNvSpPr txBox="1">
            <a:spLocks/>
          </p:cNvSpPr>
          <p:nvPr/>
        </p:nvSpPr>
        <p:spPr>
          <a:xfrm>
            <a:off x="685801" y="351764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Best Practices:</a:t>
            </a:r>
          </a:p>
        </p:txBody>
      </p:sp>
      <p:sp>
        <p:nvSpPr>
          <p:cNvPr id="5" name="Content Placeholder 2">
            <a:extLst>
              <a:ext uri="{FF2B5EF4-FFF2-40B4-BE49-F238E27FC236}">
                <a16:creationId xmlns:a16="http://schemas.microsoft.com/office/drawing/2014/main" id="{C52B7DE9-A60E-AAE8-A15D-D6DF875F6E2B}"/>
              </a:ext>
            </a:extLst>
          </p:cNvPr>
          <p:cNvSpPr txBox="1">
            <a:spLocks/>
          </p:cNvSpPr>
          <p:nvPr/>
        </p:nvSpPr>
        <p:spPr>
          <a:xfrm>
            <a:off x="685801" y="4620902"/>
            <a:ext cx="10131425" cy="1375574"/>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Choose meaningful variable names.</a:t>
            </a:r>
          </a:p>
          <a:p>
            <a:r>
              <a:rPr lang="en-US" dirty="0"/>
              <a:t>Initialize variables when declaring them.</a:t>
            </a:r>
          </a:p>
          <a:p>
            <a:r>
              <a:rPr lang="en-US" dirty="0"/>
              <a:t>Keep variable scopes as narrow as possible.</a:t>
            </a:r>
          </a:p>
        </p:txBody>
      </p:sp>
    </p:spTree>
    <p:extLst>
      <p:ext uri="{BB962C8B-B14F-4D97-AF65-F5344CB8AC3E}">
        <p14:creationId xmlns:p14="http://schemas.microsoft.com/office/powerpoint/2010/main" val="409367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12DC713-033D-A966-9050-CD1423FDA80E}"/>
              </a:ext>
            </a:extLst>
          </p:cNvPr>
          <p:cNvSpPr/>
          <p:nvPr/>
        </p:nvSpPr>
        <p:spPr>
          <a:xfrm>
            <a:off x="1119673" y="1240971"/>
            <a:ext cx="2239347" cy="73711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Source-file</a:t>
            </a:r>
          </a:p>
        </p:txBody>
      </p:sp>
      <p:cxnSp>
        <p:nvCxnSpPr>
          <p:cNvPr id="4" name="Straight Arrow Connector 3">
            <a:extLst>
              <a:ext uri="{FF2B5EF4-FFF2-40B4-BE49-F238E27FC236}">
                <a16:creationId xmlns:a16="http://schemas.microsoft.com/office/drawing/2014/main" id="{F4F0064F-7D16-2F75-008C-298F3E45DE49}"/>
              </a:ext>
            </a:extLst>
          </p:cNvPr>
          <p:cNvCxnSpPr>
            <a:cxnSpLocks/>
          </p:cNvCxnSpPr>
          <p:nvPr/>
        </p:nvCxnSpPr>
        <p:spPr>
          <a:xfrm>
            <a:off x="2239346" y="1978090"/>
            <a:ext cx="0" cy="438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Rectangle: Rounded Corners 4">
            <a:extLst>
              <a:ext uri="{FF2B5EF4-FFF2-40B4-BE49-F238E27FC236}">
                <a16:creationId xmlns:a16="http://schemas.microsoft.com/office/drawing/2014/main" id="{A7A6C8A9-71BA-0F83-E454-B0AADDB13719}"/>
              </a:ext>
            </a:extLst>
          </p:cNvPr>
          <p:cNvSpPr/>
          <p:nvPr/>
        </p:nvSpPr>
        <p:spPr>
          <a:xfrm>
            <a:off x="1119673" y="2416629"/>
            <a:ext cx="2239347" cy="73711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Pre-processing</a:t>
            </a:r>
          </a:p>
        </p:txBody>
      </p:sp>
      <p:cxnSp>
        <p:nvCxnSpPr>
          <p:cNvPr id="6" name="Straight Arrow Connector 5">
            <a:extLst>
              <a:ext uri="{FF2B5EF4-FFF2-40B4-BE49-F238E27FC236}">
                <a16:creationId xmlns:a16="http://schemas.microsoft.com/office/drawing/2014/main" id="{5C4DEE35-91AF-4575-15F8-032CBC25064B}"/>
              </a:ext>
            </a:extLst>
          </p:cNvPr>
          <p:cNvCxnSpPr>
            <a:stCxn id="5" idx="2"/>
          </p:cNvCxnSpPr>
          <p:nvPr/>
        </p:nvCxnSpPr>
        <p:spPr>
          <a:xfrm>
            <a:off x="2239347" y="3153748"/>
            <a:ext cx="0" cy="438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Rounded Corners 6">
            <a:extLst>
              <a:ext uri="{FF2B5EF4-FFF2-40B4-BE49-F238E27FC236}">
                <a16:creationId xmlns:a16="http://schemas.microsoft.com/office/drawing/2014/main" id="{ED890502-EA11-EA60-7D88-50B6EFB5C903}"/>
              </a:ext>
            </a:extLst>
          </p:cNvPr>
          <p:cNvSpPr/>
          <p:nvPr/>
        </p:nvSpPr>
        <p:spPr>
          <a:xfrm>
            <a:off x="1119673" y="3568958"/>
            <a:ext cx="2239347" cy="73711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Compilation</a:t>
            </a:r>
          </a:p>
        </p:txBody>
      </p:sp>
      <p:cxnSp>
        <p:nvCxnSpPr>
          <p:cNvPr id="8" name="Straight Arrow Connector 7">
            <a:extLst>
              <a:ext uri="{FF2B5EF4-FFF2-40B4-BE49-F238E27FC236}">
                <a16:creationId xmlns:a16="http://schemas.microsoft.com/office/drawing/2014/main" id="{D843A1E3-0563-4C33-B1B8-CAD1A1B570C6}"/>
              </a:ext>
            </a:extLst>
          </p:cNvPr>
          <p:cNvCxnSpPr>
            <a:stCxn id="7" idx="2"/>
          </p:cNvCxnSpPr>
          <p:nvPr/>
        </p:nvCxnSpPr>
        <p:spPr>
          <a:xfrm>
            <a:off x="2239347" y="4306077"/>
            <a:ext cx="0" cy="438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4B6E3511-7110-E578-8548-2854B70A64A9}"/>
              </a:ext>
            </a:extLst>
          </p:cNvPr>
          <p:cNvSpPr/>
          <p:nvPr/>
        </p:nvSpPr>
        <p:spPr>
          <a:xfrm>
            <a:off x="1119673" y="4744616"/>
            <a:ext cx="2239347" cy="73711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Assembly</a:t>
            </a:r>
          </a:p>
        </p:txBody>
      </p:sp>
      <p:cxnSp>
        <p:nvCxnSpPr>
          <p:cNvPr id="10" name="Straight Arrow Connector 9">
            <a:extLst>
              <a:ext uri="{FF2B5EF4-FFF2-40B4-BE49-F238E27FC236}">
                <a16:creationId xmlns:a16="http://schemas.microsoft.com/office/drawing/2014/main" id="{437CB6D9-303D-6CB0-BAC9-EFA762A24B32}"/>
              </a:ext>
            </a:extLst>
          </p:cNvPr>
          <p:cNvCxnSpPr>
            <a:stCxn id="9" idx="2"/>
          </p:cNvCxnSpPr>
          <p:nvPr/>
        </p:nvCxnSpPr>
        <p:spPr>
          <a:xfrm>
            <a:off x="2239347" y="5481735"/>
            <a:ext cx="0" cy="438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E515415E-8688-9216-7D15-88308C3C2C2C}"/>
              </a:ext>
            </a:extLst>
          </p:cNvPr>
          <p:cNvSpPr/>
          <p:nvPr/>
        </p:nvSpPr>
        <p:spPr>
          <a:xfrm>
            <a:off x="1119673" y="5920274"/>
            <a:ext cx="2239347" cy="73711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Linker</a:t>
            </a:r>
          </a:p>
        </p:txBody>
      </p:sp>
      <p:cxnSp>
        <p:nvCxnSpPr>
          <p:cNvPr id="14" name="Straight Arrow Connector 13">
            <a:extLst>
              <a:ext uri="{FF2B5EF4-FFF2-40B4-BE49-F238E27FC236}">
                <a16:creationId xmlns:a16="http://schemas.microsoft.com/office/drawing/2014/main" id="{9B69A07D-5F88-3E8B-DEA1-0BD36B604596}"/>
              </a:ext>
            </a:extLst>
          </p:cNvPr>
          <p:cNvCxnSpPr>
            <a:cxnSpLocks/>
            <a:stCxn id="11" idx="3"/>
          </p:cNvCxnSpPr>
          <p:nvPr/>
        </p:nvCxnSpPr>
        <p:spPr>
          <a:xfrm>
            <a:off x="3359020" y="6288834"/>
            <a:ext cx="8210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Rectangle: Rounded Corners 16">
            <a:extLst>
              <a:ext uri="{FF2B5EF4-FFF2-40B4-BE49-F238E27FC236}">
                <a16:creationId xmlns:a16="http://schemas.microsoft.com/office/drawing/2014/main" id="{AB9FBAB9-70B9-CBB6-B7CA-B4D7D76C3EC0}"/>
              </a:ext>
            </a:extLst>
          </p:cNvPr>
          <p:cNvSpPr/>
          <p:nvPr/>
        </p:nvSpPr>
        <p:spPr>
          <a:xfrm>
            <a:off x="4180114" y="5901612"/>
            <a:ext cx="2239347" cy="737119"/>
          </a:xfrm>
          <a:prstGeom prst="roundRect">
            <a:avLst>
              <a:gd name="adj" fmla="val 50000"/>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Executable</a:t>
            </a:r>
          </a:p>
        </p:txBody>
      </p:sp>
      <p:cxnSp>
        <p:nvCxnSpPr>
          <p:cNvPr id="21" name="Straight Connector 20">
            <a:extLst>
              <a:ext uri="{FF2B5EF4-FFF2-40B4-BE49-F238E27FC236}">
                <a16:creationId xmlns:a16="http://schemas.microsoft.com/office/drawing/2014/main" id="{7A3000FB-7C04-1B18-00DB-23ADAA35F380}"/>
              </a:ext>
            </a:extLst>
          </p:cNvPr>
          <p:cNvCxnSpPr>
            <a:cxnSpLocks/>
            <a:stCxn id="17" idx="3"/>
          </p:cNvCxnSpPr>
          <p:nvPr/>
        </p:nvCxnSpPr>
        <p:spPr>
          <a:xfrm>
            <a:off x="6419460" y="6270172"/>
            <a:ext cx="1280160" cy="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D6DA4935-26E6-F19F-203F-0F30064FC69D}"/>
              </a:ext>
            </a:extLst>
          </p:cNvPr>
          <p:cNvCxnSpPr/>
          <p:nvPr/>
        </p:nvCxnSpPr>
        <p:spPr>
          <a:xfrm flipV="1">
            <a:off x="7699620" y="5645020"/>
            <a:ext cx="0" cy="6251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3BBBBE0B-E771-0B3E-B156-BC9479EFDF45}"/>
              </a:ext>
            </a:extLst>
          </p:cNvPr>
          <p:cNvSpPr/>
          <p:nvPr/>
        </p:nvSpPr>
        <p:spPr>
          <a:xfrm>
            <a:off x="4478694" y="1840463"/>
            <a:ext cx="6456774" cy="3844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Hello world</a:t>
            </a:r>
          </a:p>
        </p:txBody>
      </p:sp>
      <p:sp>
        <p:nvSpPr>
          <p:cNvPr id="27" name="Title 1">
            <a:extLst>
              <a:ext uri="{FF2B5EF4-FFF2-40B4-BE49-F238E27FC236}">
                <a16:creationId xmlns:a16="http://schemas.microsoft.com/office/drawing/2014/main" id="{BC1AA41C-8667-D552-D8D9-5653377FA266}"/>
              </a:ext>
            </a:extLst>
          </p:cNvPr>
          <p:cNvSpPr txBox="1">
            <a:spLocks/>
          </p:cNvSpPr>
          <p:nvPr/>
        </p:nvSpPr>
        <p:spPr>
          <a:xfrm>
            <a:off x="471196" y="337543"/>
            <a:ext cx="10131425" cy="14562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Compilation process:</a:t>
            </a:r>
            <a:endParaRPr lang="en-US" dirty="0"/>
          </a:p>
        </p:txBody>
      </p:sp>
    </p:spTree>
    <p:extLst>
      <p:ext uri="{BB962C8B-B14F-4D97-AF65-F5344CB8AC3E}">
        <p14:creationId xmlns:p14="http://schemas.microsoft.com/office/powerpoint/2010/main" val="24227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7" grpId="0" animBg="1"/>
      <p:bldP spid="9" grpId="0" animBg="1"/>
      <p:bldP spid="11" grpId="0" animBg="1"/>
      <p:bldP spid="17"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EBDE4-288A-E457-A247-A42FDB72338E}"/>
              </a:ext>
            </a:extLst>
          </p:cNvPr>
          <p:cNvSpPr>
            <a:spLocks noGrp="1"/>
          </p:cNvSpPr>
          <p:nvPr>
            <p:ph idx="1"/>
          </p:nvPr>
        </p:nvSpPr>
        <p:spPr>
          <a:xfrm>
            <a:off x="601826" y="1156305"/>
            <a:ext cx="5410199" cy="2715899"/>
          </a:xfrm>
        </p:spPr>
        <p:txBody>
          <a:bodyPr/>
          <a:lstStyle/>
          <a:p>
            <a:r>
              <a:rPr lang="en-US" dirty="0"/>
              <a:t>Pre-processing:</a:t>
            </a:r>
          </a:p>
          <a:p>
            <a:pPr lvl="1"/>
            <a:r>
              <a:rPr lang="en-US" dirty="0"/>
              <a:t>Objective: Prepare the source code for compilation.</a:t>
            </a:r>
          </a:p>
          <a:p>
            <a:pPr lvl="1"/>
            <a:r>
              <a:rPr lang="en-US" dirty="0"/>
              <a:t>Actions:</a:t>
            </a:r>
          </a:p>
          <a:p>
            <a:pPr lvl="2"/>
            <a:r>
              <a:rPr lang="en-US" dirty="0"/>
              <a:t>Inclusion of header files (#include directives).</a:t>
            </a:r>
          </a:p>
          <a:p>
            <a:pPr lvl="2"/>
            <a:r>
              <a:rPr lang="en-US" dirty="0"/>
              <a:t>Expansion of macros (#define directives).</a:t>
            </a:r>
          </a:p>
          <a:p>
            <a:pPr lvl="2"/>
            <a:r>
              <a:rPr lang="en-US" dirty="0"/>
              <a:t>Removal of comments.</a:t>
            </a:r>
          </a:p>
          <a:p>
            <a:pPr lvl="2"/>
            <a:r>
              <a:rPr lang="en-US" dirty="0"/>
              <a:t>Conditional compilation (#ifdef, #ifndef, #endif).</a:t>
            </a:r>
          </a:p>
        </p:txBody>
      </p:sp>
      <p:sp>
        <p:nvSpPr>
          <p:cNvPr id="4" name="Content Placeholder 2">
            <a:extLst>
              <a:ext uri="{FF2B5EF4-FFF2-40B4-BE49-F238E27FC236}">
                <a16:creationId xmlns:a16="http://schemas.microsoft.com/office/drawing/2014/main" id="{320ED5BF-075A-C910-CCF4-F8A35B45405C}"/>
              </a:ext>
            </a:extLst>
          </p:cNvPr>
          <p:cNvSpPr txBox="1">
            <a:spLocks/>
          </p:cNvSpPr>
          <p:nvPr/>
        </p:nvSpPr>
        <p:spPr>
          <a:xfrm>
            <a:off x="601826" y="3872204"/>
            <a:ext cx="5410199" cy="13536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a:t>Compilation:</a:t>
            </a:r>
            <a:endParaRPr lang="en-US" dirty="0"/>
          </a:p>
          <a:p>
            <a:pPr lvl="1"/>
            <a:r>
              <a:rPr lang="en-US" dirty="0"/>
              <a:t>Objective</a:t>
            </a:r>
            <a:r>
              <a:rPr lang="en-US" b="1" dirty="0"/>
              <a:t>:</a:t>
            </a:r>
            <a:r>
              <a:rPr lang="en-US" dirty="0"/>
              <a:t> Translate the pre-processed source code into assembly code.</a:t>
            </a:r>
          </a:p>
        </p:txBody>
      </p:sp>
      <p:sp>
        <p:nvSpPr>
          <p:cNvPr id="5" name="Content Placeholder 2">
            <a:extLst>
              <a:ext uri="{FF2B5EF4-FFF2-40B4-BE49-F238E27FC236}">
                <a16:creationId xmlns:a16="http://schemas.microsoft.com/office/drawing/2014/main" id="{2EC5201E-62F7-A2B7-038C-9B50BB1B2577}"/>
              </a:ext>
            </a:extLst>
          </p:cNvPr>
          <p:cNvSpPr txBox="1">
            <a:spLocks/>
          </p:cNvSpPr>
          <p:nvPr/>
        </p:nvSpPr>
        <p:spPr>
          <a:xfrm>
            <a:off x="6012025" y="1040017"/>
            <a:ext cx="5410199" cy="13536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a:t>Assembly:</a:t>
            </a:r>
          </a:p>
          <a:p>
            <a:pPr lvl="1"/>
            <a:r>
              <a:rPr lang="en-US" dirty="0"/>
              <a:t>Objective</a:t>
            </a:r>
            <a:r>
              <a:rPr lang="en-US" b="1" dirty="0"/>
              <a:t>:</a:t>
            </a:r>
            <a:r>
              <a:rPr lang="en-US" dirty="0"/>
              <a:t> Convert the assembly code into machine code (binary).</a:t>
            </a:r>
          </a:p>
        </p:txBody>
      </p:sp>
      <p:sp>
        <p:nvSpPr>
          <p:cNvPr id="7" name="Content Placeholder 2">
            <a:extLst>
              <a:ext uri="{FF2B5EF4-FFF2-40B4-BE49-F238E27FC236}">
                <a16:creationId xmlns:a16="http://schemas.microsoft.com/office/drawing/2014/main" id="{3E385542-6942-30FA-C4C0-CC517A1D0108}"/>
              </a:ext>
            </a:extLst>
          </p:cNvPr>
          <p:cNvSpPr txBox="1">
            <a:spLocks/>
          </p:cNvSpPr>
          <p:nvPr/>
        </p:nvSpPr>
        <p:spPr>
          <a:xfrm>
            <a:off x="6012025" y="2518575"/>
            <a:ext cx="5410199" cy="13536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a:t>Linking:</a:t>
            </a:r>
          </a:p>
          <a:p>
            <a:pPr lvl="1"/>
            <a:r>
              <a:rPr lang="en-US" dirty="0"/>
              <a:t>Objective</a:t>
            </a:r>
            <a:r>
              <a:rPr lang="en-US" b="1" dirty="0"/>
              <a:t>:</a:t>
            </a:r>
            <a:r>
              <a:rPr lang="en-US" dirty="0"/>
              <a:t> Combine multiple object files and libraries into a single executable.</a:t>
            </a:r>
          </a:p>
        </p:txBody>
      </p:sp>
      <p:sp>
        <p:nvSpPr>
          <p:cNvPr id="8" name="Content Placeholder 2">
            <a:extLst>
              <a:ext uri="{FF2B5EF4-FFF2-40B4-BE49-F238E27FC236}">
                <a16:creationId xmlns:a16="http://schemas.microsoft.com/office/drawing/2014/main" id="{ABAB4791-F809-4B34-0561-A1E26CE0B728}"/>
              </a:ext>
            </a:extLst>
          </p:cNvPr>
          <p:cNvSpPr txBox="1">
            <a:spLocks/>
          </p:cNvSpPr>
          <p:nvPr/>
        </p:nvSpPr>
        <p:spPr>
          <a:xfrm>
            <a:off x="6012025" y="3872204"/>
            <a:ext cx="5410199" cy="135363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b="1" dirty="0"/>
              <a:t>Loader (Run-time):</a:t>
            </a:r>
          </a:p>
          <a:p>
            <a:pPr lvl="1"/>
            <a:r>
              <a:rPr lang="en-US" dirty="0"/>
              <a:t>Objective</a:t>
            </a:r>
            <a:r>
              <a:rPr lang="en-US" b="1" dirty="0"/>
              <a:t>:</a:t>
            </a:r>
            <a:r>
              <a:rPr lang="en-US" dirty="0"/>
              <a:t> Load the executable into memory for execution.</a:t>
            </a:r>
          </a:p>
        </p:txBody>
      </p:sp>
    </p:spTree>
    <p:extLst>
      <p:ext uri="{BB962C8B-B14F-4D97-AF65-F5344CB8AC3E}">
        <p14:creationId xmlns:p14="http://schemas.microsoft.com/office/powerpoint/2010/main" val="5132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500"/>
                                        <p:tgtEl>
                                          <p:spTgt spid="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xEl>
                                              <p:pRg st="0" end="0"/>
                                            </p:txEl>
                                          </p:spTgt>
                                        </p:tgtEl>
                                        <p:attrNameLst>
                                          <p:attrName>style.visibility</p:attrName>
                                        </p:attrNameLst>
                                      </p:cBhvr>
                                      <p:to>
                                        <p:strVal val="visible"/>
                                      </p:to>
                                    </p:set>
                                    <p:animEffect transition="in" filter="fade">
                                      <p:cBhvr>
                                        <p:cTn id="46" dur="500"/>
                                        <p:tgtEl>
                                          <p:spTgt spid="7">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animEffect transition="in" filter="fade">
                                      <p:cBhvr>
                                        <p:cTn id="49" dur="500"/>
                                        <p:tgtEl>
                                          <p:spTgt spid="7">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Effect transition="in" filter="fade">
                                      <p:cBhvr>
                                        <p:cTn id="54" dur="500"/>
                                        <p:tgtEl>
                                          <p:spTgt spid="8">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7" grpId="0" build="p"/>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4789F89-E813-1C2D-4E5F-E0E5A5B44B64}"/>
              </a:ext>
            </a:extLst>
          </p:cNvPr>
          <p:cNvSpPr/>
          <p:nvPr/>
        </p:nvSpPr>
        <p:spPr>
          <a:xfrm>
            <a:off x="12192000" y="1857483"/>
            <a:ext cx="10131425" cy="464510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45C8E-4893-38EA-9C36-E1C3BFB09002}"/>
              </a:ext>
            </a:extLst>
          </p:cNvPr>
          <p:cNvSpPr>
            <a:spLocks noGrp="1"/>
          </p:cNvSpPr>
          <p:nvPr>
            <p:ph type="title"/>
          </p:nvPr>
        </p:nvSpPr>
        <p:spPr/>
        <p:txBody>
          <a:bodyPr/>
          <a:lstStyle/>
          <a:p>
            <a:r>
              <a:rPr lang="en-US" dirty="0"/>
              <a:t>C++ Operators:</a:t>
            </a:r>
          </a:p>
        </p:txBody>
      </p:sp>
      <p:sp>
        <p:nvSpPr>
          <p:cNvPr id="3" name="Content Placeholder 2">
            <a:extLst>
              <a:ext uri="{FF2B5EF4-FFF2-40B4-BE49-F238E27FC236}">
                <a16:creationId xmlns:a16="http://schemas.microsoft.com/office/drawing/2014/main" id="{A9A0704C-215F-9B35-68FB-7A7628D407F1}"/>
              </a:ext>
            </a:extLst>
          </p:cNvPr>
          <p:cNvSpPr>
            <a:spLocks noGrp="1"/>
          </p:cNvSpPr>
          <p:nvPr>
            <p:ph idx="1"/>
          </p:nvPr>
        </p:nvSpPr>
        <p:spPr>
          <a:xfrm>
            <a:off x="685801" y="2142067"/>
            <a:ext cx="9951097" cy="3649133"/>
          </a:xfrm>
        </p:spPr>
        <p:txBody>
          <a:bodyPr/>
          <a:lstStyle/>
          <a:p>
            <a:r>
              <a:rPr lang="en-US" dirty="0"/>
              <a:t>Operators are symbols that perform operations on variables and values. For example, + is an operator used for addition, while - is used for subtraction.</a:t>
            </a:r>
          </a:p>
          <a:p>
            <a:r>
              <a:rPr lang="en-US" b="0" i="0" dirty="0">
                <a:effectLst/>
                <a:latin typeface="euclid_circular_a"/>
              </a:rPr>
              <a:t>Operators in C++ can be classified into 6 types:</a:t>
            </a:r>
          </a:p>
          <a:p>
            <a:pPr lvl="1"/>
            <a:r>
              <a:rPr lang="en-US" dirty="0"/>
              <a:t>Arithmetic Operators</a:t>
            </a:r>
          </a:p>
          <a:p>
            <a:pPr lvl="1"/>
            <a:r>
              <a:rPr lang="en-US" dirty="0"/>
              <a:t>Assignment Operators</a:t>
            </a:r>
          </a:p>
          <a:p>
            <a:pPr lvl="1"/>
            <a:r>
              <a:rPr lang="en-US" dirty="0"/>
              <a:t>Relational Operators</a:t>
            </a:r>
          </a:p>
          <a:p>
            <a:pPr lvl="1"/>
            <a:r>
              <a:rPr lang="en-US" dirty="0"/>
              <a:t>Logical Operators</a:t>
            </a:r>
          </a:p>
          <a:p>
            <a:pPr lvl="1"/>
            <a:r>
              <a:rPr lang="en-US" dirty="0"/>
              <a:t>Bitwise Operators</a:t>
            </a:r>
          </a:p>
          <a:p>
            <a:pPr lvl="1"/>
            <a:r>
              <a:rPr lang="en-US" dirty="0" err="1"/>
              <a:t>Tenary</a:t>
            </a:r>
            <a:endParaRPr lang="en-US" dirty="0"/>
          </a:p>
        </p:txBody>
      </p:sp>
      <p:graphicFrame>
        <p:nvGraphicFramePr>
          <p:cNvPr id="10" name="Table 9">
            <a:extLst>
              <a:ext uri="{FF2B5EF4-FFF2-40B4-BE49-F238E27FC236}">
                <a16:creationId xmlns:a16="http://schemas.microsoft.com/office/drawing/2014/main" id="{3025DE44-6F21-398B-18BE-D0021F41343A}"/>
              </a:ext>
            </a:extLst>
          </p:cNvPr>
          <p:cNvGraphicFramePr>
            <a:graphicFrameLocks noGrp="1"/>
          </p:cNvGraphicFramePr>
          <p:nvPr>
            <p:extLst>
              <p:ext uri="{D42A27DB-BD31-4B8C-83A1-F6EECF244321}">
                <p14:modId xmlns:p14="http://schemas.microsoft.com/office/powerpoint/2010/main" val="1435046465"/>
              </p:ext>
            </p:extLst>
          </p:nvPr>
        </p:nvGraphicFramePr>
        <p:xfrm>
          <a:off x="16327667" y="1857487"/>
          <a:ext cx="6030684" cy="4645104"/>
        </p:xfrm>
        <a:graphic>
          <a:graphicData uri="http://schemas.openxmlformats.org/drawingml/2006/table">
            <a:tbl>
              <a:tblPr firstRow="1" bandRow="1">
                <a:tableStyleId>{5C22544A-7EE6-4342-B048-85BDC9FD1C3A}</a:tableStyleId>
              </a:tblPr>
              <a:tblGrid>
                <a:gridCol w="3015342">
                  <a:extLst>
                    <a:ext uri="{9D8B030D-6E8A-4147-A177-3AD203B41FA5}">
                      <a16:colId xmlns:a16="http://schemas.microsoft.com/office/drawing/2014/main" val="4175504020"/>
                    </a:ext>
                  </a:extLst>
                </a:gridCol>
                <a:gridCol w="3015342">
                  <a:extLst>
                    <a:ext uri="{9D8B030D-6E8A-4147-A177-3AD203B41FA5}">
                      <a16:colId xmlns:a16="http://schemas.microsoft.com/office/drawing/2014/main" val="2643552082"/>
                    </a:ext>
                  </a:extLst>
                </a:gridCol>
              </a:tblGrid>
              <a:tr h="580638">
                <a:tc>
                  <a:txBody>
                    <a:bodyPr/>
                    <a:lstStyle/>
                    <a:p>
                      <a:pPr algn="ctr"/>
                      <a:r>
                        <a:rPr lang="en-US" dirty="0"/>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Type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418993"/>
                  </a:ext>
                </a:extLst>
              </a:tr>
              <a:tr h="580638">
                <a:tc>
                  <a:txBody>
                    <a:bodyPr/>
                    <a:lstStyle/>
                    <a:p>
                      <a:pPr algn="ctr"/>
                      <a:r>
                        <a:rPr lang="en-US"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Unary 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9478573"/>
                  </a:ext>
                </a:extLst>
              </a:tr>
              <a:tr h="580638">
                <a:tc>
                  <a:txBody>
                    <a:bodyPr/>
                    <a:lstStyle/>
                    <a:p>
                      <a:pPr algn="ctr"/>
                      <a:r>
                        <a:rPr lang="en-US" dirty="0">
                          <a:solidFill>
                            <a:schemeClr val="tx1"/>
                          </a:solidFill>
                        </a:rPr>
                        <a:t>+, -,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Arithmetic Operators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0907177"/>
                  </a:ext>
                </a:extLst>
              </a:tr>
              <a:tr h="580638">
                <a:tc>
                  <a:txBody>
                    <a:bodyPr/>
                    <a:lstStyle/>
                    <a:p>
                      <a:pPr algn="ctr"/>
                      <a:r>
                        <a:rPr lang="en-US" dirty="0">
                          <a:solidFill>
                            <a:schemeClr val="tx1"/>
                          </a:solidFill>
                        </a:rPr>
                        <a:t>=, +=,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Assignment Operators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0844787"/>
                  </a:ext>
                </a:extLst>
              </a:tr>
              <a:tr h="5806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&lt;, &lt;=, &gt;=,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Relational Operators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0752"/>
                  </a:ext>
                </a:extLst>
              </a:tr>
              <a:tr h="580638">
                <a:tc>
                  <a:txBody>
                    <a:bodyPr/>
                    <a:lstStyle/>
                    <a:p>
                      <a:pPr algn="ctr"/>
                      <a:r>
                        <a:rPr lang="en-US" dirty="0">
                          <a:solidFill>
                            <a:schemeClr val="tx1"/>
                          </a:solidFill>
                        </a:rPr>
                        <a:t>&amp;&amp;,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Logical Operators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9200361"/>
                  </a:ext>
                </a:extLst>
              </a:tr>
              <a:tr h="580638">
                <a:tc>
                  <a:txBody>
                    <a:bodyPr/>
                    <a:lstStyle/>
                    <a:p>
                      <a:pPr algn="ctr"/>
                      <a:r>
                        <a:rPr lang="en-US" dirty="0">
                          <a:solidFill>
                            <a:schemeClr val="tx1"/>
                          </a:solidFill>
                        </a:rPr>
                        <a:t>&amp;, | &lt;&lt;, &gt;&gt;,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Bitwise Operators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7801179"/>
                  </a:ext>
                </a:extLst>
              </a:tr>
              <a:tr h="580638">
                <a:tc>
                  <a:txBody>
                    <a:bodyPr/>
                    <a:lstStyle/>
                    <a:p>
                      <a:pPr algn="ctr"/>
                      <a:r>
                        <a:rPr lang="en-US"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Ternary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3661681"/>
                  </a:ext>
                </a:extLst>
              </a:tr>
            </a:tbl>
          </a:graphicData>
        </a:graphic>
      </p:graphicFrame>
      <p:graphicFrame>
        <p:nvGraphicFramePr>
          <p:cNvPr id="11" name="Table 10">
            <a:extLst>
              <a:ext uri="{FF2B5EF4-FFF2-40B4-BE49-F238E27FC236}">
                <a16:creationId xmlns:a16="http://schemas.microsoft.com/office/drawing/2014/main" id="{BAF65ED5-E507-CA97-67B4-EA924C3AB8D8}"/>
              </a:ext>
            </a:extLst>
          </p:cNvPr>
          <p:cNvGraphicFramePr>
            <a:graphicFrameLocks noGrp="1"/>
          </p:cNvGraphicFramePr>
          <p:nvPr>
            <p:extLst>
              <p:ext uri="{D42A27DB-BD31-4B8C-83A1-F6EECF244321}">
                <p14:modId xmlns:p14="http://schemas.microsoft.com/office/powerpoint/2010/main" val="3465405353"/>
              </p:ext>
            </p:extLst>
          </p:nvPr>
        </p:nvGraphicFramePr>
        <p:xfrm>
          <a:off x="12226926" y="1857483"/>
          <a:ext cx="4100741" cy="569167"/>
        </p:xfrm>
        <a:graphic>
          <a:graphicData uri="http://schemas.openxmlformats.org/drawingml/2006/table">
            <a:tbl>
              <a:tblPr firstRow="1" bandRow="1">
                <a:tableStyleId>{5C22544A-7EE6-4342-B048-85BDC9FD1C3A}</a:tableStyleId>
              </a:tblPr>
              <a:tblGrid>
                <a:gridCol w="4100741">
                  <a:extLst>
                    <a:ext uri="{9D8B030D-6E8A-4147-A177-3AD203B41FA5}">
                      <a16:colId xmlns:a16="http://schemas.microsoft.com/office/drawing/2014/main" val="3000115296"/>
                    </a:ext>
                  </a:extLst>
                </a:gridCol>
              </a:tblGrid>
              <a:tr h="569167">
                <a:tc>
                  <a:txBody>
                    <a:bodyPr/>
                    <a:lstStyle/>
                    <a:p>
                      <a:pPr algn="ctr"/>
                      <a:r>
                        <a:rPr lang="en-US"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1922437"/>
                  </a:ext>
                </a:extLst>
              </a:tr>
            </a:tbl>
          </a:graphicData>
        </a:graphic>
      </p:graphicFrame>
      <p:graphicFrame>
        <p:nvGraphicFramePr>
          <p:cNvPr id="12" name="Table 11">
            <a:extLst>
              <a:ext uri="{FF2B5EF4-FFF2-40B4-BE49-F238E27FC236}">
                <a16:creationId xmlns:a16="http://schemas.microsoft.com/office/drawing/2014/main" id="{75FA6E65-C730-5986-AF24-5C07AB3E8A74}"/>
              </a:ext>
            </a:extLst>
          </p:cNvPr>
          <p:cNvGraphicFramePr>
            <a:graphicFrameLocks noGrp="1"/>
          </p:cNvGraphicFramePr>
          <p:nvPr>
            <p:extLst>
              <p:ext uri="{D42A27DB-BD31-4B8C-83A1-F6EECF244321}">
                <p14:modId xmlns:p14="http://schemas.microsoft.com/office/powerpoint/2010/main" val="4097237203"/>
              </p:ext>
            </p:extLst>
          </p:nvPr>
        </p:nvGraphicFramePr>
        <p:xfrm>
          <a:off x="12226926" y="2426656"/>
          <a:ext cx="4100741" cy="606485"/>
        </p:xfrm>
        <a:graphic>
          <a:graphicData uri="http://schemas.openxmlformats.org/drawingml/2006/table">
            <a:tbl>
              <a:tblPr firstRow="1" bandRow="1">
                <a:tableStyleId>{5C22544A-7EE6-4342-B048-85BDC9FD1C3A}</a:tableStyleId>
              </a:tblPr>
              <a:tblGrid>
                <a:gridCol w="4100741">
                  <a:extLst>
                    <a:ext uri="{9D8B030D-6E8A-4147-A177-3AD203B41FA5}">
                      <a16:colId xmlns:a16="http://schemas.microsoft.com/office/drawing/2014/main" val="3000115296"/>
                    </a:ext>
                  </a:extLst>
                </a:gridCol>
              </a:tblGrid>
              <a:tr h="606485">
                <a:tc>
                  <a:txBody>
                    <a:bodyPr/>
                    <a:lstStyle/>
                    <a:p>
                      <a:pPr algn="ctr"/>
                      <a:r>
                        <a:rPr lang="en-US" dirty="0"/>
                        <a:t>Unary Operators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1922437"/>
                  </a:ext>
                </a:extLst>
              </a:tr>
            </a:tbl>
          </a:graphicData>
        </a:graphic>
      </p:graphicFrame>
      <p:graphicFrame>
        <p:nvGraphicFramePr>
          <p:cNvPr id="13" name="Table 12">
            <a:extLst>
              <a:ext uri="{FF2B5EF4-FFF2-40B4-BE49-F238E27FC236}">
                <a16:creationId xmlns:a16="http://schemas.microsoft.com/office/drawing/2014/main" id="{1EE90190-1DA2-661C-27BC-653242D57EFD}"/>
              </a:ext>
            </a:extLst>
          </p:cNvPr>
          <p:cNvGraphicFramePr>
            <a:graphicFrameLocks noGrp="1"/>
          </p:cNvGraphicFramePr>
          <p:nvPr>
            <p:extLst>
              <p:ext uri="{D42A27DB-BD31-4B8C-83A1-F6EECF244321}">
                <p14:modId xmlns:p14="http://schemas.microsoft.com/office/powerpoint/2010/main" val="2169779460"/>
              </p:ext>
            </p:extLst>
          </p:nvPr>
        </p:nvGraphicFramePr>
        <p:xfrm>
          <a:off x="12226926" y="3033146"/>
          <a:ext cx="4100741" cy="2901818"/>
        </p:xfrm>
        <a:graphic>
          <a:graphicData uri="http://schemas.openxmlformats.org/drawingml/2006/table">
            <a:tbl>
              <a:tblPr firstRow="1" bandRow="1">
                <a:tableStyleId>{5C22544A-7EE6-4342-B048-85BDC9FD1C3A}</a:tableStyleId>
              </a:tblPr>
              <a:tblGrid>
                <a:gridCol w="4100741">
                  <a:extLst>
                    <a:ext uri="{9D8B030D-6E8A-4147-A177-3AD203B41FA5}">
                      <a16:colId xmlns:a16="http://schemas.microsoft.com/office/drawing/2014/main" val="3000115296"/>
                    </a:ext>
                  </a:extLst>
                </a:gridCol>
              </a:tblGrid>
              <a:tr h="2901818">
                <a:tc>
                  <a:txBody>
                    <a:bodyPr/>
                    <a:lstStyle/>
                    <a:p>
                      <a:pPr algn="ctr"/>
                      <a:r>
                        <a:rPr lang="en-US" dirty="0"/>
                        <a:t>Binary Operators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1922437"/>
                  </a:ext>
                </a:extLst>
              </a:tr>
            </a:tbl>
          </a:graphicData>
        </a:graphic>
      </p:graphicFrame>
      <p:graphicFrame>
        <p:nvGraphicFramePr>
          <p:cNvPr id="14" name="Table 13">
            <a:extLst>
              <a:ext uri="{FF2B5EF4-FFF2-40B4-BE49-F238E27FC236}">
                <a16:creationId xmlns:a16="http://schemas.microsoft.com/office/drawing/2014/main" id="{22654A4A-E954-B82F-8D53-3CD789BF08D1}"/>
              </a:ext>
            </a:extLst>
          </p:cNvPr>
          <p:cNvGraphicFramePr>
            <a:graphicFrameLocks noGrp="1"/>
          </p:cNvGraphicFramePr>
          <p:nvPr>
            <p:extLst>
              <p:ext uri="{D42A27DB-BD31-4B8C-83A1-F6EECF244321}">
                <p14:modId xmlns:p14="http://schemas.microsoft.com/office/powerpoint/2010/main" val="3707634394"/>
              </p:ext>
            </p:extLst>
          </p:nvPr>
        </p:nvGraphicFramePr>
        <p:xfrm>
          <a:off x="12226926" y="5934968"/>
          <a:ext cx="4100741" cy="567620"/>
        </p:xfrm>
        <a:graphic>
          <a:graphicData uri="http://schemas.openxmlformats.org/drawingml/2006/table">
            <a:tbl>
              <a:tblPr firstRow="1" bandRow="1">
                <a:tableStyleId>{5C22544A-7EE6-4342-B048-85BDC9FD1C3A}</a:tableStyleId>
              </a:tblPr>
              <a:tblGrid>
                <a:gridCol w="4100741">
                  <a:extLst>
                    <a:ext uri="{9D8B030D-6E8A-4147-A177-3AD203B41FA5}">
                      <a16:colId xmlns:a16="http://schemas.microsoft.com/office/drawing/2014/main" val="3000115296"/>
                    </a:ext>
                  </a:extLst>
                </a:gridCol>
              </a:tblGrid>
              <a:tr h="567620">
                <a:tc>
                  <a:txBody>
                    <a:bodyPr/>
                    <a:lstStyle/>
                    <a:p>
                      <a:pPr algn="ctr"/>
                      <a:r>
                        <a:rPr lang="en-US" dirty="0"/>
                        <a:t>Ternary Operators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1922437"/>
                  </a:ext>
                </a:extLst>
              </a:tr>
            </a:tbl>
          </a:graphicData>
        </a:graphic>
      </p:graphicFrame>
    </p:spTree>
    <p:extLst>
      <p:ext uri="{BB962C8B-B14F-4D97-AF65-F5344CB8AC3E}">
        <p14:creationId xmlns:p14="http://schemas.microsoft.com/office/powerpoint/2010/main" val="1690476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726C6-889C-805E-8740-80A66742BB3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DF8ACF-70FD-6E12-0B79-886024F7A35C}"/>
              </a:ext>
            </a:extLst>
          </p:cNvPr>
          <p:cNvSpPr/>
          <p:nvPr/>
        </p:nvSpPr>
        <p:spPr>
          <a:xfrm>
            <a:off x="757399" y="1847456"/>
            <a:ext cx="10131425" cy="464510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E377175D-F875-5EE0-D02D-617F539B002F}"/>
              </a:ext>
            </a:extLst>
          </p:cNvPr>
          <p:cNvGraphicFramePr>
            <a:graphicFrameLocks noGrp="1"/>
          </p:cNvGraphicFramePr>
          <p:nvPr>
            <p:extLst>
              <p:ext uri="{D42A27DB-BD31-4B8C-83A1-F6EECF244321}">
                <p14:modId xmlns:p14="http://schemas.microsoft.com/office/powerpoint/2010/main" val="962846160"/>
              </p:ext>
            </p:extLst>
          </p:nvPr>
        </p:nvGraphicFramePr>
        <p:xfrm>
          <a:off x="4858140" y="1847459"/>
          <a:ext cx="6030684" cy="4645104"/>
        </p:xfrm>
        <a:graphic>
          <a:graphicData uri="http://schemas.openxmlformats.org/drawingml/2006/table">
            <a:tbl>
              <a:tblPr firstRow="1" bandRow="1">
                <a:tableStyleId>{5C22544A-7EE6-4342-B048-85BDC9FD1C3A}</a:tableStyleId>
              </a:tblPr>
              <a:tblGrid>
                <a:gridCol w="3015342">
                  <a:extLst>
                    <a:ext uri="{9D8B030D-6E8A-4147-A177-3AD203B41FA5}">
                      <a16:colId xmlns:a16="http://schemas.microsoft.com/office/drawing/2014/main" val="4175504020"/>
                    </a:ext>
                  </a:extLst>
                </a:gridCol>
                <a:gridCol w="3015342">
                  <a:extLst>
                    <a:ext uri="{9D8B030D-6E8A-4147-A177-3AD203B41FA5}">
                      <a16:colId xmlns:a16="http://schemas.microsoft.com/office/drawing/2014/main" val="2643552082"/>
                    </a:ext>
                  </a:extLst>
                </a:gridCol>
              </a:tblGrid>
              <a:tr h="580638">
                <a:tc>
                  <a:txBody>
                    <a:bodyPr/>
                    <a:lstStyle/>
                    <a:p>
                      <a:pPr algn="ctr"/>
                      <a:r>
                        <a:rPr lang="en-US" dirty="0"/>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t>Type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418993"/>
                  </a:ext>
                </a:extLst>
              </a:tr>
              <a:tr h="580638">
                <a:tc>
                  <a:txBody>
                    <a:bodyPr/>
                    <a:lstStyle/>
                    <a:p>
                      <a:pPr algn="ctr"/>
                      <a:r>
                        <a:rPr lang="en-US"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Unary 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9478573"/>
                  </a:ext>
                </a:extLst>
              </a:tr>
              <a:tr h="580638">
                <a:tc>
                  <a:txBody>
                    <a:bodyPr/>
                    <a:lstStyle/>
                    <a:p>
                      <a:pPr algn="ctr"/>
                      <a:r>
                        <a:rPr lang="en-US" dirty="0">
                          <a:solidFill>
                            <a:schemeClr val="tx1"/>
                          </a:solidFill>
                        </a:rPr>
                        <a:t>+, -,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Arithmetic Operators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0907177"/>
                  </a:ext>
                </a:extLst>
              </a:tr>
              <a:tr h="580638">
                <a:tc>
                  <a:txBody>
                    <a:bodyPr/>
                    <a:lstStyle/>
                    <a:p>
                      <a:pPr algn="ctr"/>
                      <a:r>
                        <a:rPr lang="en-US" dirty="0">
                          <a:solidFill>
                            <a:schemeClr val="tx1"/>
                          </a:solidFill>
                        </a:rPr>
                        <a:t>=, +=, -=,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Assignment Operators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0844787"/>
                  </a:ext>
                </a:extLst>
              </a:tr>
              <a:tr h="58063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rPr>
                        <a:t>&lt;, &lt;=, &gt;=,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Relational Operators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040752"/>
                  </a:ext>
                </a:extLst>
              </a:tr>
              <a:tr h="580638">
                <a:tc>
                  <a:txBody>
                    <a:bodyPr/>
                    <a:lstStyle/>
                    <a:p>
                      <a:pPr algn="ctr"/>
                      <a:r>
                        <a:rPr lang="en-US" dirty="0">
                          <a:solidFill>
                            <a:schemeClr val="tx1"/>
                          </a:solidFill>
                        </a:rPr>
                        <a:t>&amp;&amp;,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Logical Operators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9200361"/>
                  </a:ext>
                </a:extLst>
              </a:tr>
              <a:tr h="580638">
                <a:tc>
                  <a:txBody>
                    <a:bodyPr/>
                    <a:lstStyle/>
                    <a:p>
                      <a:pPr algn="ctr"/>
                      <a:r>
                        <a:rPr lang="en-US" dirty="0">
                          <a:solidFill>
                            <a:schemeClr val="tx1"/>
                          </a:solidFill>
                        </a:rPr>
                        <a:t>&amp;, | &lt;&lt;, &gt;&gt;,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solidFill>
                            <a:schemeClr val="tx1"/>
                          </a:solidFill>
                        </a:rPr>
                        <a:t>Bitwise Operators</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7801179"/>
                  </a:ext>
                </a:extLst>
              </a:tr>
              <a:tr h="580638">
                <a:tc>
                  <a:txBody>
                    <a:bodyPr/>
                    <a:lstStyle/>
                    <a:p>
                      <a:pPr algn="ctr"/>
                      <a:r>
                        <a:rPr lang="en-US"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Ternary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3661681"/>
                  </a:ext>
                </a:extLst>
              </a:tr>
            </a:tbl>
          </a:graphicData>
        </a:graphic>
      </p:graphicFrame>
      <p:graphicFrame>
        <p:nvGraphicFramePr>
          <p:cNvPr id="7" name="Table 6">
            <a:extLst>
              <a:ext uri="{FF2B5EF4-FFF2-40B4-BE49-F238E27FC236}">
                <a16:creationId xmlns:a16="http://schemas.microsoft.com/office/drawing/2014/main" id="{C2852CA2-2C04-CA27-1474-6157D425E3EF}"/>
              </a:ext>
            </a:extLst>
          </p:cNvPr>
          <p:cNvGraphicFramePr>
            <a:graphicFrameLocks noGrp="1"/>
          </p:cNvGraphicFramePr>
          <p:nvPr>
            <p:extLst>
              <p:ext uri="{D42A27DB-BD31-4B8C-83A1-F6EECF244321}">
                <p14:modId xmlns:p14="http://schemas.microsoft.com/office/powerpoint/2010/main" val="1647895078"/>
              </p:ext>
            </p:extLst>
          </p:nvPr>
        </p:nvGraphicFramePr>
        <p:xfrm>
          <a:off x="757399" y="1847455"/>
          <a:ext cx="4100741" cy="569167"/>
        </p:xfrm>
        <a:graphic>
          <a:graphicData uri="http://schemas.openxmlformats.org/drawingml/2006/table">
            <a:tbl>
              <a:tblPr firstRow="1" bandRow="1">
                <a:tableStyleId>{5C22544A-7EE6-4342-B048-85BDC9FD1C3A}</a:tableStyleId>
              </a:tblPr>
              <a:tblGrid>
                <a:gridCol w="4100741">
                  <a:extLst>
                    <a:ext uri="{9D8B030D-6E8A-4147-A177-3AD203B41FA5}">
                      <a16:colId xmlns:a16="http://schemas.microsoft.com/office/drawing/2014/main" val="3000115296"/>
                    </a:ext>
                  </a:extLst>
                </a:gridCol>
              </a:tblGrid>
              <a:tr h="569167">
                <a:tc>
                  <a:txBody>
                    <a:bodyPr/>
                    <a:lstStyle/>
                    <a:p>
                      <a:pPr algn="ctr"/>
                      <a:r>
                        <a:rPr lang="en-US"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1922437"/>
                  </a:ext>
                </a:extLst>
              </a:tr>
            </a:tbl>
          </a:graphicData>
        </a:graphic>
      </p:graphicFrame>
      <p:graphicFrame>
        <p:nvGraphicFramePr>
          <p:cNvPr id="10" name="Table 9">
            <a:extLst>
              <a:ext uri="{FF2B5EF4-FFF2-40B4-BE49-F238E27FC236}">
                <a16:creationId xmlns:a16="http://schemas.microsoft.com/office/drawing/2014/main" id="{0B21E62D-0A11-2799-83A6-5018E45DFAA2}"/>
              </a:ext>
            </a:extLst>
          </p:cNvPr>
          <p:cNvGraphicFramePr>
            <a:graphicFrameLocks noGrp="1"/>
          </p:cNvGraphicFramePr>
          <p:nvPr>
            <p:extLst>
              <p:ext uri="{D42A27DB-BD31-4B8C-83A1-F6EECF244321}">
                <p14:modId xmlns:p14="http://schemas.microsoft.com/office/powerpoint/2010/main" val="3085658258"/>
              </p:ext>
            </p:extLst>
          </p:nvPr>
        </p:nvGraphicFramePr>
        <p:xfrm>
          <a:off x="757399" y="2416628"/>
          <a:ext cx="4100741" cy="606485"/>
        </p:xfrm>
        <a:graphic>
          <a:graphicData uri="http://schemas.openxmlformats.org/drawingml/2006/table">
            <a:tbl>
              <a:tblPr firstRow="1" bandRow="1">
                <a:tableStyleId>{5C22544A-7EE6-4342-B048-85BDC9FD1C3A}</a:tableStyleId>
              </a:tblPr>
              <a:tblGrid>
                <a:gridCol w="4100741">
                  <a:extLst>
                    <a:ext uri="{9D8B030D-6E8A-4147-A177-3AD203B41FA5}">
                      <a16:colId xmlns:a16="http://schemas.microsoft.com/office/drawing/2014/main" val="3000115296"/>
                    </a:ext>
                  </a:extLst>
                </a:gridCol>
              </a:tblGrid>
              <a:tr h="606485">
                <a:tc>
                  <a:txBody>
                    <a:bodyPr/>
                    <a:lstStyle/>
                    <a:p>
                      <a:pPr algn="ctr"/>
                      <a:r>
                        <a:rPr lang="en-US" dirty="0"/>
                        <a:t>Unary Operators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1922437"/>
                  </a:ext>
                </a:extLst>
              </a:tr>
            </a:tbl>
          </a:graphicData>
        </a:graphic>
      </p:graphicFrame>
      <p:graphicFrame>
        <p:nvGraphicFramePr>
          <p:cNvPr id="11" name="Table 10">
            <a:extLst>
              <a:ext uri="{FF2B5EF4-FFF2-40B4-BE49-F238E27FC236}">
                <a16:creationId xmlns:a16="http://schemas.microsoft.com/office/drawing/2014/main" id="{33592B5E-4851-2CFD-01DF-4C45DAD8ADCD}"/>
              </a:ext>
            </a:extLst>
          </p:cNvPr>
          <p:cNvGraphicFramePr>
            <a:graphicFrameLocks noGrp="1"/>
          </p:cNvGraphicFramePr>
          <p:nvPr>
            <p:extLst>
              <p:ext uri="{D42A27DB-BD31-4B8C-83A1-F6EECF244321}">
                <p14:modId xmlns:p14="http://schemas.microsoft.com/office/powerpoint/2010/main" val="1326415373"/>
              </p:ext>
            </p:extLst>
          </p:nvPr>
        </p:nvGraphicFramePr>
        <p:xfrm>
          <a:off x="757399" y="3023118"/>
          <a:ext cx="4100741" cy="2901818"/>
        </p:xfrm>
        <a:graphic>
          <a:graphicData uri="http://schemas.openxmlformats.org/drawingml/2006/table">
            <a:tbl>
              <a:tblPr firstRow="1" bandRow="1">
                <a:tableStyleId>{5C22544A-7EE6-4342-B048-85BDC9FD1C3A}</a:tableStyleId>
              </a:tblPr>
              <a:tblGrid>
                <a:gridCol w="4100741">
                  <a:extLst>
                    <a:ext uri="{9D8B030D-6E8A-4147-A177-3AD203B41FA5}">
                      <a16:colId xmlns:a16="http://schemas.microsoft.com/office/drawing/2014/main" val="3000115296"/>
                    </a:ext>
                  </a:extLst>
                </a:gridCol>
              </a:tblGrid>
              <a:tr h="2901818">
                <a:tc>
                  <a:txBody>
                    <a:bodyPr/>
                    <a:lstStyle/>
                    <a:p>
                      <a:pPr algn="ctr"/>
                      <a:r>
                        <a:rPr lang="en-US" dirty="0"/>
                        <a:t>Binary Operators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1922437"/>
                  </a:ext>
                </a:extLst>
              </a:tr>
            </a:tbl>
          </a:graphicData>
        </a:graphic>
      </p:graphicFrame>
      <p:graphicFrame>
        <p:nvGraphicFramePr>
          <p:cNvPr id="12" name="Table 11">
            <a:extLst>
              <a:ext uri="{FF2B5EF4-FFF2-40B4-BE49-F238E27FC236}">
                <a16:creationId xmlns:a16="http://schemas.microsoft.com/office/drawing/2014/main" id="{634F207D-233B-5BBF-D71F-529F55AB2F1F}"/>
              </a:ext>
            </a:extLst>
          </p:cNvPr>
          <p:cNvGraphicFramePr>
            <a:graphicFrameLocks noGrp="1"/>
          </p:cNvGraphicFramePr>
          <p:nvPr>
            <p:extLst>
              <p:ext uri="{D42A27DB-BD31-4B8C-83A1-F6EECF244321}">
                <p14:modId xmlns:p14="http://schemas.microsoft.com/office/powerpoint/2010/main" val="2154901018"/>
              </p:ext>
            </p:extLst>
          </p:nvPr>
        </p:nvGraphicFramePr>
        <p:xfrm>
          <a:off x="757399" y="5924940"/>
          <a:ext cx="4100741" cy="567620"/>
        </p:xfrm>
        <a:graphic>
          <a:graphicData uri="http://schemas.openxmlformats.org/drawingml/2006/table">
            <a:tbl>
              <a:tblPr firstRow="1" bandRow="1">
                <a:tableStyleId>{5C22544A-7EE6-4342-B048-85BDC9FD1C3A}</a:tableStyleId>
              </a:tblPr>
              <a:tblGrid>
                <a:gridCol w="4100741">
                  <a:extLst>
                    <a:ext uri="{9D8B030D-6E8A-4147-A177-3AD203B41FA5}">
                      <a16:colId xmlns:a16="http://schemas.microsoft.com/office/drawing/2014/main" val="3000115296"/>
                    </a:ext>
                  </a:extLst>
                </a:gridCol>
              </a:tblGrid>
              <a:tr h="567620">
                <a:tc>
                  <a:txBody>
                    <a:bodyPr/>
                    <a:lstStyle/>
                    <a:p>
                      <a:pPr algn="ctr"/>
                      <a:r>
                        <a:rPr lang="en-US" dirty="0"/>
                        <a:t>Ternary Operators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1922437"/>
                  </a:ext>
                </a:extLst>
              </a:tr>
            </a:tbl>
          </a:graphicData>
        </a:graphic>
      </p:graphicFrame>
      <p:sp>
        <p:nvSpPr>
          <p:cNvPr id="2" name="Title 1">
            <a:extLst>
              <a:ext uri="{FF2B5EF4-FFF2-40B4-BE49-F238E27FC236}">
                <a16:creationId xmlns:a16="http://schemas.microsoft.com/office/drawing/2014/main" id="{96F48424-558C-906F-E540-3955BFF22F26}"/>
              </a:ext>
            </a:extLst>
          </p:cNvPr>
          <p:cNvSpPr>
            <a:spLocks noGrp="1"/>
          </p:cNvSpPr>
          <p:nvPr>
            <p:ph type="title"/>
          </p:nvPr>
        </p:nvSpPr>
        <p:spPr/>
        <p:txBody>
          <a:bodyPr/>
          <a:lstStyle/>
          <a:p>
            <a:r>
              <a:rPr lang="en-US" dirty="0"/>
              <a:t>C++ Operators:</a:t>
            </a:r>
          </a:p>
        </p:txBody>
      </p:sp>
    </p:spTree>
    <p:extLst>
      <p:ext uri="{BB962C8B-B14F-4D97-AF65-F5344CB8AC3E}">
        <p14:creationId xmlns:p14="http://schemas.microsoft.com/office/powerpoint/2010/main" val="10869052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9CFE-0F3F-A2A8-66A2-ACE92114BD37}"/>
              </a:ext>
            </a:extLst>
          </p:cNvPr>
          <p:cNvSpPr>
            <a:spLocks noGrp="1"/>
          </p:cNvSpPr>
          <p:nvPr>
            <p:ph type="title"/>
          </p:nvPr>
        </p:nvSpPr>
        <p:spPr>
          <a:xfrm>
            <a:off x="685800" y="245706"/>
            <a:ext cx="10131425" cy="1456267"/>
          </a:xfrm>
        </p:spPr>
        <p:txBody>
          <a:bodyPr/>
          <a:lstStyle/>
          <a:p>
            <a:r>
              <a:rPr lang="en-US" dirty="0"/>
              <a:t>Scope of variable:</a:t>
            </a:r>
          </a:p>
        </p:txBody>
      </p:sp>
      <p:sp>
        <p:nvSpPr>
          <p:cNvPr id="3" name="Content Placeholder 2">
            <a:extLst>
              <a:ext uri="{FF2B5EF4-FFF2-40B4-BE49-F238E27FC236}">
                <a16:creationId xmlns:a16="http://schemas.microsoft.com/office/drawing/2014/main" id="{AEB364B8-3907-C8DA-FBC3-167374C88BFB}"/>
              </a:ext>
            </a:extLst>
          </p:cNvPr>
          <p:cNvSpPr>
            <a:spLocks noGrp="1"/>
          </p:cNvSpPr>
          <p:nvPr>
            <p:ph idx="1"/>
          </p:nvPr>
        </p:nvSpPr>
        <p:spPr>
          <a:xfrm>
            <a:off x="611156" y="2114247"/>
            <a:ext cx="10131425" cy="1456267"/>
          </a:xfrm>
        </p:spPr>
        <p:txBody>
          <a:bodyPr/>
          <a:lstStyle/>
          <a:p>
            <a:r>
              <a:rPr lang="en-US" dirty="0"/>
              <a:t>The area under which a variable is applicable or </a:t>
            </a:r>
            <a:r>
              <a:rPr lang="en-US" dirty="0">
                <a:solidFill>
                  <a:schemeClr val="accent5"/>
                </a:solidFill>
              </a:rPr>
              <a:t>alive </a:t>
            </a:r>
            <a:r>
              <a:rPr lang="en-US" dirty="0"/>
              <a:t>called scope.</a:t>
            </a:r>
          </a:p>
          <a:p>
            <a:r>
              <a:rPr lang="en-US" dirty="0">
                <a:solidFill>
                  <a:schemeClr val="accent5"/>
                </a:solidFill>
              </a:rPr>
              <a:t>Strict definition: </a:t>
            </a:r>
            <a:r>
              <a:rPr lang="en-US" dirty="0"/>
              <a:t>a block or a region where a variable is declared, defined, and used, and where a block or region ends, the variable is automatically destroyed.</a:t>
            </a:r>
            <a:endParaRPr lang="en-US" dirty="0">
              <a:solidFill>
                <a:schemeClr val="accent5"/>
              </a:solidFill>
            </a:endParaRPr>
          </a:p>
        </p:txBody>
      </p:sp>
      <p:sp>
        <p:nvSpPr>
          <p:cNvPr id="4" name="TextBox 3">
            <a:extLst>
              <a:ext uri="{FF2B5EF4-FFF2-40B4-BE49-F238E27FC236}">
                <a16:creationId xmlns:a16="http://schemas.microsoft.com/office/drawing/2014/main" id="{D671DDE6-9A4A-B569-F0FF-CE65926E8DB3}"/>
              </a:ext>
            </a:extLst>
          </p:cNvPr>
          <p:cNvSpPr txBox="1"/>
          <p:nvPr/>
        </p:nvSpPr>
        <p:spPr>
          <a:xfrm>
            <a:off x="4888430" y="1517307"/>
            <a:ext cx="1726163" cy="369332"/>
          </a:xfrm>
          <a:prstGeom prst="rect">
            <a:avLst/>
          </a:prstGeom>
          <a:noFill/>
        </p:spPr>
        <p:txBody>
          <a:bodyPr wrap="square" rtlCol="0">
            <a:spAutoFit/>
          </a:bodyPr>
          <a:lstStyle/>
          <a:p>
            <a:r>
              <a:rPr lang="en-US" dirty="0">
                <a:solidFill>
                  <a:schemeClr val="accent5"/>
                </a:solidFill>
              </a:rPr>
              <a:t>Scope = life time</a:t>
            </a:r>
          </a:p>
        </p:txBody>
      </p:sp>
      <p:sp>
        <p:nvSpPr>
          <p:cNvPr id="5" name="Rectangle 4">
            <a:extLst>
              <a:ext uri="{FF2B5EF4-FFF2-40B4-BE49-F238E27FC236}">
                <a16:creationId xmlns:a16="http://schemas.microsoft.com/office/drawing/2014/main" id="{C18858A9-7B60-5384-4774-3785CE0E8585}"/>
              </a:ext>
            </a:extLst>
          </p:cNvPr>
          <p:cNvSpPr/>
          <p:nvPr/>
        </p:nvSpPr>
        <p:spPr>
          <a:xfrm>
            <a:off x="774441" y="3886199"/>
            <a:ext cx="4646645" cy="10916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a:t>
            </a:r>
          </a:p>
          <a:p>
            <a:r>
              <a:rPr lang="en-US" dirty="0"/>
              <a:t>	int var = 10;</a:t>
            </a:r>
          </a:p>
          <a:p>
            <a:r>
              <a:rPr lang="en-US" dirty="0"/>
              <a:t>}</a:t>
            </a:r>
          </a:p>
        </p:txBody>
      </p:sp>
      <p:cxnSp>
        <p:nvCxnSpPr>
          <p:cNvPr id="7" name="Straight Arrow Connector 6">
            <a:extLst>
              <a:ext uri="{FF2B5EF4-FFF2-40B4-BE49-F238E27FC236}">
                <a16:creationId xmlns:a16="http://schemas.microsoft.com/office/drawing/2014/main" id="{3CB73EF0-026F-0113-624E-271B740285DC}"/>
              </a:ext>
            </a:extLst>
          </p:cNvPr>
          <p:cNvCxnSpPr>
            <a:cxnSpLocks/>
            <a:endCxn id="8" idx="1"/>
          </p:cNvCxnSpPr>
          <p:nvPr/>
        </p:nvCxnSpPr>
        <p:spPr>
          <a:xfrm>
            <a:off x="5421086" y="4432040"/>
            <a:ext cx="11935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3774E0D9-60EB-8B95-826D-0FFB9CF2B9C8}"/>
              </a:ext>
            </a:extLst>
          </p:cNvPr>
          <p:cNvSpPr txBox="1"/>
          <p:nvPr/>
        </p:nvSpPr>
        <p:spPr>
          <a:xfrm>
            <a:off x="6614593" y="3693376"/>
            <a:ext cx="3723725" cy="1477328"/>
          </a:xfrm>
          <a:prstGeom prst="rect">
            <a:avLst/>
          </a:prstGeom>
          <a:noFill/>
          <a:ln>
            <a:solidFill>
              <a:schemeClr val="accent5"/>
            </a:solidFill>
          </a:ln>
        </p:spPr>
        <p:txBody>
          <a:bodyPr wrap="square" rtlCol="0">
            <a:spAutoFit/>
          </a:bodyPr>
          <a:lstStyle/>
          <a:p>
            <a:r>
              <a:rPr lang="en-US" dirty="0"/>
              <a:t>The scope starts when the “ { “ symbol is declared.</a:t>
            </a:r>
          </a:p>
          <a:p>
            <a:r>
              <a:rPr lang="en-US" dirty="0"/>
              <a:t>Variable initialized.</a:t>
            </a:r>
          </a:p>
          <a:p>
            <a:r>
              <a:rPr lang="en-US" dirty="0"/>
              <a:t>The scope ends when the “ } “ symbol is declared.</a:t>
            </a:r>
          </a:p>
        </p:txBody>
      </p:sp>
      <p:cxnSp>
        <p:nvCxnSpPr>
          <p:cNvPr id="13" name="Straight Arrow Connector 12">
            <a:extLst>
              <a:ext uri="{FF2B5EF4-FFF2-40B4-BE49-F238E27FC236}">
                <a16:creationId xmlns:a16="http://schemas.microsoft.com/office/drawing/2014/main" id="{D49E6742-6A71-E0CD-3C0B-7DAC78EA1C3C}"/>
              </a:ext>
            </a:extLst>
          </p:cNvPr>
          <p:cNvCxnSpPr>
            <a:stCxn id="5" idx="2"/>
          </p:cNvCxnSpPr>
          <p:nvPr/>
        </p:nvCxnSpPr>
        <p:spPr>
          <a:xfrm flipH="1">
            <a:off x="3097763" y="4977881"/>
            <a:ext cx="1" cy="4618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90A04854-F2D1-7872-1D9C-2A5727082D85}"/>
              </a:ext>
            </a:extLst>
          </p:cNvPr>
          <p:cNvSpPr txBox="1"/>
          <p:nvPr/>
        </p:nvSpPr>
        <p:spPr>
          <a:xfrm>
            <a:off x="2318657" y="5439747"/>
            <a:ext cx="1558212" cy="369332"/>
          </a:xfrm>
          <a:prstGeom prst="rect">
            <a:avLst/>
          </a:prstGeom>
          <a:noFill/>
        </p:spPr>
        <p:txBody>
          <a:bodyPr wrap="square" rtlCol="0">
            <a:spAutoFit/>
          </a:bodyPr>
          <a:lstStyle/>
          <a:p>
            <a:r>
              <a:rPr lang="en-US" dirty="0"/>
              <a:t>Local Variable</a:t>
            </a:r>
          </a:p>
        </p:txBody>
      </p:sp>
    </p:spTree>
    <p:extLst>
      <p:ext uri="{BB962C8B-B14F-4D97-AF65-F5344CB8AC3E}">
        <p14:creationId xmlns:p14="http://schemas.microsoft.com/office/powerpoint/2010/main" val="359254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8"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DFF362C-5A79-A279-994F-88E0315B1637}"/>
              </a:ext>
            </a:extLst>
          </p:cNvPr>
          <p:cNvGraphicFramePr>
            <a:graphicFrameLocks noGrp="1"/>
          </p:cNvGraphicFramePr>
          <p:nvPr>
            <p:ph idx="1"/>
            <p:extLst>
              <p:ext uri="{D42A27DB-BD31-4B8C-83A1-F6EECF244321}">
                <p14:modId xmlns:p14="http://schemas.microsoft.com/office/powerpoint/2010/main" val="914443201"/>
              </p:ext>
            </p:extLst>
          </p:nvPr>
        </p:nvGraphicFramePr>
        <p:xfrm>
          <a:off x="569167" y="228562"/>
          <a:ext cx="11196736" cy="6400875"/>
        </p:xfrm>
        <a:graphic>
          <a:graphicData uri="http://schemas.openxmlformats.org/drawingml/2006/table">
            <a:tbl>
              <a:tblPr firstRow="1" bandRow="1">
                <a:tableStyleId>{5940675A-B579-460E-94D1-54222C63F5DA}</a:tableStyleId>
              </a:tblPr>
              <a:tblGrid>
                <a:gridCol w="5598368">
                  <a:extLst>
                    <a:ext uri="{9D8B030D-6E8A-4147-A177-3AD203B41FA5}">
                      <a16:colId xmlns:a16="http://schemas.microsoft.com/office/drawing/2014/main" val="858235370"/>
                    </a:ext>
                  </a:extLst>
                </a:gridCol>
                <a:gridCol w="5598368">
                  <a:extLst>
                    <a:ext uri="{9D8B030D-6E8A-4147-A177-3AD203B41FA5}">
                      <a16:colId xmlns:a16="http://schemas.microsoft.com/office/drawing/2014/main" val="93863359"/>
                    </a:ext>
                  </a:extLst>
                </a:gridCol>
              </a:tblGrid>
              <a:tr h="469563">
                <a:tc>
                  <a:txBody>
                    <a:bodyPr/>
                    <a:lstStyle/>
                    <a:p>
                      <a:pPr algn="ctr" fontAlgn="t"/>
                      <a:r>
                        <a:rPr lang="en-US" sz="2800" dirty="0">
                          <a:solidFill>
                            <a:schemeClr val="tx1"/>
                          </a:solidFill>
                          <a:effectLst>
                            <a:glow rad="63500">
                              <a:schemeClr val="accent1">
                                <a:satMod val="175000"/>
                                <a:alpha val="40000"/>
                              </a:schemeClr>
                            </a:glow>
                          </a:effectLst>
                        </a:rPr>
                        <a:t>Global Variable</a:t>
                      </a:r>
                      <a:endParaRPr lang="en-US" sz="2800" dirty="0">
                        <a:solidFill>
                          <a:schemeClr val="tx1"/>
                        </a:solidFill>
                        <a:effectLst>
                          <a:glow rad="63500">
                            <a:schemeClr val="accent1">
                              <a:satMod val="175000"/>
                              <a:alpha val="40000"/>
                            </a:schemeClr>
                          </a:glow>
                        </a:effectLst>
                        <a:latin typeface="times new roman" panose="02020603050405020304" pitchFamily="18" charset="0"/>
                      </a:endParaRPr>
                    </a:p>
                  </a:txBody>
                  <a:tcPr marT="91440" marB="91440"/>
                </a:tc>
                <a:tc>
                  <a:txBody>
                    <a:bodyPr/>
                    <a:lstStyle/>
                    <a:p>
                      <a:pPr algn="ctr" fontAlgn="t"/>
                      <a:r>
                        <a:rPr lang="en-US" sz="2800" dirty="0">
                          <a:solidFill>
                            <a:schemeClr val="tx1"/>
                          </a:solidFill>
                          <a:effectLst>
                            <a:glow rad="63500">
                              <a:schemeClr val="accent1">
                                <a:satMod val="175000"/>
                                <a:alpha val="40000"/>
                              </a:schemeClr>
                            </a:glow>
                          </a:effectLst>
                        </a:rPr>
                        <a:t>Local Variable</a:t>
                      </a:r>
                      <a:endParaRPr lang="en-US" sz="2800" dirty="0">
                        <a:solidFill>
                          <a:schemeClr val="tx1"/>
                        </a:solidFill>
                        <a:effectLst>
                          <a:glow rad="63500">
                            <a:schemeClr val="accent1">
                              <a:satMod val="175000"/>
                              <a:alpha val="40000"/>
                            </a:schemeClr>
                          </a:glow>
                        </a:effectLst>
                        <a:latin typeface="times new roman" panose="02020603050405020304" pitchFamily="18" charset="0"/>
                      </a:endParaRPr>
                    </a:p>
                  </a:txBody>
                  <a:tcPr marT="91440" marB="91440"/>
                </a:tc>
                <a:extLst>
                  <a:ext uri="{0D108BD9-81ED-4DB2-BD59-A6C34878D82A}">
                    <a16:rowId xmlns:a16="http://schemas.microsoft.com/office/drawing/2014/main" val="891223298"/>
                  </a:ext>
                </a:extLst>
              </a:tr>
              <a:tr h="688692">
                <a:tc>
                  <a:txBody>
                    <a:bodyPr/>
                    <a:lstStyle/>
                    <a:p>
                      <a:pPr algn="just" fontAlgn="t"/>
                      <a:r>
                        <a:rPr lang="en-US" dirty="0">
                          <a:solidFill>
                            <a:schemeClr val="tx1"/>
                          </a:solidFill>
                          <a:effectLst/>
                        </a:rPr>
                        <a:t>Global variables are declared outside all the function blocks.</a:t>
                      </a:r>
                      <a:endParaRPr lang="en-US" dirty="0">
                        <a:solidFill>
                          <a:schemeClr val="tx1"/>
                        </a:solidFill>
                        <a:effectLst/>
                        <a:latin typeface="inter-regular"/>
                      </a:endParaRPr>
                    </a:p>
                  </a:txBody>
                  <a:tcPr marL="60960" marR="60960" marT="60960" marB="60960"/>
                </a:tc>
                <a:tc>
                  <a:txBody>
                    <a:bodyPr/>
                    <a:lstStyle/>
                    <a:p>
                      <a:pPr algn="just" fontAlgn="t"/>
                      <a:r>
                        <a:rPr lang="en-US" dirty="0">
                          <a:solidFill>
                            <a:schemeClr val="tx1"/>
                          </a:solidFill>
                          <a:effectLst/>
                        </a:rPr>
                        <a:t>Local Variables are declared within a function block.</a:t>
                      </a:r>
                      <a:endParaRPr lang="en-US" dirty="0">
                        <a:solidFill>
                          <a:schemeClr val="tx1"/>
                        </a:solidFill>
                        <a:effectLst/>
                        <a:latin typeface="inter-regular"/>
                      </a:endParaRPr>
                    </a:p>
                  </a:txBody>
                  <a:tcPr marL="60960" marR="60960" marT="60960" marB="60960"/>
                </a:tc>
                <a:extLst>
                  <a:ext uri="{0D108BD9-81ED-4DB2-BD59-A6C34878D82A}">
                    <a16:rowId xmlns:a16="http://schemas.microsoft.com/office/drawing/2014/main" val="2713332833"/>
                  </a:ext>
                </a:extLst>
              </a:tr>
              <a:tr h="688692">
                <a:tc>
                  <a:txBody>
                    <a:bodyPr/>
                    <a:lstStyle/>
                    <a:p>
                      <a:pPr algn="just" fontAlgn="t"/>
                      <a:r>
                        <a:rPr lang="en-US">
                          <a:solidFill>
                            <a:schemeClr val="tx1"/>
                          </a:solidFill>
                          <a:effectLst/>
                        </a:rPr>
                        <a:t>The scope remains throughout the program.</a:t>
                      </a:r>
                      <a:endParaRPr lang="en-US">
                        <a:solidFill>
                          <a:schemeClr val="tx1"/>
                        </a:solidFill>
                        <a:effectLst/>
                        <a:latin typeface="inter-regular"/>
                      </a:endParaRPr>
                    </a:p>
                  </a:txBody>
                  <a:tcPr marL="60960" marR="60960" marT="60960" marB="60960"/>
                </a:tc>
                <a:tc>
                  <a:txBody>
                    <a:bodyPr/>
                    <a:lstStyle/>
                    <a:p>
                      <a:pPr algn="just" fontAlgn="t"/>
                      <a:r>
                        <a:rPr lang="en-US" dirty="0">
                          <a:solidFill>
                            <a:schemeClr val="tx1"/>
                          </a:solidFill>
                          <a:effectLst/>
                        </a:rPr>
                        <a:t>The scope is limited and remains within the function only in which they are declared.</a:t>
                      </a:r>
                      <a:endParaRPr lang="en-US" dirty="0">
                        <a:solidFill>
                          <a:schemeClr val="tx1"/>
                        </a:solidFill>
                        <a:effectLst/>
                        <a:latin typeface="inter-regular"/>
                      </a:endParaRPr>
                    </a:p>
                  </a:txBody>
                  <a:tcPr marL="60960" marR="60960" marT="60960" marB="60960"/>
                </a:tc>
                <a:extLst>
                  <a:ext uri="{0D108BD9-81ED-4DB2-BD59-A6C34878D82A}">
                    <a16:rowId xmlns:a16="http://schemas.microsoft.com/office/drawing/2014/main" val="982794543"/>
                  </a:ext>
                </a:extLst>
              </a:tr>
              <a:tr h="688692">
                <a:tc>
                  <a:txBody>
                    <a:bodyPr/>
                    <a:lstStyle/>
                    <a:p>
                      <a:pPr algn="just" fontAlgn="t"/>
                      <a:r>
                        <a:rPr lang="en-US">
                          <a:solidFill>
                            <a:schemeClr val="tx1"/>
                          </a:solidFill>
                          <a:effectLst/>
                        </a:rPr>
                        <a:t>Any change in global variable affects the whole program, wherever it is being used.</a:t>
                      </a:r>
                      <a:endParaRPr lang="en-US">
                        <a:solidFill>
                          <a:schemeClr val="tx1"/>
                        </a:solidFill>
                        <a:effectLst/>
                        <a:latin typeface="inter-regular"/>
                      </a:endParaRPr>
                    </a:p>
                  </a:txBody>
                  <a:tcPr marL="60960" marR="60960" marT="60960" marB="60960"/>
                </a:tc>
                <a:tc>
                  <a:txBody>
                    <a:bodyPr/>
                    <a:lstStyle/>
                    <a:p>
                      <a:pPr algn="just" fontAlgn="t"/>
                      <a:r>
                        <a:rPr lang="en-US" dirty="0">
                          <a:solidFill>
                            <a:schemeClr val="tx1"/>
                          </a:solidFill>
                          <a:effectLst/>
                        </a:rPr>
                        <a:t>Any change in the local variable does not affect other functions of the program.</a:t>
                      </a:r>
                      <a:endParaRPr lang="en-US" dirty="0">
                        <a:solidFill>
                          <a:schemeClr val="tx1"/>
                        </a:solidFill>
                        <a:effectLst/>
                        <a:latin typeface="inter-regular"/>
                      </a:endParaRPr>
                    </a:p>
                  </a:txBody>
                  <a:tcPr marL="60960" marR="60960" marT="60960" marB="60960"/>
                </a:tc>
                <a:extLst>
                  <a:ext uri="{0D108BD9-81ED-4DB2-BD59-A6C34878D82A}">
                    <a16:rowId xmlns:a16="http://schemas.microsoft.com/office/drawing/2014/main" val="3835679747"/>
                  </a:ext>
                </a:extLst>
              </a:tr>
              <a:tr h="970431">
                <a:tc>
                  <a:txBody>
                    <a:bodyPr/>
                    <a:lstStyle/>
                    <a:p>
                      <a:pPr algn="just" fontAlgn="t"/>
                      <a:r>
                        <a:rPr lang="en-US">
                          <a:solidFill>
                            <a:schemeClr val="tx1"/>
                          </a:solidFill>
                          <a:effectLst/>
                        </a:rPr>
                        <a:t>A global variable exists in the program for the entire time the program is executed.</a:t>
                      </a:r>
                      <a:endParaRPr lang="en-US">
                        <a:solidFill>
                          <a:schemeClr val="tx1"/>
                        </a:solidFill>
                        <a:effectLst/>
                        <a:latin typeface="inter-regular"/>
                      </a:endParaRPr>
                    </a:p>
                  </a:txBody>
                  <a:tcPr marL="60960" marR="60960" marT="60960" marB="60960"/>
                </a:tc>
                <a:tc>
                  <a:txBody>
                    <a:bodyPr/>
                    <a:lstStyle/>
                    <a:p>
                      <a:pPr algn="just" fontAlgn="t"/>
                      <a:r>
                        <a:rPr lang="en-US" dirty="0">
                          <a:solidFill>
                            <a:schemeClr val="tx1"/>
                          </a:solidFill>
                          <a:effectLst/>
                        </a:rPr>
                        <a:t>A local variable is created when the function is executed, and once the execution is finished, the variable is destroyed.</a:t>
                      </a:r>
                      <a:endParaRPr lang="en-US" dirty="0">
                        <a:solidFill>
                          <a:schemeClr val="tx1"/>
                        </a:solidFill>
                        <a:effectLst/>
                        <a:latin typeface="inter-regular"/>
                      </a:endParaRPr>
                    </a:p>
                  </a:txBody>
                  <a:tcPr marL="60960" marR="60960" marT="60960" marB="60960"/>
                </a:tc>
                <a:extLst>
                  <a:ext uri="{0D108BD9-81ED-4DB2-BD59-A6C34878D82A}">
                    <a16:rowId xmlns:a16="http://schemas.microsoft.com/office/drawing/2014/main" val="284397542"/>
                  </a:ext>
                </a:extLst>
              </a:tr>
              <a:tr h="688692">
                <a:tc>
                  <a:txBody>
                    <a:bodyPr/>
                    <a:lstStyle/>
                    <a:p>
                      <a:pPr algn="just" fontAlgn="t"/>
                      <a:r>
                        <a:rPr lang="en-US">
                          <a:solidFill>
                            <a:schemeClr val="tx1"/>
                          </a:solidFill>
                          <a:effectLst/>
                        </a:rPr>
                        <a:t>It can be accessed throughout the program by all the functions present in the program.</a:t>
                      </a:r>
                      <a:endParaRPr lang="en-US">
                        <a:solidFill>
                          <a:schemeClr val="tx1"/>
                        </a:solidFill>
                        <a:effectLst/>
                        <a:latin typeface="inter-regular"/>
                      </a:endParaRPr>
                    </a:p>
                  </a:txBody>
                  <a:tcPr marL="60960" marR="60960" marT="60960" marB="60960"/>
                </a:tc>
                <a:tc>
                  <a:txBody>
                    <a:bodyPr/>
                    <a:lstStyle/>
                    <a:p>
                      <a:pPr algn="just" fontAlgn="t"/>
                      <a:r>
                        <a:rPr lang="en-US" dirty="0">
                          <a:solidFill>
                            <a:schemeClr val="tx1"/>
                          </a:solidFill>
                          <a:effectLst/>
                        </a:rPr>
                        <a:t>It can only be accessed by the function statements in which it is declared and not by the other functions.</a:t>
                      </a:r>
                      <a:endParaRPr lang="en-US" dirty="0">
                        <a:solidFill>
                          <a:schemeClr val="tx1"/>
                        </a:solidFill>
                        <a:effectLst/>
                        <a:latin typeface="inter-regular"/>
                      </a:endParaRPr>
                    </a:p>
                  </a:txBody>
                  <a:tcPr marL="60960" marR="60960" marT="60960" marB="60960"/>
                </a:tc>
                <a:extLst>
                  <a:ext uri="{0D108BD9-81ED-4DB2-BD59-A6C34878D82A}">
                    <a16:rowId xmlns:a16="http://schemas.microsoft.com/office/drawing/2014/main" val="3350369723"/>
                  </a:ext>
                </a:extLst>
              </a:tr>
              <a:tr h="688692">
                <a:tc>
                  <a:txBody>
                    <a:bodyPr/>
                    <a:lstStyle/>
                    <a:p>
                      <a:pPr algn="just" fontAlgn="t"/>
                      <a:r>
                        <a:rPr lang="en-US">
                          <a:solidFill>
                            <a:schemeClr val="tx1"/>
                          </a:solidFill>
                          <a:effectLst/>
                        </a:rPr>
                        <a:t>If the global variable is not initialized, it takes zero by default.</a:t>
                      </a:r>
                      <a:endParaRPr lang="en-US">
                        <a:solidFill>
                          <a:schemeClr val="tx1"/>
                        </a:solidFill>
                        <a:effectLst/>
                        <a:latin typeface="inter-regular"/>
                      </a:endParaRPr>
                    </a:p>
                  </a:txBody>
                  <a:tcPr marL="60960" marR="60960" marT="60960" marB="60960"/>
                </a:tc>
                <a:tc>
                  <a:txBody>
                    <a:bodyPr/>
                    <a:lstStyle/>
                    <a:p>
                      <a:pPr algn="just" fontAlgn="t"/>
                      <a:r>
                        <a:rPr lang="en-US" dirty="0">
                          <a:solidFill>
                            <a:schemeClr val="tx1"/>
                          </a:solidFill>
                          <a:effectLst/>
                        </a:rPr>
                        <a:t>If the local variable is not initialized, it takes the garbage value by default.</a:t>
                      </a:r>
                      <a:endParaRPr lang="en-US" dirty="0">
                        <a:solidFill>
                          <a:schemeClr val="tx1"/>
                        </a:solidFill>
                        <a:effectLst/>
                        <a:latin typeface="inter-regular"/>
                      </a:endParaRPr>
                    </a:p>
                  </a:txBody>
                  <a:tcPr marL="60960" marR="60960" marT="60960" marB="60960"/>
                </a:tc>
                <a:extLst>
                  <a:ext uri="{0D108BD9-81ED-4DB2-BD59-A6C34878D82A}">
                    <a16:rowId xmlns:a16="http://schemas.microsoft.com/office/drawing/2014/main" val="209687104"/>
                  </a:ext>
                </a:extLst>
              </a:tr>
              <a:tr h="688692">
                <a:tc>
                  <a:txBody>
                    <a:bodyPr/>
                    <a:lstStyle/>
                    <a:p>
                      <a:pPr algn="just" fontAlgn="t"/>
                      <a:r>
                        <a:rPr lang="en-US">
                          <a:solidFill>
                            <a:schemeClr val="tx1"/>
                          </a:solidFill>
                          <a:effectLst/>
                        </a:rPr>
                        <a:t>Global variables are stored in the data segment of memory.</a:t>
                      </a:r>
                      <a:endParaRPr lang="en-US">
                        <a:solidFill>
                          <a:schemeClr val="tx1"/>
                        </a:solidFill>
                        <a:effectLst/>
                        <a:latin typeface="inter-regular"/>
                      </a:endParaRPr>
                    </a:p>
                  </a:txBody>
                  <a:tcPr marL="60960" marR="60960" marT="60960" marB="60960"/>
                </a:tc>
                <a:tc>
                  <a:txBody>
                    <a:bodyPr/>
                    <a:lstStyle/>
                    <a:p>
                      <a:pPr algn="just" fontAlgn="t"/>
                      <a:r>
                        <a:rPr lang="en-US" dirty="0">
                          <a:solidFill>
                            <a:schemeClr val="tx1"/>
                          </a:solidFill>
                          <a:effectLst/>
                        </a:rPr>
                        <a:t>Local variables are stored in a stack in memory.</a:t>
                      </a:r>
                      <a:endParaRPr lang="en-US" dirty="0">
                        <a:solidFill>
                          <a:schemeClr val="tx1"/>
                        </a:solidFill>
                        <a:effectLst/>
                        <a:latin typeface="inter-regular"/>
                      </a:endParaRPr>
                    </a:p>
                  </a:txBody>
                  <a:tcPr marL="60960" marR="60960" marT="60960" marB="60960"/>
                </a:tc>
                <a:extLst>
                  <a:ext uri="{0D108BD9-81ED-4DB2-BD59-A6C34878D82A}">
                    <a16:rowId xmlns:a16="http://schemas.microsoft.com/office/drawing/2014/main" val="2997834921"/>
                  </a:ext>
                </a:extLst>
              </a:tr>
              <a:tr h="688692">
                <a:tc>
                  <a:txBody>
                    <a:bodyPr/>
                    <a:lstStyle/>
                    <a:p>
                      <a:pPr algn="just" fontAlgn="t"/>
                      <a:r>
                        <a:rPr lang="en-US">
                          <a:solidFill>
                            <a:schemeClr val="tx1"/>
                          </a:solidFill>
                          <a:effectLst/>
                        </a:rPr>
                        <a:t>We cannot declare many variables with the same name.</a:t>
                      </a:r>
                      <a:endParaRPr lang="en-US">
                        <a:solidFill>
                          <a:schemeClr val="tx1"/>
                        </a:solidFill>
                        <a:effectLst/>
                        <a:latin typeface="inter-regular"/>
                      </a:endParaRPr>
                    </a:p>
                  </a:txBody>
                  <a:tcPr marL="60960" marR="60960" marT="60960" marB="60960"/>
                </a:tc>
                <a:tc>
                  <a:txBody>
                    <a:bodyPr/>
                    <a:lstStyle/>
                    <a:p>
                      <a:pPr algn="just" fontAlgn="t"/>
                      <a:r>
                        <a:rPr lang="en-US" dirty="0">
                          <a:solidFill>
                            <a:schemeClr val="tx1"/>
                          </a:solidFill>
                          <a:effectLst/>
                        </a:rPr>
                        <a:t>We can declare various variables with the same name but in other functions.</a:t>
                      </a:r>
                      <a:endParaRPr lang="en-US" dirty="0">
                        <a:solidFill>
                          <a:schemeClr val="tx1"/>
                        </a:solidFill>
                        <a:effectLst/>
                        <a:latin typeface="inter-regular"/>
                      </a:endParaRPr>
                    </a:p>
                  </a:txBody>
                  <a:tcPr marL="60960" marR="60960" marT="60960" marB="60960"/>
                </a:tc>
                <a:extLst>
                  <a:ext uri="{0D108BD9-81ED-4DB2-BD59-A6C34878D82A}">
                    <a16:rowId xmlns:a16="http://schemas.microsoft.com/office/drawing/2014/main" val="3610504699"/>
                  </a:ext>
                </a:extLst>
              </a:tr>
            </a:tbl>
          </a:graphicData>
        </a:graphic>
      </p:graphicFrame>
    </p:spTree>
    <p:extLst>
      <p:ext uri="{BB962C8B-B14F-4D97-AF65-F5344CB8AC3E}">
        <p14:creationId xmlns:p14="http://schemas.microsoft.com/office/powerpoint/2010/main" val="159457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DD9C-D46A-7D64-6E1E-50EFF045C64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6575A0B-95FF-756B-3D84-72574D38F9A9}"/>
              </a:ext>
            </a:extLst>
          </p:cNvPr>
          <p:cNvSpPr>
            <a:spLocks noGrp="1"/>
          </p:cNvSpPr>
          <p:nvPr>
            <p:ph idx="1"/>
          </p:nvPr>
        </p:nvSpPr>
        <p:spPr>
          <a:xfrm>
            <a:off x="685800" y="1950098"/>
            <a:ext cx="10131425" cy="1779037"/>
          </a:xfrm>
        </p:spPr>
        <p:txBody>
          <a:bodyPr>
            <a:normAutofit fontScale="92500" lnSpcReduction="20000"/>
          </a:bodyPr>
          <a:lstStyle/>
          <a:p>
            <a:r>
              <a:rPr lang="en-US" dirty="0"/>
              <a:t>What is and why C++?</a:t>
            </a:r>
          </a:p>
          <a:p>
            <a:r>
              <a:rPr lang="en-US" dirty="0"/>
              <a:t>C++ applications and features.</a:t>
            </a:r>
          </a:p>
          <a:p>
            <a:r>
              <a:rPr lang="en-US" dirty="0"/>
              <a:t>First Program.</a:t>
            </a:r>
          </a:p>
          <a:p>
            <a:r>
              <a:rPr lang="en-US" dirty="0"/>
              <a:t>Variables and data types.</a:t>
            </a:r>
          </a:p>
          <a:p>
            <a:r>
              <a:rPr lang="en-US" dirty="0"/>
              <a:t>Compilation Process.</a:t>
            </a:r>
          </a:p>
          <a:p>
            <a:endParaRPr lang="en-US" dirty="0"/>
          </a:p>
        </p:txBody>
      </p:sp>
    </p:spTree>
    <p:extLst>
      <p:ext uri="{BB962C8B-B14F-4D97-AF65-F5344CB8AC3E}">
        <p14:creationId xmlns:p14="http://schemas.microsoft.com/office/powerpoint/2010/main" val="4164119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C++ | Detailed Explanation (With Timeline Infographic)">
            <a:extLst>
              <a:ext uri="{FF2B5EF4-FFF2-40B4-BE49-F238E27FC236}">
                <a16:creationId xmlns:a16="http://schemas.microsoft.com/office/drawing/2014/main" id="{17ADECA6-E250-CD69-E9AD-E0BBD5A7F27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1250" b="96375" l="10000" r="90000">
                        <a14:foregroundMark x1="53833" y1="88500" x2="61667" y2="96375"/>
                        <a14:backgroundMark x1="16667" y1="81125" x2="16667" y2="81125"/>
                        <a14:backgroundMark x1="18333" y1="81375" x2="18333" y2="81375"/>
                      </a14:backgroundRemoval>
                    </a14:imgEffect>
                  </a14:imgLayer>
                </a14:imgProps>
              </a:ext>
              <a:ext uri="{28A0092B-C50C-407E-A947-70E740481C1C}">
                <a14:useLocalDpi xmlns:a14="http://schemas.microsoft.com/office/drawing/2010/main" val="0"/>
              </a:ext>
            </a:extLst>
          </a:blip>
          <a:srcRect t="12585"/>
          <a:stretch/>
        </p:blipFill>
        <p:spPr bwMode="auto">
          <a:xfrm>
            <a:off x="8245476" y="2065867"/>
            <a:ext cx="5143500" cy="29974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2DA3C2-B8C3-CC16-B957-A95700B66585}"/>
              </a:ext>
            </a:extLst>
          </p:cNvPr>
          <p:cNvSpPr>
            <a:spLocks noGrp="1"/>
          </p:cNvSpPr>
          <p:nvPr>
            <p:ph type="title"/>
          </p:nvPr>
        </p:nvSpPr>
        <p:spPr/>
        <p:txBody>
          <a:bodyPr/>
          <a:lstStyle/>
          <a:p>
            <a:r>
              <a:rPr lang="en-US" dirty="0"/>
              <a:t>What is C++?</a:t>
            </a:r>
            <a:br>
              <a:rPr lang="en-US" dirty="0"/>
            </a:br>
            <a:endParaRPr lang="en-US" dirty="0"/>
          </a:p>
        </p:txBody>
      </p:sp>
      <p:sp>
        <p:nvSpPr>
          <p:cNvPr id="3" name="Content Placeholder 2">
            <a:extLst>
              <a:ext uri="{FF2B5EF4-FFF2-40B4-BE49-F238E27FC236}">
                <a16:creationId xmlns:a16="http://schemas.microsoft.com/office/drawing/2014/main" id="{5948E5F4-FD00-99B7-8692-66624CC63129}"/>
              </a:ext>
            </a:extLst>
          </p:cNvPr>
          <p:cNvSpPr>
            <a:spLocks noGrp="1"/>
          </p:cNvSpPr>
          <p:nvPr>
            <p:ph idx="1"/>
          </p:nvPr>
        </p:nvSpPr>
        <p:spPr>
          <a:xfrm>
            <a:off x="480529" y="1642188"/>
            <a:ext cx="8570166" cy="3872203"/>
          </a:xfrm>
        </p:spPr>
        <p:txBody>
          <a:bodyPr>
            <a:noAutofit/>
          </a:bodyPr>
          <a:lstStyle/>
          <a:p>
            <a:pPr>
              <a:lnSpc>
                <a:spcPct val="150000"/>
              </a:lnSpc>
            </a:pPr>
            <a:r>
              <a:rPr lang="en-US" sz="2000" dirty="0"/>
              <a:t>C++ was developed by Bjarne </a:t>
            </a:r>
            <a:r>
              <a:rPr lang="en-US" sz="2000" dirty="0" err="1">
                <a:solidFill>
                  <a:srgbClr val="FF0000"/>
                </a:solidFill>
              </a:rPr>
              <a:t>Stroustrup</a:t>
            </a:r>
            <a:r>
              <a:rPr lang="en-US" sz="2000" dirty="0"/>
              <a:t> while working on his Ph.D. thesis at Bell Labs in 1979. He wanted to create a dynamic language that would allow programmers to build complex systems with high-level abstractions while providing low-level hardware access. providing low-level hardware access.</a:t>
            </a:r>
          </a:p>
          <a:p>
            <a:pPr>
              <a:lnSpc>
                <a:spcPct val="150000"/>
              </a:lnSpc>
            </a:pPr>
            <a:endParaRPr lang="en-US" sz="2000" dirty="0"/>
          </a:p>
          <a:p>
            <a:pPr>
              <a:lnSpc>
                <a:spcPct val="150000"/>
              </a:lnSpc>
            </a:pPr>
            <a:r>
              <a:rPr lang="en-US" sz="2000" dirty="0"/>
              <a:t>C++ combines low-level features from C and high-level features from object-oriented programming (OOP) languages, making it a versatile and powerful language.</a:t>
            </a:r>
          </a:p>
        </p:txBody>
      </p:sp>
    </p:spTree>
    <p:extLst>
      <p:ext uri="{BB962C8B-B14F-4D97-AF65-F5344CB8AC3E}">
        <p14:creationId xmlns:p14="http://schemas.microsoft.com/office/powerpoint/2010/main" val="340825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5FD4DA47-6912-CC45-BBC1-FE337B2BBDE7}"/>
              </a:ext>
            </a:extLst>
          </p:cNvPr>
          <p:cNvGrpSpPr/>
          <p:nvPr/>
        </p:nvGrpSpPr>
        <p:grpSpPr>
          <a:xfrm>
            <a:off x="-2292041" y="-4893"/>
            <a:ext cx="2049624" cy="6862893"/>
            <a:chOff x="10142376" y="-4894"/>
            <a:chExt cx="2049624" cy="6862893"/>
          </a:xfrm>
        </p:grpSpPr>
        <p:sp>
          <p:nvSpPr>
            <p:cNvPr id="9" name="Rectangle 8">
              <a:extLst>
                <a:ext uri="{FF2B5EF4-FFF2-40B4-BE49-F238E27FC236}">
                  <a16:creationId xmlns:a16="http://schemas.microsoft.com/office/drawing/2014/main" id="{434780C8-202B-1EC3-BD94-606ED3715F1F}"/>
                </a:ext>
              </a:extLst>
            </p:cNvPr>
            <p:cNvSpPr/>
            <p:nvPr/>
          </p:nvSpPr>
          <p:spPr>
            <a:xfrm>
              <a:off x="10142376" y="-4894"/>
              <a:ext cx="2049624" cy="6862893"/>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2DE1D6A-5D44-C2B2-4AD5-645C38711DC1}"/>
                </a:ext>
              </a:extLst>
            </p:cNvPr>
            <p:cNvSpPr txBox="1"/>
            <p:nvPr/>
          </p:nvSpPr>
          <p:spPr>
            <a:xfrm>
              <a:off x="10151706" y="377662"/>
              <a:ext cx="1940766" cy="707886"/>
            </a:xfrm>
            <a:prstGeom prst="rect">
              <a:avLst/>
            </a:prstGeom>
            <a:noFill/>
          </p:spPr>
          <p:txBody>
            <a:bodyPr wrap="square" rtlCol="0">
              <a:spAutoFit/>
            </a:bodyPr>
            <a:lstStyle/>
            <a:p>
              <a:r>
                <a:rPr lang="en-US" sz="2000" b="1" i="0" dirty="0">
                  <a:effectLst/>
                  <a:latin typeface="Sitka Banner" pitchFamily="2" charset="0"/>
                </a:rPr>
                <a:t>Features and Use Cases</a:t>
              </a:r>
              <a:endParaRPr lang="en-US" sz="2000" dirty="0">
                <a:latin typeface="Sitka Banner" pitchFamily="2" charset="0"/>
              </a:endParaRPr>
            </a:p>
          </p:txBody>
        </p:sp>
        <p:sp>
          <p:nvSpPr>
            <p:cNvPr id="31" name="TextBox 30">
              <a:extLst>
                <a:ext uri="{FF2B5EF4-FFF2-40B4-BE49-F238E27FC236}">
                  <a16:creationId xmlns:a16="http://schemas.microsoft.com/office/drawing/2014/main" id="{A60B055F-9FB7-FF09-085C-B6296AD4E49E}"/>
                </a:ext>
              </a:extLst>
            </p:cNvPr>
            <p:cNvSpPr txBox="1"/>
            <p:nvPr/>
          </p:nvSpPr>
          <p:spPr>
            <a:xfrm>
              <a:off x="10165552" y="2193761"/>
              <a:ext cx="1821178" cy="3785652"/>
            </a:xfrm>
            <a:prstGeom prst="rect">
              <a:avLst/>
            </a:prstGeom>
            <a:noFill/>
          </p:spPr>
          <p:txBody>
            <a:bodyPr wrap="square" rtlCol="0" anchor="ctr">
              <a:spAutoFit/>
            </a:bodyPr>
            <a:lstStyle/>
            <a:p>
              <a:r>
                <a:rPr lang="en-US" sz="1600" b="0" i="0" dirty="0">
                  <a:effectLst/>
                  <a:latin typeface="Söhne"/>
                </a:rPr>
                <a:t>C++ is known for its efficiency, performance, and versatility. It has been widely used in systems programming, game development, embedded systems, high-performance computing, and various other domains.</a:t>
              </a:r>
            </a:p>
          </p:txBody>
        </p:sp>
      </p:grpSp>
      <p:grpSp>
        <p:nvGrpSpPr>
          <p:cNvPr id="42" name="Group 41">
            <a:extLst>
              <a:ext uri="{FF2B5EF4-FFF2-40B4-BE49-F238E27FC236}">
                <a16:creationId xmlns:a16="http://schemas.microsoft.com/office/drawing/2014/main" id="{F8F89A71-7F10-36E4-E6A5-896279B6AD57}"/>
              </a:ext>
            </a:extLst>
          </p:cNvPr>
          <p:cNvGrpSpPr/>
          <p:nvPr/>
        </p:nvGrpSpPr>
        <p:grpSpPr>
          <a:xfrm>
            <a:off x="-2382461" y="-41755"/>
            <a:ext cx="2382461" cy="6864560"/>
            <a:chOff x="3462434" y="106547"/>
            <a:chExt cx="2382461" cy="6864560"/>
          </a:xfrm>
        </p:grpSpPr>
        <p:sp>
          <p:nvSpPr>
            <p:cNvPr id="25" name="Isosceles Triangle 24">
              <a:extLst>
                <a:ext uri="{FF2B5EF4-FFF2-40B4-BE49-F238E27FC236}">
                  <a16:creationId xmlns:a16="http://schemas.microsoft.com/office/drawing/2014/main" id="{3B5B3FCD-4CA2-0A29-17B3-FE076285E617}"/>
                </a:ext>
              </a:extLst>
            </p:cNvPr>
            <p:cNvSpPr/>
            <p:nvPr/>
          </p:nvSpPr>
          <p:spPr>
            <a:xfrm rot="5400000">
              <a:off x="5462499" y="223179"/>
              <a:ext cx="499028" cy="265764"/>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4B27FE3F-8861-F7EA-E4D5-239FA72FB27D}"/>
                </a:ext>
              </a:extLst>
            </p:cNvPr>
            <p:cNvGrpSpPr/>
            <p:nvPr/>
          </p:nvGrpSpPr>
          <p:grpSpPr>
            <a:xfrm>
              <a:off x="3462434" y="113107"/>
              <a:ext cx="2127379" cy="6858000"/>
              <a:chOff x="8014997" y="0"/>
              <a:chExt cx="2127379" cy="6858000"/>
            </a:xfrm>
          </p:grpSpPr>
          <p:sp>
            <p:nvSpPr>
              <p:cNvPr id="7" name="Rectangle 6">
                <a:extLst>
                  <a:ext uri="{FF2B5EF4-FFF2-40B4-BE49-F238E27FC236}">
                    <a16:creationId xmlns:a16="http://schemas.microsoft.com/office/drawing/2014/main" id="{6820B533-BC09-AC14-2CD6-45B334407148}"/>
                  </a:ext>
                </a:extLst>
              </p:cNvPr>
              <p:cNvSpPr/>
              <p:nvPr/>
            </p:nvSpPr>
            <p:spPr>
              <a:xfrm>
                <a:off x="8014997" y="0"/>
                <a:ext cx="2127379" cy="6858000"/>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4CEEC4D-7913-79CB-5F52-282D6915060C}"/>
                  </a:ext>
                </a:extLst>
              </p:cNvPr>
              <p:cNvSpPr txBox="1"/>
              <p:nvPr/>
            </p:nvSpPr>
            <p:spPr>
              <a:xfrm>
                <a:off x="8024323" y="370744"/>
                <a:ext cx="1940766" cy="707886"/>
              </a:xfrm>
              <a:prstGeom prst="rect">
                <a:avLst/>
              </a:prstGeom>
              <a:noFill/>
            </p:spPr>
            <p:txBody>
              <a:bodyPr wrap="square" rtlCol="0">
                <a:spAutoFit/>
              </a:bodyPr>
              <a:lstStyle/>
              <a:p>
                <a:r>
                  <a:rPr lang="en-US" sz="2000" b="1" i="0" dirty="0">
                    <a:effectLst/>
                    <a:latin typeface="Sitka Banner" pitchFamily="2" charset="0"/>
                  </a:rPr>
                  <a:t>Subsequent Standards</a:t>
                </a:r>
                <a:endParaRPr lang="en-US" sz="2000" dirty="0">
                  <a:latin typeface="Sitka Banner" pitchFamily="2" charset="0"/>
                </a:endParaRPr>
              </a:p>
            </p:txBody>
          </p:sp>
          <p:sp>
            <p:nvSpPr>
              <p:cNvPr id="30" name="TextBox 29">
                <a:extLst>
                  <a:ext uri="{FF2B5EF4-FFF2-40B4-BE49-F238E27FC236}">
                    <a16:creationId xmlns:a16="http://schemas.microsoft.com/office/drawing/2014/main" id="{924A1AD6-CB16-DA58-9AAD-F5E1D3403FA4}"/>
                  </a:ext>
                </a:extLst>
              </p:cNvPr>
              <p:cNvSpPr txBox="1"/>
              <p:nvPr/>
            </p:nvSpPr>
            <p:spPr>
              <a:xfrm>
                <a:off x="8024322" y="2193761"/>
                <a:ext cx="1821178" cy="3785652"/>
              </a:xfrm>
              <a:prstGeom prst="rect">
                <a:avLst/>
              </a:prstGeom>
              <a:noFill/>
            </p:spPr>
            <p:txBody>
              <a:bodyPr wrap="square" rtlCol="0" anchor="ctr">
                <a:spAutoFit/>
              </a:bodyPr>
              <a:lstStyle/>
              <a:p>
                <a:r>
                  <a:rPr lang="en-US" sz="1600" b="0" i="0" dirty="0">
                    <a:effectLst/>
                    <a:latin typeface="Söhne"/>
                  </a:rPr>
                  <a:t>Following C++11, there have been regular updates to the language. Some notable standards include C++14 (2014), C++17 (2017), and C++20 (2020). Each of these updates introduced new features, improvements, and enhancements to the language.</a:t>
                </a:r>
              </a:p>
            </p:txBody>
          </p:sp>
        </p:grpSp>
      </p:grpSp>
      <p:grpSp>
        <p:nvGrpSpPr>
          <p:cNvPr id="37" name="Group 36">
            <a:extLst>
              <a:ext uri="{FF2B5EF4-FFF2-40B4-BE49-F238E27FC236}">
                <a16:creationId xmlns:a16="http://schemas.microsoft.com/office/drawing/2014/main" id="{6EABA7A6-998D-1BC3-DB56-20B543BB8775}"/>
              </a:ext>
            </a:extLst>
          </p:cNvPr>
          <p:cNvGrpSpPr/>
          <p:nvPr/>
        </p:nvGrpSpPr>
        <p:grpSpPr>
          <a:xfrm>
            <a:off x="-2382461" y="-40323"/>
            <a:ext cx="2206530" cy="6862893"/>
            <a:chOff x="6064900" y="-4893"/>
            <a:chExt cx="2206530" cy="6862893"/>
          </a:xfrm>
        </p:grpSpPr>
        <p:sp>
          <p:nvSpPr>
            <p:cNvPr id="6" name="Rectangle 5">
              <a:extLst>
                <a:ext uri="{FF2B5EF4-FFF2-40B4-BE49-F238E27FC236}">
                  <a16:creationId xmlns:a16="http://schemas.microsoft.com/office/drawing/2014/main" id="{8FD99B37-95D9-7A18-E95D-2FA0C5203C6A}"/>
                </a:ext>
              </a:extLst>
            </p:cNvPr>
            <p:cNvSpPr/>
            <p:nvPr/>
          </p:nvSpPr>
          <p:spPr>
            <a:xfrm>
              <a:off x="6064900" y="0"/>
              <a:ext cx="1950093" cy="6858000"/>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899B3DA6-D051-0971-8A4E-CFC9CAC27EAD}"/>
                </a:ext>
              </a:extLst>
            </p:cNvPr>
            <p:cNvSpPr txBox="1"/>
            <p:nvPr/>
          </p:nvSpPr>
          <p:spPr>
            <a:xfrm>
              <a:off x="6064900" y="373157"/>
              <a:ext cx="1940766" cy="400110"/>
            </a:xfrm>
            <a:prstGeom prst="rect">
              <a:avLst/>
            </a:prstGeom>
            <a:noFill/>
          </p:spPr>
          <p:txBody>
            <a:bodyPr wrap="square" rtlCol="0">
              <a:spAutoFit/>
            </a:bodyPr>
            <a:lstStyle/>
            <a:p>
              <a:r>
                <a:rPr lang="en-US" sz="2000" b="1" i="0" dirty="0">
                  <a:effectLst/>
                  <a:latin typeface="Sitka Banner" pitchFamily="2" charset="0"/>
                </a:rPr>
                <a:t>C++11 Standard</a:t>
              </a:r>
              <a:endParaRPr lang="en-US" sz="2000" dirty="0">
                <a:latin typeface="Sitka Banner" pitchFamily="2" charset="0"/>
              </a:endParaRPr>
            </a:p>
          </p:txBody>
        </p:sp>
        <p:sp>
          <p:nvSpPr>
            <p:cNvPr id="24" name="Isosceles Triangle 23">
              <a:extLst>
                <a:ext uri="{FF2B5EF4-FFF2-40B4-BE49-F238E27FC236}">
                  <a16:creationId xmlns:a16="http://schemas.microsoft.com/office/drawing/2014/main" id="{90E6706E-CB67-BADF-45A5-BC1C5275DEC4}"/>
                </a:ext>
              </a:extLst>
            </p:cNvPr>
            <p:cNvSpPr/>
            <p:nvPr/>
          </p:nvSpPr>
          <p:spPr>
            <a:xfrm rot="5400000">
              <a:off x="7889034" y="111739"/>
              <a:ext cx="499028" cy="265764"/>
            </a:xfrm>
            <a:prstGeom prst="triangle">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0DA8ACB3-C246-09DE-C48A-978DDA27BCC8}"/>
                </a:ext>
              </a:extLst>
            </p:cNvPr>
            <p:cNvSpPr txBox="1"/>
            <p:nvPr/>
          </p:nvSpPr>
          <p:spPr>
            <a:xfrm>
              <a:off x="6074226" y="2193761"/>
              <a:ext cx="1821178" cy="3785652"/>
            </a:xfrm>
            <a:prstGeom prst="rect">
              <a:avLst/>
            </a:prstGeom>
            <a:noFill/>
          </p:spPr>
          <p:txBody>
            <a:bodyPr wrap="square" rtlCol="0" anchor="ctr">
              <a:spAutoFit/>
            </a:bodyPr>
            <a:lstStyle/>
            <a:p>
              <a:r>
                <a:rPr lang="en-US" sz="1600" b="0" i="0" dirty="0">
                  <a:effectLst/>
                  <a:latin typeface="Söhne"/>
                </a:rPr>
                <a:t>The next significant update to the language came with the C++11 standard, officially titled ISO/IEC 14882:2011. This release, in 2011, brought numerous new features and improvements, including auto keyword, range-based for loops, and smart pointers.</a:t>
              </a:r>
            </a:p>
          </p:txBody>
        </p:sp>
      </p:grpSp>
      <p:grpSp>
        <p:nvGrpSpPr>
          <p:cNvPr id="36" name="Group 35">
            <a:extLst>
              <a:ext uri="{FF2B5EF4-FFF2-40B4-BE49-F238E27FC236}">
                <a16:creationId xmlns:a16="http://schemas.microsoft.com/office/drawing/2014/main" id="{AB91A884-4B8B-7EE4-20AC-C5F41243920E}"/>
              </a:ext>
            </a:extLst>
          </p:cNvPr>
          <p:cNvGrpSpPr/>
          <p:nvPr/>
        </p:nvGrpSpPr>
        <p:grpSpPr>
          <a:xfrm>
            <a:off x="-2618483" y="-36862"/>
            <a:ext cx="2313834" cy="6858000"/>
            <a:chOff x="4010630" y="0"/>
            <a:chExt cx="2313834" cy="6858000"/>
          </a:xfrm>
        </p:grpSpPr>
        <p:sp>
          <p:nvSpPr>
            <p:cNvPr id="8" name="Rectangle 7">
              <a:extLst>
                <a:ext uri="{FF2B5EF4-FFF2-40B4-BE49-F238E27FC236}">
                  <a16:creationId xmlns:a16="http://schemas.microsoft.com/office/drawing/2014/main" id="{9AA093E6-5AB4-C12D-F887-8C88B4CDF926}"/>
                </a:ext>
              </a:extLst>
            </p:cNvPr>
            <p:cNvSpPr/>
            <p:nvPr/>
          </p:nvSpPr>
          <p:spPr>
            <a:xfrm>
              <a:off x="4030832" y="0"/>
              <a:ext cx="2034069" cy="6858000"/>
            </a:xfrm>
            <a:prstGeom prst="rect">
              <a:avLst/>
            </a:prstGeom>
            <a:solidFill>
              <a:srgbClr val="2B22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5582BA2-597A-CA70-04DB-6620508ADBA2}"/>
                </a:ext>
              </a:extLst>
            </p:cNvPr>
            <p:cNvSpPr txBox="1"/>
            <p:nvPr/>
          </p:nvSpPr>
          <p:spPr>
            <a:xfrm>
              <a:off x="4040158" y="373157"/>
              <a:ext cx="1940766" cy="400110"/>
            </a:xfrm>
            <a:prstGeom prst="rect">
              <a:avLst/>
            </a:prstGeom>
            <a:noFill/>
          </p:spPr>
          <p:txBody>
            <a:bodyPr wrap="square" rtlCol="0">
              <a:spAutoFit/>
            </a:bodyPr>
            <a:lstStyle/>
            <a:p>
              <a:pPr algn="l"/>
              <a:r>
                <a:rPr lang="en-US" sz="2000" b="1" i="0" dirty="0">
                  <a:effectLst/>
                  <a:latin typeface="Sitka Banner" pitchFamily="2" charset="0"/>
                </a:rPr>
                <a:t>C++98 Standard</a:t>
              </a:r>
              <a:endParaRPr lang="en-US" sz="2000" dirty="0">
                <a:latin typeface="Sitka Banner" pitchFamily="2" charset="0"/>
              </a:endParaRPr>
            </a:p>
          </p:txBody>
        </p:sp>
        <p:sp>
          <p:nvSpPr>
            <p:cNvPr id="22" name="Isosceles Triangle 21">
              <a:extLst>
                <a:ext uri="{FF2B5EF4-FFF2-40B4-BE49-F238E27FC236}">
                  <a16:creationId xmlns:a16="http://schemas.microsoft.com/office/drawing/2014/main" id="{9B948B66-597C-65EF-1397-F3C19DA7593D}"/>
                </a:ext>
              </a:extLst>
            </p:cNvPr>
            <p:cNvSpPr/>
            <p:nvPr/>
          </p:nvSpPr>
          <p:spPr>
            <a:xfrm rot="5400000">
              <a:off x="5942068" y="148601"/>
              <a:ext cx="499028" cy="265764"/>
            </a:xfrm>
            <a:prstGeom prst="triangle">
              <a:avLst/>
            </a:prstGeom>
            <a:solidFill>
              <a:srgbClr val="2B22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B8936562-97F2-9920-D124-00AB3DB90901}"/>
                </a:ext>
              </a:extLst>
            </p:cNvPr>
            <p:cNvSpPr txBox="1"/>
            <p:nvPr/>
          </p:nvSpPr>
          <p:spPr>
            <a:xfrm>
              <a:off x="4010630" y="2197893"/>
              <a:ext cx="1821178" cy="2246769"/>
            </a:xfrm>
            <a:prstGeom prst="rect">
              <a:avLst/>
            </a:prstGeom>
            <a:noFill/>
          </p:spPr>
          <p:txBody>
            <a:bodyPr wrap="square" rtlCol="0" anchor="ctr">
              <a:spAutoFit/>
            </a:bodyPr>
            <a:lstStyle/>
            <a:p>
              <a:r>
                <a:rPr lang="en-US" sz="1400" b="0" i="0" dirty="0">
                  <a:effectLst/>
                  <a:latin typeface="Söhne"/>
                </a:rPr>
                <a:t>The C++98 standard, also known as C++98 or ISO/IEC 14882:1998, formalized the language and introduced many features that are now considered fundamental to C++.</a:t>
              </a:r>
              <a:endParaRPr lang="en-US" sz="1600" b="0" i="0" dirty="0">
                <a:effectLst/>
                <a:latin typeface="Söhne"/>
              </a:endParaRPr>
            </a:p>
          </p:txBody>
        </p:sp>
      </p:grpSp>
      <p:grpSp>
        <p:nvGrpSpPr>
          <p:cNvPr id="35" name="Group 34">
            <a:extLst>
              <a:ext uri="{FF2B5EF4-FFF2-40B4-BE49-F238E27FC236}">
                <a16:creationId xmlns:a16="http://schemas.microsoft.com/office/drawing/2014/main" id="{94C2943D-7638-32AE-A8BC-07FB233A41C9}"/>
              </a:ext>
            </a:extLst>
          </p:cNvPr>
          <p:cNvGrpSpPr/>
          <p:nvPr/>
        </p:nvGrpSpPr>
        <p:grpSpPr>
          <a:xfrm>
            <a:off x="-2735822" y="-36862"/>
            <a:ext cx="2321609" cy="6858000"/>
            <a:chOff x="1974979" y="0"/>
            <a:chExt cx="2321609" cy="6858000"/>
          </a:xfrm>
        </p:grpSpPr>
        <p:sp>
          <p:nvSpPr>
            <p:cNvPr id="5" name="Rectangle 4">
              <a:extLst>
                <a:ext uri="{FF2B5EF4-FFF2-40B4-BE49-F238E27FC236}">
                  <a16:creationId xmlns:a16="http://schemas.microsoft.com/office/drawing/2014/main" id="{A348911D-D67E-DFCB-9BDA-6343172587EC}"/>
                </a:ext>
              </a:extLst>
            </p:cNvPr>
            <p:cNvSpPr/>
            <p:nvPr/>
          </p:nvSpPr>
          <p:spPr>
            <a:xfrm>
              <a:off x="2006090" y="0"/>
              <a:ext cx="2034070"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TextBox 11">
              <a:extLst>
                <a:ext uri="{FF2B5EF4-FFF2-40B4-BE49-F238E27FC236}">
                  <a16:creationId xmlns:a16="http://schemas.microsoft.com/office/drawing/2014/main" id="{4C478B64-74D5-CEA5-EF0A-DD66A4DE865D}"/>
                </a:ext>
              </a:extLst>
            </p:cNvPr>
            <p:cNvSpPr txBox="1"/>
            <p:nvPr/>
          </p:nvSpPr>
          <p:spPr>
            <a:xfrm>
              <a:off x="1974979" y="373157"/>
              <a:ext cx="1940766" cy="400110"/>
            </a:xfrm>
            <a:prstGeom prst="rect">
              <a:avLst/>
            </a:prstGeom>
            <a:noFill/>
          </p:spPr>
          <p:txBody>
            <a:bodyPr wrap="square" rtlCol="0">
              <a:spAutoFit/>
            </a:bodyPr>
            <a:lstStyle/>
            <a:p>
              <a:r>
                <a:rPr lang="en-US" sz="2000" b="1" i="0" dirty="0">
                  <a:effectLst/>
                  <a:latin typeface="Sitka Banner" pitchFamily="2" charset="0"/>
                </a:rPr>
                <a:t>Standardization</a:t>
              </a:r>
              <a:endParaRPr lang="en-US" sz="2000" dirty="0">
                <a:latin typeface="Sitka Banner" pitchFamily="2" charset="0"/>
              </a:endParaRPr>
            </a:p>
          </p:txBody>
        </p:sp>
        <p:sp>
          <p:nvSpPr>
            <p:cNvPr id="21" name="Isosceles Triangle 20">
              <a:extLst>
                <a:ext uri="{FF2B5EF4-FFF2-40B4-BE49-F238E27FC236}">
                  <a16:creationId xmlns:a16="http://schemas.microsoft.com/office/drawing/2014/main" id="{2D28C3C4-C9C7-ABBA-50E5-F0F00648B94D}"/>
                </a:ext>
              </a:extLst>
            </p:cNvPr>
            <p:cNvSpPr/>
            <p:nvPr/>
          </p:nvSpPr>
          <p:spPr>
            <a:xfrm rot="5400000">
              <a:off x="3914192" y="116632"/>
              <a:ext cx="499028" cy="265764"/>
            </a:xfrm>
            <a:prstGeom prst="triangl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E8E8B980-9EC6-CEF5-C127-ED3CB3DB11FE}"/>
                </a:ext>
              </a:extLst>
            </p:cNvPr>
            <p:cNvSpPr txBox="1"/>
            <p:nvPr/>
          </p:nvSpPr>
          <p:spPr>
            <a:xfrm>
              <a:off x="2065035" y="2193762"/>
              <a:ext cx="1821178" cy="4278094"/>
            </a:xfrm>
            <a:prstGeom prst="rect">
              <a:avLst/>
            </a:prstGeom>
            <a:noFill/>
          </p:spPr>
          <p:txBody>
            <a:bodyPr wrap="square" rtlCol="0" anchor="ctr">
              <a:spAutoFit/>
            </a:bodyPr>
            <a:lstStyle/>
            <a:p>
              <a:r>
                <a:rPr lang="en-US" sz="1600" b="0" i="0" dirty="0">
                  <a:effectLst/>
                  <a:latin typeface="Söhne"/>
                </a:rPr>
                <a:t>The first edition of "The C++ Programming Language," </a:t>
              </a:r>
              <a:r>
                <a:rPr lang="en-US" sz="1600" b="0" i="0" dirty="0" err="1">
                  <a:effectLst/>
                  <a:latin typeface="Söhne"/>
                </a:rPr>
                <a:t>Stroustrup's</a:t>
              </a:r>
              <a:r>
                <a:rPr lang="en-US" sz="1600" b="0" i="0" dirty="0">
                  <a:effectLst/>
                  <a:latin typeface="Söhne"/>
                </a:rPr>
                <a:t> seminal book, was published in 1985.</a:t>
              </a:r>
            </a:p>
            <a:p>
              <a:pPr>
                <a:buFont typeface="Arial" panose="020B0604020202020204" pitchFamily="34" charset="0"/>
                <a:buChar char="•"/>
              </a:pPr>
              <a:r>
                <a:rPr lang="en-US" sz="1600" b="0" i="0" dirty="0">
                  <a:effectLst/>
                  <a:latin typeface="Söhne"/>
                </a:rPr>
                <a:t>The American National Standards Institute (ANSI) began working on standardizing the C++ language in the late 1980s. The ANSI/ISO standard for C++ was finalized in 1998.</a:t>
              </a:r>
            </a:p>
          </p:txBody>
        </p:sp>
      </p:grpSp>
      <p:grpSp>
        <p:nvGrpSpPr>
          <p:cNvPr id="34" name="Group 33">
            <a:extLst>
              <a:ext uri="{FF2B5EF4-FFF2-40B4-BE49-F238E27FC236}">
                <a16:creationId xmlns:a16="http://schemas.microsoft.com/office/drawing/2014/main" id="{846F6AA3-4A50-22FA-4FE5-FB9EE20FAEAC}"/>
              </a:ext>
            </a:extLst>
          </p:cNvPr>
          <p:cNvGrpSpPr/>
          <p:nvPr/>
        </p:nvGrpSpPr>
        <p:grpSpPr>
          <a:xfrm>
            <a:off x="-2826707" y="-33998"/>
            <a:ext cx="2256294" cy="6858000"/>
            <a:chOff x="0" y="0"/>
            <a:chExt cx="2256294" cy="6858000"/>
          </a:xfrm>
        </p:grpSpPr>
        <p:sp>
          <p:nvSpPr>
            <p:cNvPr id="4" name="Rectangle 3">
              <a:extLst>
                <a:ext uri="{FF2B5EF4-FFF2-40B4-BE49-F238E27FC236}">
                  <a16:creationId xmlns:a16="http://schemas.microsoft.com/office/drawing/2014/main" id="{85A219B6-0BED-2839-FAF1-742145DD7273}"/>
                </a:ext>
              </a:extLst>
            </p:cNvPr>
            <p:cNvSpPr/>
            <p:nvPr/>
          </p:nvSpPr>
          <p:spPr>
            <a:xfrm>
              <a:off x="16309" y="0"/>
              <a:ext cx="1974222" cy="68580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AC547F9-A2A1-4706-4049-D677E38C6B20}"/>
                </a:ext>
              </a:extLst>
            </p:cNvPr>
            <p:cNvSpPr txBox="1"/>
            <p:nvPr/>
          </p:nvSpPr>
          <p:spPr>
            <a:xfrm>
              <a:off x="0" y="370744"/>
              <a:ext cx="1915886" cy="707886"/>
            </a:xfrm>
            <a:prstGeom prst="rect">
              <a:avLst/>
            </a:prstGeom>
            <a:noFill/>
          </p:spPr>
          <p:txBody>
            <a:bodyPr wrap="square" rtlCol="0">
              <a:spAutoFit/>
            </a:bodyPr>
            <a:lstStyle/>
            <a:p>
              <a:r>
                <a:rPr lang="en-US" sz="2000" b="1" i="0" dirty="0">
                  <a:effectLst/>
                  <a:latin typeface="Sitka Banner" pitchFamily="2" charset="0"/>
                </a:rPr>
                <a:t>Origin and Development</a:t>
              </a:r>
              <a:endParaRPr lang="en-US" sz="2000" dirty="0">
                <a:latin typeface="Sitka Banner" pitchFamily="2" charset="0"/>
              </a:endParaRPr>
            </a:p>
          </p:txBody>
        </p:sp>
        <p:sp>
          <p:nvSpPr>
            <p:cNvPr id="19" name="Isosceles Triangle 18">
              <a:extLst>
                <a:ext uri="{FF2B5EF4-FFF2-40B4-BE49-F238E27FC236}">
                  <a16:creationId xmlns:a16="http://schemas.microsoft.com/office/drawing/2014/main" id="{FDF7E20D-7E9F-A852-11E3-2CBAD182C993}"/>
                </a:ext>
              </a:extLst>
            </p:cNvPr>
            <p:cNvSpPr/>
            <p:nvPr/>
          </p:nvSpPr>
          <p:spPr>
            <a:xfrm rot="5400000">
              <a:off x="1873898" y="116632"/>
              <a:ext cx="499028" cy="265764"/>
            </a:xfrm>
            <a:prstGeom prst="triangl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FC696B85-7B99-E934-1CF1-225593DF5D02}"/>
                </a:ext>
              </a:extLst>
            </p:cNvPr>
            <p:cNvSpPr txBox="1"/>
            <p:nvPr/>
          </p:nvSpPr>
          <p:spPr>
            <a:xfrm>
              <a:off x="132034" y="2197893"/>
              <a:ext cx="1821178" cy="2462213"/>
            </a:xfrm>
            <a:prstGeom prst="rect">
              <a:avLst/>
            </a:prstGeom>
            <a:noFill/>
          </p:spPr>
          <p:txBody>
            <a:bodyPr wrap="square" rtlCol="0" anchor="ctr">
              <a:spAutoFit/>
            </a:bodyPr>
            <a:lstStyle/>
            <a:p>
              <a:r>
                <a:rPr lang="en-US" sz="1400" b="0" i="0" dirty="0">
                  <a:effectLst/>
                  <a:latin typeface="Söhne"/>
                </a:rPr>
                <a:t>In 1979, Bjarne </a:t>
              </a:r>
              <a:r>
                <a:rPr lang="en-US" sz="1400" b="0" i="0" dirty="0" err="1">
                  <a:effectLst/>
                  <a:latin typeface="Söhne"/>
                </a:rPr>
                <a:t>Stroustrup</a:t>
              </a:r>
              <a:r>
                <a:rPr lang="en-US" sz="1400" b="0" i="0" dirty="0">
                  <a:effectLst/>
                  <a:latin typeface="Söhne"/>
                </a:rPr>
                <a:t>, a Danish computer scientist at Bell Labs, created C++, a language blending C's low-level features with Simula's high-level ones. The initial version, called "C with Classes," was implemented in 1983.</a:t>
              </a:r>
              <a:endParaRPr lang="en-US" sz="1600" b="0" i="0" dirty="0">
                <a:effectLst/>
                <a:latin typeface="Söhne"/>
              </a:endParaRPr>
            </a:p>
          </p:txBody>
        </p:sp>
      </p:grpSp>
      <p:sp>
        <p:nvSpPr>
          <p:cNvPr id="43" name="TextBox 42">
            <a:extLst>
              <a:ext uri="{FF2B5EF4-FFF2-40B4-BE49-F238E27FC236}">
                <a16:creationId xmlns:a16="http://schemas.microsoft.com/office/drawing/2014/main" id="{E82EE4E5-1C5D-5429-A598-70FADE3AC891}"/>
              </a:ext>
            </a:extLst>
          </p:cNvPr>
          <p:cNvSpPr txBox="1"/>
          <p:nvPr/>
        </p:nvSpPr>
        <p:spPr>
          <a:xfrm>
            <a:off x="1910870" y="130629"/>
            <a:ext cx="7848949" cy="1569660"/>
          </a:xfrm>
          <a:prstGeom prst="rect">
            <a:avLst/>
          </a:prstGeom>
          <a:noFill/>
        </p:spPr>
        <p:txBody>
          <a:bodyPr wrap="square" rtlCol="0">
            <a:spAutoFit/>
          </a:bodyPr>
          <a:lstStyle/>
          <a:p>
            <a:r>
              <a:rPr lang="en-US" sz="9600" dirty="0">
                <a:latin typeface="Bahnschrift SemiBold SemiConden" panose="020B0502040204020203" pitchFamily="34" charset="0"/>
              </a:rPr>
              <a:t>History of C++</a:t>
            </a:r>
          </a:p>
        </p:txBody>
      </p:sp>
      <p:sp>
        <p:nvSpPr>
          <p:cNvPr id="2" name="TextBox 1">
            <a:extLst>
              <a:ext uri="{FF2B5EF4-FFF2-40B4-BE49-F238E27FC236}">
                <a16:creationId xmlns:a16="http://schemas.microsoft.com/office/drawing/2014/main" id="{86BC2A39-77D0-B42E-5E2D-3DF2AAD03C4F}"/>
              </a:ext>
            </a:extLst>
          </p:cNvPr>
          <p:cNvSpPr txBox="1"/>
          <p:nvPr/>
        </p:nvSpPr>
        <p:spPr>
          <a:xfrm>
            <a:off x="2024742" y="1951166"/>
            <a:ext cx="8509519" cy="2542363"/>
          </a:xfrm>
          <a:prstGeom prst="rect">
            <a:avLst/>
          </a:prstGeom>
          <a:noFill/>
          <a:ln>
            <a:solidFill>
              <a:schemeClr val="bg2">
                <a:lumMod val="60000"/>
                <a:lumOff val="40000"/>
              </a:schemeClr>
            </a:solidFill>
          </a:ln>
        </p:spPr>
        <p:txBody>
          <a:bodyPr wrap="square" rtlCol="0">
            <a:spAutoFit/>
          </a:bodyPr>
          <a:lstStyle/>
          <a:p>
            <a:pPr>
              <a:lnSpc>
                <a:spcPct val="150000"/>
              </a:lnSpc>
            </a:pPr>
            <a:r>
              <a:rPr lang="en-US" dirty="0"/>
              <a:t>Over the years, C++ has become one of the most widely used programming languages and has a variety of applications in areas like gaming, robotics, finance, and scientific computing. The developers have also introduced several new versions of the language with considerable changes in the spirit of staying up-to-date and competing with other modern programming languages. So, let's have a look at the timeline and version history of C++.</a:t>
            </a:r>
          </a:p>
        </p:txBody>
      </p:sp>
    </p:spTree>
    <p:extLst>
      <p:ext uri="{BB962C8B-B14F-4D97-AF65-F5344CB8AC3E}">
        <p14:creationId xmlns:p14="http://schemas.microsoft.com/office/powerpoint/2010/main" val="33479899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fade">
                                      <p:cBhvr>
                                        <p:cTn id="3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BC4BD-9363-58BD-B8EC-6D59E220F1EC}"/>
            </a:ext>
          </a:extLst>
        </p:cNvPr>
        <p:cNvGrpSpPr/>
        <p:nvPr/>
      </p:nvGrpSpPr>
      <p:grpSpPr>
        <a:xfrm>
          <a:off x="0" y="0"/>
          <a:ext cx="0" cy="0"/>
          <a:chOff x="0" y="0"/>
          <a:chExt cx="0" cy="0"/>
        </a:xfrm>
      </p:grpSpPr>
      <p:grpSp>
        <p:nvGrpSpPr>
          <p:cNvPr id="41" name="Group 40">
            <a:extLst>
              <a:ext uri="{FF2B5EF4-FFF2-40B4-BE49-F238E27FC236}">
                <a16:creationId xmlns:a16="http://schemas.microsoft.com/office/drawing/2014/main" id="{84F9315A-0144-9955-46D1-7B0E0966223A}"/>
              </a:ext>
            </a:extLst>
          </p:cNvPr>
          <p:cNvGrpSpPr/>
          <p:nvPr/>
        </p:nvGrpSpPr>
        <p:grpSpPr>
          <a:xfrm>
            <a:off x="10084473" y="-6560"/>
            <a:ext cx="2125611" cy="6884104"/>
            <a:chOff x="10142376" y="-4894"/>
            <a:chExt cx="2049624" cy="6862893"/>
          </a:xfrm>
        </p:grpSpPr>
        <p:sp>
          <p:nvSpPr>
            <p:cNvPr id="9" name="Rectangle 8">
              <a:extLst>
                <a:ext uri="{FF2B5EF4-FFF2-40B4-BE49-F238E27FC236}">
                  <a16:creationId xmlns:a16="http://schemas.microsoft.com/office/drawing/2014/main" id="{1D895097-9195-949A-AFC9-BC91332A3C8D}"/>
                </a:ext>
              </a:extLst>
            </p:cNvPr>
            <p:cNvSpPr/>
            <p:nvPr/>
          </p:nvSpPr>
          <p:spPr>
            <a:xfrm>
              <a:off x="10142376" y="-4894"/>
              <a:ext cx="2049624" cy="6862893"/>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4011F77-2D5F-4384-49EB-3390F6D48C5E}"/>
                </a:ext>
              </a:extLst>
            </p:cNvPr>
            <p:cNvSpPr txBox="1"/>
            <p:nvPr/>
          </p:nvSpPr>
          <p:spPr>
            <a:xfrm>
              <a:off x="10151706" y="377662"/>
              <a:ext cx="1940766" cy="707886"/>
            </a:xfrm>
            <a:prstGeom prst="rect">
              <a:avLst/>
            </a:prstGeom>
            <a:noFill/>
          </p:spPr>
          <p:txBody>
            <a:bodyPr wrap="square" rtlCol="0">
              <a:spAutoFit/>
            </a:bodyPr>
            <a:lstStyle/>
            <a:p>
              <a:r>
                <a:rPr lang="en-US" sz="2000" b="1" i="0" dirty="0">
                  <a:effectLst/>
                  <a:latin typeface="Sitka Banner" pitchFamily="2" charset="0"/>
                </a:rPr>
                <a:t>Features and Use Cases</a:t>
              </a:r>
              <a:endParaRPr lang="en-US" sz="2000" dirty="0">
                <a:latin typeface="Sitka Banner" pitchFamily="2" charset="0"/>
              </a:endParaRPr>
            </a:p>
          </p:txBody>
        </p:sp>
        <p:sp>
          <p:nvSpPr>
            <p:cNvPr id="31" name="TextBox 30">
              <a:extLst>
                <a:ext uri="{FF2B5EF4-FFF2-40B4-BE49-F238E27FC236}">
                  <a16:creationId xmlns:a16="http://schemas.microsoft.com/office/drawing/2014/main" id="{F755CABD-A90E-AD04-5E00-2EFBBCD327A8}"/>
                </a:ext>
              </a:extLst>
            </p:cNvPr>
            <p:cNvSpPr txBox="1"/>
            <p:nvPr/>
          </p:nvSpPr>
          <p:spPr>
            <a:xfrm>
              <a:off x="10165552" y="2193761"/>
              <a:ext cx="1821178" cy="3785652"/>
            </a:xfrm>
            <a:prstGeom prst="rect">
              <a:avLst/>
            </a:prstGeom>
            <a:noFill/>
          </p:spPr>
          <p:txBody>
            <a:bodyPr wrap="square" rtlCol="0" anchor="ctr">
              <a:spAutoFit/>
            </a:bodyPr>
            <a:lstStyle/>
            <a:p>
              <a:r>
                <a:rPr lang="en-US" sz="1600" b="0" i="0" dirty="0">
                  <a:effectLst/>
                  <a:latin typeface="Söhne"/>
                </a:rPr>
                <a:t>C++ is known for its efficiency, performance, and versatility. It has been widely used in systems programming, game development, embedded systems, high-performance computing, and various other domains.</a:t>
              </a:r>
            </a:p>
          </p:txBody>
        </p:sp>
      </p:grpSp>
      <p:grpSp>
        <p:nvGrpSpPr>
          <p:cNvPr id="42" name="Group 41">
            <a:extLst>
              <a:ext uri="{FF2B5EF4-FFF2-40B4-BE49-F238E27FC236}">
                <a16:creationId xmlns:a16="http://schemas.microsoft.com/office/drawing/2014/main" id="{5EC93D5C-F5F2-7F54-7EEA-EEAA55020451}"/>
              </a:ext>
            </a:extLst>
          </p:cNvPr>
          <p:cNvGrpSpPr/>
          <p:nvPr/>
        </p:nvGrpSpPr>
        <p:grpSpPr>
          <a:xfrm>
            <a:off x="7957094" y="-6560"/>
            <a:ext cx="2382461" cy="6864560"/>
            <a:chOff x="3462434" y="106547"/>
            <a:chExt cx="2382461" cy="6864560"/>
          </a:xfrm>
        </p:grpSpPr>
        <p:sp>
          <p:nvSpPr>
            <p:cNvPr id="25" name="Isosceles Triangle 24">
              <a:extLst>
                <a:ext uri="{FF2B5EF4-FFF2-40B4-BE49-F238E27FC236}">
                  <a16:creationId xmlns:a16="http://schemas.microsoft.com/office/drawing/2014/main" id="{48A19E0C-5AB8-5EBA-65E8-F0C5777275A4}"/>
                </a:ext>
              </a:extLst>
            </p:cNvPr>
            <p:cNvSpPr/>
            <p:nvPr/>
          </p:nvSpPr>
          <p:spPr>
            <a:xfrm rot="5400000">
              <a:off x="5462499" y="223179"/>
              <a:ext cx="499028" cy="265764"/>
            </a:xfrm>
            <a:prstGeom prst="triangle">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98BB02DD-0E1A-39E0-3687-062B29015D98}"/>
                </a:ext>
              </a:extLst>
            </p:cNvPr>
            <p:cNvGrpSpPr/>
            <p:nvPr/>
          </p:nvGrpSpPr>
          <p:grpSpPr>
            <a:xfrm>
              <a:off x="3462434" y="113107"/>
              <a:ext cx="2127379" cy="6858000"/>
              <a:chOff x="8014997" y="0"/>
              <a:chExt cx="2127379" cy="6858000"/>
            </a:xfrm>
          </p:grpSpPr>
          <p:sp>
            <p:nvSpPr>
              <p:cNvPr id="7" name="Rectangle 6">
                <a:extLst>
                  <a:ext uri="{FF2B5EF4-FFF2-40B4-BE49-F238E27FC236}">
                    <a16:creationId xmlns:a16="http://schemas.microsoft.com/office/drawing/2014/main" id="{534C756F-37E2-6B4F-5EBE-C872CDA34F27}"/>
                  </a:ext>
                </a:extLst>
              </p:cNvPr>
              <p:cNvSpPr/>
              <p:nvPr/>
            </p:nvSpPr>
            <p:spPr>
              <a:xfrm>
                <a:off x="8014997" y="0"/>
                <a:ext cx="2127379" cy="6858000"/>
              </a:xfrm>
              <a:prstGeom prst="rect">
                <a:avLst/>
              </a:prstGeom>
              <a:solidFill>
                <a:schemeClr val="bg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29D64A8-1F3A-2BB4-72FF-F0172E345F0F}"/>
                  </a:ext>
                </a:extLst>
              </p:cNvPr>
              <p:cNvSpPr txBox="1"/>
              <p:nvPr/>
            </p:nvSpPr>
            <p:spPr>
              <a:xfrm>
                <a:off x="8024323" y="370744"/>
                <a:ext cx="1940766" cy="707886"/>
              </a:xfrm>
              <a:prstGeom prst="rect">
                <a:avLst/>
              </a:prstGeom>
              <a:noFill/>
            </p:spPr>
            <p:txBody>
              <a:bodyPr wrap="square" rtlCol="0">
                <a:spAutoFit/>
              </a:bodyPr>
              <a:lstStyle/>
              <a:p>
                <a:r>
                  <a:rPr lang="en-US" sz="2000" b="1" i="0" dirty="0">
                    <a:effectLst/>
                    <a:latin typeface="Sitka Banner" pitchFamily="2" charset="0"/>
                  </a:rPr>
                  <a:t>Subsequent Standards</a:t>
                </a:r>
                <a:endParaRPr lang="en-US" sz="2000" dirty="0">
                  <a:latin typeface="Sitka Banner" pitchFamily="2" charset="0"/>
                </a:endParaRPr>
              </a:p>
            </p:txBody>
          </p:sp>
          <p:sp>
            <p:nvSpPr>
              <p:cNvPr id="30" name="TextBox 29">
                <a:extLst>
                  <a:ext uri="{FF2B5EF4-FFF2-40B4-BE49-F238E27FC236}">
                    <a16:creationId xmlns:a16="http://schemas.microsoft.com/office/drawing/2014/main" id="{BB1147B9-2241-7666-E06E-3EA6FBB7B3F7}"/>
                  </a:ext>
                </a:extLst>
              </p:cNvPr>
              <p:cNvSpPr txBox="1"/>
              <p:nvPr/>
            </p:nvSpPr>
            <p:spPr>
              <a:xfrm>
                <a:off x="8024322" y="2193761"/>
                <a:ext cx="1821178" cy="3785652"/>
              </a:xfrm>
              <a:prstGeom prst="rect">
                <a:avLst/>
              </a:prstGeom>
              <a:noFill/>
            </p:spPr>
            <p:txBody>
              <a:bodyPr wrap="square" rtlCol="0" anchor="ctr">
                <a:spAutoFit/>
              </a:bodyPr>
              <a:lstStyle/>
              <a:p>
                <a:r>
                  <a:rPr lang="en-US" sz="1600" b="0" i="0" dirty="0">
                    <a:effectLst/>
                    <a:latin typeface="Söhne"/>
                  </a:rPr>
                  <a:t>Following C++11, there have been regular updates to the language. Some notable standards include C++14 (2014), C++17 (2017), and C++20 (2020). Each of these updates introduced new features, improvements, and enhancements to the language.</a:t>
                </a:r>
              </a:p>
            </p:txBody>
          </p:sp>
        </p:grpSp>
      </p:grpSp>
      <p:grpSp>
        <p:nvGrpSpPr>
          <p:cNvPr id="37" name="Group 36">
            <a:extLst>
              <a:ext uri="{FF2B5EF4-FFF2-40B4-BE49-F238E27FC236}">
                <a16:creationId xmlns:a16="http://schemas.microsoft.com/office/drawing/2014/main" id="{CB1F3441-DFF6-2530-326A-2C0F239A824B}"/>
              </a:ext>
            </a:extLst>
          </p:cNvPr>
          <p:cNvGrpSpPr/>
          <p:nvPr/>
        </p:nvGrpSpPr>
        <p:grpSpPr>
          <a:xfrm>
            <a:off x="6022669" y="-15499"/>
            <a:ext cx="2206530" cy="6862893"/>
            <a:chOff x="6064900" y="-4893"/>
            <a:chExt cx="2206530" cy="6862893"/>
          </a:xfrm>
        </p:grpSpPr>
        <p:sp>
          <p:nvSpPr>
            <p:cNvPr id="6" name="Rectangle 5">
              <a:extLst>
                <a:ext uri="{FF2B5EF4-FFF2-40B4-BE49-F238E27FC236}">
                  <a16:creationId xmlns:a16="http://schemas.microsoft.com/office/drawing/2014/main" id="{8DF61F6C-6B08-56B4-9BF8-C59E563FFBD9}"/>
                </a:ext>
              </a:extLst>
            </p:cNvPr>
            <p:cNvSpPr/>
            <p:nvPr/>
          </p:nvSpPr>
          <p:spPr>
            <a:xfrm>
              <a:off x="6064900" y="0"/>
              <a:ext cx="1950093" cy="6858000"/>
            </a:xfrm>
            <a:prstGeom prst="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18CEF17-BCF0-9517-982F-FDF7A2527853}"/>
                </a:ext>
              </a:extLst>
            </p:cNvPr>
            <p:cNvSpPr txBox="1"/>
            <p:nvPr/>
          </p:nvSpPr>
          <p:spPr>
            <a:xfrm>
              <a:off x="6064900" y="373157"/>
              <a:ext cx="1940766" cy="400110"/>
            </a:xfrm>
            <a:prstGeom prst="rect">
              <a:avLst/>
            </a:prstGeom>
            <a:noFill/>
          </p:spPr>
          <p:txBody>
            <a:bodyPr wrap="square" rtlCol="0">
              <a:spAutoFit/>
            </a:bodyPr>
            <a:lstStyle/>
            <a:p>
              <a:r>
                <a:rPr lang="en-US" sz="2000" b="1" i="0" dirty="0">
                  <a:effectLst/>
                  <a:latin typeface="Sitka Banner" pitchFamily="2" charset="0"/>
                </a:rPr>
                <a:t>C++11 Standard</a:t>
              </a:r>
              <a:endParaRPr lang="en-US" sz="2000" dirty="0">
                <a:latin typeface="Sitka Banner" pitchFamily="2" charset="0"/>
              </a:endParaRPr>
            </a:p>
          </p:txBody>
        </p:sp>
        <p:sp>
          <p:nvSpPr>
            <p:cNvPr id="24" name="Isosceles Triangle 23">
              <a:extLst>
                <a:ext uri="{FF2B5EF4-FFF2-40B4-BE49-F238E27FC236}">
                  <a16:creationId xmlns:a16="http://schemas.microsoft.com/office/drawing/2014/main" id="{15C8772A-DCD3-96B2-3CF3-58BB0680BF33}"/>
                </a:ext>
              </a:extLst>
            </p:cNvPr>
            <p:cNvSpPr/>
            <p:nvPr/>
          </p:nvSpPr>
          <p:spPr>
            <a:xfrm rot="5400000">
              <a:off x="7889034" y="111739"/>
              <a:ext cx="499028" cy="265764"/>
            </a:xfrm>
            <a:prstGeom prst="triangle">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23DDAF7-768F-682E-3248-6FB7811FA696}"/>
                </a:ext>
              </a:extLst>
            </p:cNvPr>
            <p:cNvSpPr txBox="1"/>
            <p:nvPr/>
          </p:nvSpPr>
          <p:spPr>
            <a:xfrm>
              <a:off x="6074226" y="2193761"/>
              <a:ext cx="1821178" cy="3785652"/>
            </a:xfrm>
            <a:prstGeom prst="rect">
              <a:avLst/>
            </a:prstGeom>
            <a:noFill/>
          </p:spPr>
          <p:txBody>
            <a:bodyPr wrap="square" rtlCol="0" anchor="ctr">
              <a:spAutoFit/>
            </a:bodyPr>
            <a:lstStyle/>
            <a:p>
              <a:r>
                <a:rPr lang="en-US" sz="1600" b="0" i="0" dirty="0">
                  <a:effectLst/>
                  <a:latin typeface="Söhne"/>
                </a:rPr>
                <a:t>The next significant update to the language came with the C++11 standard, officially titled ISO/IEC 14882:2011. This release, in 2011, brought numerous new features and improvements, including auto keyword, range-based for loops, and smart pointers.</a:t>
              </a:r>
            </a:p>
          </p:txBody>
        </p:sp>
      </p:grpSp>
      <p:grpSp>
        <p:nvGrpSpPr>
          <p:cNvPr id="3" name="Group 2">
            <a:extLst>
              <a:ext uri="{FF2B5EF4-FFF2-40B4-BE49-F238E27FC236}">
                <a16:creationId xmlns:a16="http://schemas.microsoft.com/office/drawing/2014/main" id="{7FF7077F-7CAA-A623-8D24-E4F55BB20B41}"/>
              </a:ext>
            </a:extLst>
          </p:cNvPr>
          <p:cNvGrpSpPr/>
          <p:nvPr/>
        </p:nvGrpSpPr>
        <p:grpSpPr>
          <a:xfrm>
            <a:off x="3970631" y="-15499"/>
            <a:ext cx="2323679" cy="6884104"/>
            <a:chOff x="4008516" y="-6560"/>
            <a:chExt cx="2323679" cy="6884104"/>
          </a:xfrm>
        </p:grpSpPr>
        <p:sp>
          <p:nvSpPr>
            <p:cNvPr id="8" name="Rectangle 7">
              <a:extLst>
                <a:ext uri="{FF2B5EF4-FFF2-40B4-BE49-F238E27FC236}">
                  <a16:creationId xmlns:a16="http://schemas.microsoft.com/office/drawing/2014/main" id="{66F84895-1DB9-7E4A-100C-3491E39CEA90}"/>
                </a:ext>
              </a:extLst>
            </p:cNvPr>
            <p:cNvSpPr/>
            <p:nvPr/>
          </p:nvSpPr>
          <p:spPr>
            <a:xfrm>
              <a:off x="4028718" y="19544"/>
              <a:ext cx="2034069" cy="6858000"/>
            </a:xfrm>
            <a:prstGeom prst="rect">
              <a:avLst/>
            </a:prstGeom>
            <a:solidFill>
              <a:srgbClr val="2B22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860C0A7-0DEC-448E-2C39-05D5A20EEA09}"/>
                </a:ext>
              </a:extLst>
            </p:cNvPr>
            <p:cNvSpPr txBox="1"/>
            <p:nvPr/>
          </p:nvSpPr>
          <p:spPr>
            <a:xfrm>
              <a:off x="4038044" y="392701"/>
              <a:ext cx="1940766" cy="400110"/>
            </a:xfrm>
            <a:prstGeom prst="rect">
              <a:avLst/>
            </a:prstGeom>
            <a:noFill/>
          </p:spPr>
          <p:txBody>
            <a:bodyPr wrap="square" rtlCol="0">
              <a:spAutoFit/>
            </a:bodyPr>
            <a:lstStyle/>
            <a:p>
              <a:pPr algn="l"/>
              <a:r>
                <a:rPr lang="en-US" sz="2000" b="1" i="0" dirty="0">
                  <a:effectLst/>
                  <a:latin typeface="Sitka Banner" pitchFamily="2" charset="0"/>
                </a:rPr>
                <a:t>C++98 Standard</a:t>
              </a:r>
              <a:endParaRPr lang="en-US" sz="2000" dirty="0">
                <a:latin typeface="Sitka Banner" pitchFamily="2" charset="0"/>
              </a:endParaRPr>
            </a:p>
          </p:txBody>
        </p:sp>
        <p:sp>
          <p:nvSpPr>
            <p:cNvPr id="22" name="Isosceles Triangle 21">
              <a:extLst>
                <a:ext uri="{FF2B5EF4-FFF2-40B4-BE49-F238E27FC236}">
                  <a16:creationId xmlns:a16="http://schemas.microsoft.com/office/drawing/2014/main" id="{DBDDBDF2-650B-A826-CEAF-F6824632B5C2}"/>
                </a:ext>
              </a:extLst>
            </p:cNvPr>
            <p:cNvSpPr/>
            <p:nvPr/>
          </p:nvSpPr>
          <p:spPr>
            <a:xfrm rot="5400000">
              <a:off x="5949799" y="110072"/>
              <a:ext cx="499028" cy="265764"/>
            </a:xfrm>
            <a:prstGeom prst="triangle">
              <a:avLst/>
            </a:prstGeom>
            <a:solidFill>
              <a:srgbClr val="2B22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01571824-CC2B-DD7E-5B83-0811F7B1CE69}"/>
                </a:ext>
              </a:extLst>
            </p:cNvPr>
            <p:cNvSpPr txBox="1"/>
            <p:nvPr/>
          </p:nvSpPr>
          <p:spPr>
            <a:xfrm>
              <a:off x="4008516" y="2217437"/>
              <a:ext cx="1821178" cy="2246769"/>
            </a:xfrm>
            <a:prstGeom prst="rect">
              <a:avLst/>
            </a:prstGeom>
            <a:noFill/>
          </p:spPr>
          <p:txBody>
            <a:bodyPr wrap="square" rtlCol="0" anchor="ctr">
              <a:spAutoFit/>
            </a:bodyPr>
            <a:lstStyle/>
            <a:p>
              <a:r>
                <a:rPr lang="en-US" sz="1400" b="0" i="0" dirty="0">
                  <a:effectLst/>
                  <a:latin typeface="Söhne"/>
                </a:rPr>
                <a:t>The C++98 standard, also known as C++98 or ISO/IEC 14882:1998, formalized the language and introduced many features that are now considered fundamental to C++.</a:t>
              </a:r>
              <a:endParaRPr lang="en-US" sz="1600" b="0" i="0" dirty="0">
                <a:effectLst/>
                <a:latin typeface="Söhne"/>
              </a:endParaRPr>
            </a:p>
          </p:txBody>
        </p:sp>
      </p:grpSp>
      <p:grpSp>
        <p:nvGrpSpPr>
          <p:cNvPr id="35" name="Group 34">
            <a:extLst>
              <a:ext uri="{FF2B5EF4-FFF2-40B4-BE49-F238E27FC236}">
                <a16:creationId xmlns:a16="http://schemas.microsoft.com/office/drawing/2014/main" id="{92DCEB66-53C9-36FC-682A-B5D2877255F2}"/>
              </a:ext>
            </a:extLst>
          </p:cNvPr>
          <p:cNvGrpSpPr/>
          <p:nvPr/>
        </p:nvGrpSpPr>
        <p:grpSpPr>
          <a:xfrm>
            <a:off x="1941319" y="0"/>
            <a:ext cx="2321609" cy="6858000"/>
            <a:chOff x="1974979" y="0"/>
            <a:chExt cx="2321609" cy="6858000"/>
          </a:xfrm>
        </p:grpSpPr>
        <p:sp>
          <p:nvSpPr>
            <p:cNvPr id="5" name="Rectangle 4">
              <a:extLst>
                <a:ext uri="{FF2B5EF4-FFF2-40B4-BE49-F238E27FC236}">
                  <a16:creationId xmlns:a16="http://schemas.microsoft.com/office/drawing/2014/main" id="{60FABBCE-FF22-7A1E-0796-CC1A51E0D017}"/>
                </a:ext>
              </a:extLst>
            </p:cNvPr>
            <p:cNvSpPr/>
            <p:nvPr/>
          </p:nvSpPr>
          <p:spPr>
            <a:xfrm>
              <a:off x="2006090" y="0"/>
              <a:ext cx="2034070" cy="685800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TextBox 11">
              <a:extLst>
                <a:ext uri="{FF2B5EF4-FFF2-40B4-BE49-F238E27FC236}">
                  <a16:creationId xmlns:a16="http://schemas.microsoft.com/office/drawing/2014/main" id="{FF3C1490-6CF5-3FA4-109C-F5BC12DA3DEE}"/>
                </a:ext>
              </a:extLst>
            </p:cNvPr>
            <p:cNvSpPr txBox="1"/>
            <p:nvPr/>
          </p:nvSpPr>
          <p:spPr>
            <a:xfrm>
              <a:off x="1974979" y="373157"/>
              <a:ext cx="1940766" cy="400110"/>
            </a:xfrm>
            <a:prstGeom prst="rect">
              <a:avLst/>
            </a:prstGeom>
            <a:noFill/>
          </p:spPr>
          <p:txBody>
            <a:bodyPr wrap="square" rtlCol="0">
              <a:spAutoFit/>
            </a:bodyPr>
            <a:lstStyle/>
            <a:p>
              <a:r>
                <a:rPr lang="en-US" sz="2000" b="1" i="0" dirty="0">
                  <a:effectLst/>
                  <a:latin typeface="Sitka Banner" pitchFamily="2" charset="0"/>
                </a:rPr>
                <a:t>Standardization</a:t>
              </a:r>
              <a:endParaRPr lang="en-US" sz="2000" dirty="0">
                <a:latin typeface="Sitka Banner" pitchFamily="2" charset="0"/>
              </a:endParaRPr>
            </a:p>
          </p:txBody>
        </p:sp>
        <p:sp>
          <p:nvSpPr>
            <p:cNvPr id="21" name="Isosceles Triangle 20">
              <a:extLst>
                <a:ext uri="{FF2B5EF4-FFF2-40B4-BE49-F238E27FC236}">
                  <a16:creationId xmlns:a16="http://schemas.microsoft.com/office/drawing/2014/main" id="{503CF6CF-39A8-1EFB-9A68-A248AA6C2448}"/>
                </a:ext>
              </a:extLst>
            </p:cNvPr>
            <p:cNvSpPr/>
            <p:nvPr/>
          </p:nvSpPr>
          <p:spPr>
            <a:xfrm rot="5400000">
              <a:off x="3914192" y="116632"/>
              <a:ext cx="499028" cy="265764"/>
            </a:xfrm>
            <a:prstGeom prst="triangl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BE4F9137-0A86-6BFB-1719-5649D30B4E79}"/>
                </a:ext>
              </a:extLst>
            </p:cNvPr>
            <p:cNvSpPr txBox="1"/>
            <p:nvPr/>
          </p:nvSpPr>
          <p:spPr>
            <a:xfrm>
              <a:off x="2065035" y="2193762"/>
              <a:ext cx="1821178" cy="4278094"/>
            </a:xfrm>
            <a:prstGeom prst="rect">
              <a:avLst/>
            </a:prstGeom>
            <a:noFill/>
          </p:spPr>
          <p:txBody>
            <a:bodyPr wrap="square" rtlCol="0" anchor="ctr">
              <a:spAutoFit/>
            </a:bodyPr>
            <a:lstStyle/>
            <a:p>
              <a:r>
                <a:rPr lang="en-US" sz="1600" b="0" i="0" dirty="0">
                  <a:effectLst/>
                  <a:latin typeface="Söhne"/>
                </a:rPr>
                <a:t>The first edition of "The C++ Programming Language," </a:t>
              </a:r>
              <a:r>
                <a:rPr lang="en-US" sz="1600" b="0" i="0" dirty="0" err="1">
                  <a:effectLst/>
                  <a:latin typeface="Söhne"/>
                </a:rPr>
                <a:t>Stroustrup's</a:t>
              </a:r>
              <a:r>
                <a:rPr lang="en-US" sz="1600" b="0" i="0" dirty="0">
                  <a:effectLst/>
                  <a:latin typeface="Söhne"/>
                </a:rPr>
                <a:t> seminal book, was published in 1985.</a:t>
              </a:r>
            </a:p>
            <a:p>
              <a:pPr>
                <a:buFont typeface="Arial" panose="020B0604020202020204" pitchFamily="34" charset="0"/>
                <a:buChar char="•"/>
              </a:pPr>
              <a:r>
                <a:rPr lang="en-US" sz="1600" b="0" i="0" dirty="0">
                  <a:effectLst/>
                  <a:latin typeface="Söhne"/>
                </a:rPr>
                <a:t>The American National Standards Institute (ANSI) began working on standardizing the C++ language in the late 1980s. The ANSI/ISO standard for C++ was finalized in 1998.</a:t>
              </a:r>
            </a:p>
          </p:txBody>
        </p:sp>
      </p:grpSp>
      <p:grpSp>
        <p:nvGrpSpPr>
          <p:cNvPr id="34" name="Group 33">
            <a:extLst>
              <a:ext uri="{FF2B5EF4-FFF2-40B4-BE49-F238E27FC236}">
                <a16:creationId xmlns:a16="http://schemas.microsoft.com/office/drawing/2014/main" id="{25E70182-6F92-F1E9-C0EC-A719B496944A}"/>
              </a:ext>
            </a:extLst>
          </p:cNvPr>
          <p:cNvGrpSpPr/>
          <p:nvPr/>
        </p:nvGrpSpPr>
        <p:grpSpPr>
          <a:xfrm>
            <a:off x="-18871" y="10605"/>
            <a:ext cx="2256294" cy="6858000"/>
            <a:chOff x="0" y="0"/>
            <a:chExt cx="2256294" cy="6858000"/>
          </a:xfrm>
        </p:grpSpPr>
        <p:sp>
          <p:nvSpPr>
            <p:cNvPr id="4" name="Rectangle 3">
              <a:extLst>
                <a:ext uri="{FF2B5EF4-FFF2-40B4-BE49-F238E27FC236}">
                  <a16:creationId xmlns:a16="http://schemas.microsoft.com/office/drawing/2014/main" id="{3401EABD-B53C-90CA-5896-771ED7FC6E8F}"/>
                </a:ext>
              </a:extLst>
            </p:cNvPr>
            <p:cNvSpPr/>
            <p:nvPr/>
          </p:nvSpPr>
          <p:spPr>
            <a:xfrm>
              <a:off x="16309" y="0"/>
              <a:ext cx="1974222" cy="68580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FCDCCEE-C8E5-A898-4751-DF9F807E7F4C}"/>
                </a:ext>
              </a:extLst>
            </p:cNvPr>
            <p:cNvSpPr txBox="1"/>
            <p:nvPr/>
          </p:nvSpPr>
          <p:spPr>
            <a:xfrm>
              <a:off x="0" y="370744"/>
              <a:ext cx="1915886" cy="707886"/>
            </a:xfrm>
            <a:prstGeom prst="rect">
              <a:avLst/>
            </a:prstGeom>
            <a:noFill/>
          </p:spPr>
          <p:txBody>
            <a:bodyPr wrap="square" rtlCol="0">
              <a:spAutoFit/>
            </a:bodyPr>
            <a:lstStyle/>
            <a:p>
              <a:r>
                <a:rPr lang="en-US" sz="2000" b="1" i="0" dirty="0">
                  <a:effectLst/>
                  <a:latin typeface="Sitka Banner" pitchFamily="2" charset="0"/>
                </a:rPr>
                <a:t>Origin and Development</a:t>
              </a:r>
              <a:endParaRPr lang="en-US" sz="2000" dirty="0">
                <a:latin typeface="Sitka Banner" pitchFamily="2" charset="0"/>
              </a:endParaRPr>
            </a:p>
          </p:txBody>
        </p:sp>
        <p:sp>
          <p:nvSpPr>
            <p:cNvPr id="19" name="Isosceles Triangle 18">
              <a:extLst>
                <a:ext uri="{FF2B5EF4-FFF2-40B4-BE49-F238E27FC236}">
                  <a16:creationId xmlns:a16="http://schemas.microsoft.com/office/drawing/2014/main" id="{02BBABF8-1FE4-E6FF-0152-21BA8101A04D}"/>
                </a:ext>
              </a:extLst>
            </p:cNvPr>
            <p:cNvSpPr/>
            <p:nvPr/>
          </p:nvSpPr>
          <p:spPr>
            <a:xfrm rot="5400000">
              <a:off x="1873898" y="116632"/>
              <a:ext cx="499028" cy="265764"/>
            </a:xfrm>
            <a:prstGeom prst="triangl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D6CD7090-CFB1-17AB-5C3C-BCE9DEA4B6B9}"/>
                </a:ext>
              </a:extLst>
            </p:cNvPr>
            <p:cNvSpPr txBox="1"/>
            <p:nvPr/>
          </p:nvSpPr>
          <p:spPr>
            <a:xfrm>
              <a:off x="132034" y="2197893"/>
              <a:ext cx="1821178" cy="2462213"/>
            </a:xfrm>
            <a:prstGeom prst="rect">
              <a:avLst/>
            </a:prstGeom>
            <a:noFill/>
          </p:spPr>
          <p:txBody>
            <a:bodyPr wrap="square" rtlCol="0" anchor="ctr">
              <a:spAutoFit/>
            </a:bodyPr>
            <a:lstStyle/>
            <a:p>
              <a:r>
                <a:rPr lang="en-US" sz="1400" b="0" i="0" dirty="0">
                  <a:effectLst/>
                  <a:latin typeface="Söhne"/>
                </a:rPr>
                <a:t>In 1979, Bjarne </a:t>
              </a:r>
              <a:r>
                <a:rPr lang="en-US" sz="1400" b="0" i="0" dirty="0" err="1">
                  <a:effectLst/>
                  <a:latin typeface="Söhne"/>
                </a:rPr>
                <a:t>Stroustrup</a:t>
              </a:r>
              <a:r>
                <a:rPr lang="en-US" sz="1400" b="0" i="0" dirty="0">
                  <a:effectLst/>
                  <a:latin typeface="Söhne"/>
                </a:rPr>
                <a:t>, a Danish computer scientist at Bell Labs, created C++, a language blending C's low-level features with Simula's high-level ones. The initial version, called "C with Classes," was implemented in 1983.</a:t>
              </a:r>
              <a:endParaRPr lang="en-US" sz="1600" b="0" i="0" dirty="0">
                <a:effectLst/>
                <a:latin typeface="Söhne"/>
              </a:endParaRPr>
            </a:p>
          </p:txBody>
        </p:sp>
      </p:grpSp>
    </p:spTree>
    <p:extLst>
      <p:ext uri="{BB962C8B-B14F-4D97-AF65-F5344CB8AC3E}">
        <p14:creationId xmlns:p14="http://schemas.microsoft.com/office/powerpoint/2010/main" val="1268118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C++ The timeline">
            <a:extLst>
              <a:ext uri="{FF2B5EF4-FFF2-40B4-BE49-F238E27FC236}">
                <a16:creationId xmlns:a16="http://schemas.microsoft.com/office/drawing/2014/main" id="{E2BF1F23-30B4-6723-4A0C-08E181915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0"/>
            <a:ext cx="6667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jarne Stroustrup's Homepage">
            <a:extLst>
              <a:ext uri="{FF2B5EF4-FFF2-40B4-BE49-F238E27FC236}">
                <a16:creationId xmlns:a16="http://schemas.microsoft.com/office/drawing/2014/main" id="{CF33931E-1E27-CE24-5E14-8A441674A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428"/>
            <a:ext cx="5253135" cy="68874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46AFCB9-8C57-A3EE-2A41-0EE8021581C1}"/>
              </a:ext>
            </a:extLst>
          </p:cNvPr>
          <p:cNvSpPr/>
          <p:nvPr/>
        </p:nvSpPr>
        <p:spPr>
          <a:xfrm>
            <a:off x="5253135" y="0"/>
            <a:ext cx="271365"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9925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1DE2-F38C-03AC-0B66-82B89F461684}"/>
              </a:ext>
            </a:extLst>
          </p:cNvPr>
          <p:cNvSpPr>
            <a:spLocks noGrp="1"/>
          </p:cNvSpPr>
          <p:nvPr>
            <p:ph type="title"/>
          </p:nvPr>
        </p:nvSpPr>
        <p:spPr/>
        <p:txBody>
          <a:bodyPr/>
          <a:lstStyle/>
          <a:p>
            <a:r>
              <a:rPr lang="en-US" dirty="0"/>
              <a:t>C++ Applications:</a:t>
            </a:r>
          </a:p>
        </p:txBody>
      </p:sp>
      <p:sp>
        <p:nvSpPr>
          <p:cNvPr id="4" name="Rectangle: Rounded Corners 3">
            <a:extLst>
              <a:ext uri="{FF2B5EF4-FFF2-40B4-BE49-F238E27FC236}">
                <a16:creationId xmlns:a16="http://schemas.microsoft.com/office/drawing/2014/main" id="{77655CAD-9CD8-EBC8-28A0-BDD920EC8992}"/>
              </a:ext>
            </a:extLst>
          </p:cNvPr>
          <p:cNvSpPr/>
          <p:nvPr/>
        </p:nvSpPr>
        <p:spPr>
          <a:xfrm>
            <a:off x="1900335" y="1925908"/>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Embedded Systems</a:t>
            </a:r>
          </a:p>
        </p:txBody>
      </p:sp>
      <p:sp>
        <p:nvSpPr>
          <p:cNvPr id="5" name="Rectangle: Rounded Corners 4">
            <a:extLst>
              <a:ext uri="{FF2B5EF4-FFF2-40B4-BE49-F238E27FC236}">
                <a16:creationId xmlns:a16="http://schemas.microsoft.com/office/drawing/2014/main" id="{310F8479-D212-83BB-6D9D-6FBBAE4964A3}"/>
              </a:ext>
            </a:extLst>
          </p:cNvPr>
          <p:cNvSpPr/>
          <p:nvPr/>
        </p:nvSpPr>
        <p:spPr>
          <a:xfrm>
            <a:off x="1900335" y="2855859"/>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Robotics</a:t>
            </a:r>
          </a:p>
        </p:txBody>
      </p:sp>
      <p:sp>
        <p:nvSpPr>
          <p:cNvPr id="6" name="Rectangle: Rounded Corners 5">
            <a:extLst>
              <a:ext uri="{FF2B5EF4-FFF2-40B4-BE49-F238E27FC236}">
                <a16:creationId xmlns:a16="http://schemas.microsoft.com/office/drawing/2014/main" id="{B7F1CE28-3F82-1650-53C7-CBA439A6F6FD}"/>
              </a:ext>
            </a:extLst>
          </p:cNvPr>
          <p:cNvSpPr/>
          <p:nvPr/>
        </p:nvSpPr>
        <p:spPr>
          <a:xfrm>
            <a:off x="1900335" y="3785810"/>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Game development</a:t>
            </a:r>
          </a:p>
        </p:txBody>
      </p:sp>
      <p:sp>
        <p:nvSpPr>
          <p:cNvPr id="7" name="Rectangle: Rounded Corners 6">
            <a:extLst>
              <a:ext uri="{FF2B5EF4-FFF2-40B4-BE49-F238E27FC236}">
                <a16:creationId xmlns:a16="http://schemas.microsoft.com/office/drawing/2014/main" id="{10C3DE36-EC38-FDB8-7DDE-61A97EACAE9B}"/>
              </a:ext>
            </a:extLst>
          </p:cNvPr>
          <p:cNvSpPr/>
          <p:nvPr/>
        </p:nvSpPr>
        <p:spPr>
          <a:xfrm>
            <a:off x="1900335" y="4715761"/>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Operating system</a:t>
            </a:r>
          </a:p>
        </p:txBody>
      </p:sp>
      <p:sp>
        <p:nvSpPr>
          <p:cNvPr id="8" name="Rectangle: Rounded Corners 7">
            <a:extLst>
              <a:ext uri="{FF2B5EF4-FFF2-40B4-BE49-F238E27FC236}">
                <a16:creationId xmlns:a16="http://schemas.microsoft.com/office/drawing/2014/main" id="{BBA68B74-1D78-A69F-C68E-DED48CE57C4C}"/>
              </a:ext>
            </a:extLst>
          </p:cNvPr>
          <p:cNvSpPr/>
          <p:nvPr/>
        </p:nvSpPr>
        <p:spPr>
          <a:xfrm>
            <a:off x="1900335" y="5645712"/>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Security</a:t>
            </a:r>
          </a:p>
        </p:txBody>
      </p:sp>
      <p:sp>
        <p:nvSpPr>
          <p:cNvPr id="9" name="Rectangle: Rounded Corners 8">
            <a:extLst>
              <a:ext uri="{FF2B5EF4-FFF2-40B4-BE49-F238E27FC236}">
                <a16:creationId xmlns:a16="http://schemas.microsoft.com/office/drawing/2014/main" id="{8D9880CF-7DA0-53EE-927C-A166FDF72D9F}"/>
              </a:ext>
            </a:extLst>
          </p:cNvPr>
          <p:cNvSpPr/>
          <p:nvPr/>
        </p:nvSpPr>
        <p:spPr>
          <a:xfrm>
            <a:off x="6279501" y="1925908"/>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Computer Vision</a:t>
            </a:r>
          </a:p>
        </p:txBody>
      </p:sp>
      <p:sp>
        <p:nvSpPr>
          <p:cNvPr id="10" name="Rectangle: Rounded Corners 9">
            <a:extLst>
              <a:ext uri="{FF2B5EF4-FFF2-40B4-BE49-F238E27FC236}">
                <a16:creationId xmlns:a16="http://schemas.microsoft.com/office/drawing/2014/main" id="{6736356D-99F0-0276-4173-D467630F8DDE}"/>
              </a:ext>
            </a:extLst>
          </p:cNvPr>
          <p:cNvSpPr/>
          <p:nvPr/>
        </p:nvSpPr>
        <p:spPr>
          <a:xfrm>
            <a:off x="6279501" y="2855859"/>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Network</a:t>
            </a:r>
          </a:p>
        </p:txBody>
      </p:sp>
      <p:sp>
        <p:nvSpPr>
          <p:cNvPr id="11" name="Rectangle: Rounded Corners 10">
            <a:extLst>
              <a:ext uri="{FF2B5EF4-FFF2-40B4-BE49-F238E27FC236}">
                <a16:creationId xmlns:a16="http://schemas.microsoft.com/office/drawing/2014/main" id="{ADFB449F-61D8-E223-E614-E29692CBB54D}"/>
              </a:ext>
            </a:extLst>
          </p:cNvPr>
          <p:cNvSpPr/>
          <p:nvPr/>
        </p:nvSpPr>
        <p:spPr>
          <a:xfrm>
            <a:off x="6279501" y="4715761"/>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Web applications</a:t>
            </a:r>
          </a:p>
        </p:txBody>
      </p:sp>
      <p:sp>
        <p:nvSpPr>
          <p:cNvPr id="12" name="Rectangle: Rounded Corners 11">
            <a:extLst>
              <a:ext uri="{FF2B5EF4-FFF2-40B4-BE49-F238E27FC236}">
                <a16:creationId xmlns:a16="http://schemas.microsoft.com/office/drawing/2014/main" id="{6728A827-C403-2662-E4C8-B146D82A99C8}"/>
              </a:ext>
            </a:extLst>
          </p:cNvPr>
          <p:cNvSpPr/>
          <p:nvPr/>
        </p:nvSpPr>
        <p:spPr>
          <a:xfrm>
            <a:off x="6279501" y="3786502"/>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Finance</a:t>
            </a:r>
          </a:p>
        </p:txBody>
      </p:sp>
      <p:sp>
        <p:nvSpPr>
          <p:cNvPr id="13" name="Rectangle: Rounded Corners 12">
            <a:extLst>
              <a:ext uri="{FF2B5EF4-FFF2-40B4-BE49-F238E27FC236}">
                <a16:creationId xmlns:a16="http://schemas.microsoft.com/office/drawing/2014/main" id="{B8858721-9769-C536-F303-6F39FDE1FEF1}"/>
              </a:ext>
            </a:extLst>
          </p:cNvPr>
          <p:cNvSpPr/>
          <p:nvPr/>
        </p:nvSpPr>
        <p:spPr>
          <a:xfrm>
            <a:off x="6279501" y="5645712"/>
            <a:ext cx="2904930" cy="737119"/>
          </a:xfrm>
          <a:prstGeom prst="roundRect">
            <a:avLst>
              <a:gd name="adj" fmla="val 50000"/>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Others…</a:t>
            </a:r>
          </a:p>
        </p:txBody>
      </p:sp>
      <p:cxnSp>
        <p:nvCxnSpPr>
          <p:cNvPr id="17" name="Straight Connector 16">
            <a:extLst>
              <a:ext uri="{FF2B5EF4-FFF2-40B4-BE49-F238E27FC236}">
                <a16:creationId xmlns:a16="http://schemas.microsoft.com/office/drawing/2014/main" id="{15E2FC4D-15BC-1211-6995-5EBA84662044}"/>
              </a:ext>
            </a:extLst>
          </p:cNvPr>
          <p:cNvCxnSpPr/>
          <p:nvPr/>
        </p:nvCxnSpPr>
        <p:spPr>
          <a:xfrm>
            <a:off x="1716833" y="1925908"/>
            <a:ext cx="0" cy="445692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9" name="Straight Connector 18">
            <a:extLst>
              <a:ext uri="{FF2B5EF4-FFF2-40B4-BE49-F238E27FC236}">
                <a16:creationId xmlns:a16="http://schemas.microsoft.com/office/drawing/2014/main" id="{2B40EB40-4D6C-0D31-98D1-A95D30A6677A}"/>
              </a:ext>
            </a:extLst>
          </p:cNvPr>
          <p:cNvCxnSpPr/>
          <p:nvPr/>
        </p:nvCxnSpPr>
        <p:spPr>
          <a:xfrm>
            <a:off x="6096000" y="1925908"/>
            <a:ext cx="0" cy="445692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28280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22" presetClass="entr" presetSubtype="1"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par>
                                <p:cTn id="38" presetID="22" presetClass="entr" presetSubtype="1"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B598-69B3-F03D-91AA-22C354B3B8B6}"/>
              </a:ext>
            </a:extLst>
          </p:cNvPr>
          <p:cNvSpPr>
            <a:spLocks noGrp="1"/>
          </p:cNvSpPr>
          <p:nvPr>
            <p:ph type="title"/>
          </p:nvPr>
        </p:nvSpPr>
        <p:spPr/>
        <p:txBody>
          <a:bodyPr/>
          <a:lstStyle/>
          <a:p>
            <a:r>
              <a:rPr lang="en-US" dirty="0"/>
              <a:t>Features of </a:t>
            </a:r>
            <a:r>
              <a:rPr lang="en-US" dirty="0" err="1"/>
              <a:t>c++</a:t>
            </a:r>
            <a:r>
              <a:rPr lang="en-US" dirty="0"/>
              <a:t>:</a:t>
            </a:r>
          </a:p>
        </p:txBody>
      </p:sp>
      <p:sp>
        <p:nvSpPr>
          <p:cNvPr id="3" name="Content Placeholder 2">
            <a:extLst>
              <a:ext uri="{FF2B5EF4-FFF2-40B4-BE49-F238E27FC236}">
                <a16:creationId xmlns:a16="http://schemas.microsoft.com/office/drawing/2014/main" id="{EDA4EE86-F171-B8CC-900F-830167CA0950}"/>
              </a:ext>
            </a:extLst>
          </p:cNvPr>
          <p:cNvSpPr>
            <a:spLocks noGrp="1"/>
          </p:cNvSpPr>
          <p:nvPr>
            <p:ph idx="1"/>
          </p:nvPr>
        </p:nvSpPr>
        <p:spPr/>
        <p:txBody>
          <a:bodyPr/>
          <a:lstStyle/>
          <a:p>
            <a:r>
              <a:rPr lang="en-US" dirty="0"/>
              <a:t>C++ can create a program as procedural/functional like C </a:t>
            </a:r>
          </a:p>
          <a:p>
            <a:pPr lvl="1"/>
            <a:r>
              <a:rPr lang="en-US" dirty="0"/>
              <a:t>Direct access to memory through pointers and smart pointers.</a:t>
            </a:r>
          </a:p>
          <a:p>
            <a:pPr lvl="1"/>
            <a:r>
              <a:rPr lang="en-US" dirty="0"/>
              <a:t>Bit manipulation using the bitwise operator.</a:t>
            </a:r>
          </a:p>
          <a:p>
            <a:pPr lvl="1"/>
            <a:endParaRPr lang="en-US" dirty="0"/>
          </a:p>
          <a:p>
            <a:r>
              <a:rPr lang="en-US" dirty="0"/>
              <a:t>C++ can be Object-oriented like C#, Java, and Python.</a:t>
            </a:r>
            <a:r>
              <a:rPr lang="ar-EG" dirty="0"/>
              <a:t> </a:t>
            </a:r>
            <a:endParaRPr lang="en-US" dirty="0"/>
          </a:p>
          <a:p>
            <a:r>
              <a:rPr lang="en-US" dirty="0"/>
              <a:t>Efficiency </a:t>
            </a:r>
          </a:p>
          <a:p>
            <a:pPr lvl="1"/>
            <a:r>
              <a:rPr lang="en-US" dirty="0"/>
              <a:t>C++ is very recommended when the performance is needed.</a:t>
            </a:r>
          </a:p>
          <a:p>
            <a:pPr lvl="1"/>
            <a:r>
              <a:rPr lang="en-US" dirty="0"/>
              <a:t>C++ is very good in memory management.</a:t>
            </a:r>
          </a:p>
        </p:txBody>
      </p:sp>
    </p:spTree>
    <p:extLst>
      <p:ext uri="{BB962C8B-B14F-4D97-AF65-F5344CB8AC3E}">
        <p14:creationId xmlns:p14="http://schemas.microsoft.com/office/powerpoint/2010/main" val="124209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5603-1C0B-E884-7063-CBB7E19964E6}"/>
              </a:ext>
            </a:extLst>
          </p:cNvPr>
          <p:cNvSpPr>
            <a:spLocks noGrp="1"/>
          </p:cNvSpPr>
          <p:nvPr>
            <p:ph type="title"/>
          </p:nvPr>
        </p:nvSpPr>
        <p:spPr/>
        <p:txBody>
          <a:bodyPr/>
          <a:lstStyle/>
          <a:p>
            <a:r>
              <a:rPr lang="en-US" dirty="0"/>
              <a:t>Program:</a:t>
            </a:r>
          </a:p>
        </p:txBody>
      </p:sp>
      <p:sp>
        <p:nvSpPr>
          <p:cNvPr id="3" name="Content Placeholder 2">
            <a:extLst>
              <a:ext uri="{FF2B5EF4-FFF2-40B4-BE49-F238E27FC236}">
                <a16:creationId xmlns:a16="http://schemas.microsoft.com/office/drawing/2014/main" id="{BD31AAC1-46AF-7E7B-08B0-F513A31CCB6F}"/>
              </a:ext>
            </a:extLst>
          </p:cNvPr>
          <p:cNvSpPr>
            <a:spLocks noGrp="1"/>
          </p:cNvSpPr>
          <p:nvPr>
            <p:ph idx="1"/>
          </p:nvPr>
        </p:nvSpPr>
        <p:spPr>
          <a:xfrm>
            <a:off x="685800" y="1953899"/>
            <a:ext cx="5845629" cy="622041"/>
          </a:xfrm>
        </p:spPr>
        <p:txBody>
          <a:bodyPr/>
          <a:lstStyle/>
          <a:p>
            <a:r>
              <a:rPr lang="en-US" dirty="0"/>
              <a:t> Step-by-step process to solve a computational problem.</a:t>
            </a:r>
          </a:p>
        </p:txBody>
      </p:sp>
      <p:pic>
        <p:nvPicPr>
          <p:cNvPr id="1026" name="Picture 2" descr="Software Development Life Cycle Models and Methodologies - Mohamed Sami">
            <a:extLst>
              <a:ext uri="{FF2B5EF4-FFF2-40B4-BE49-F238E27FC236}">
                <a16:creationId xmlns:a16="http://schemas.microsoft.com/office/drawing/2014/main" id="{10752A16-C342-4B73-888C-599235DCF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622" y="3086013"/>
            <a:ext cx="7905750" cy="3562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D3DBB2-8003-651B-0062-6CABF62A9E91}"/>
              </a:ext>
            </a:extLst>
          </p:cNvPr>
          <p:cNvSpPr txBox="1"/>
          <p:nvPr/>
        </p:nvSpPr>
        <p:spPr>
          <a:xfrm>
            <a:off x="1101012" y="2575940"/>
            <a:ext cx="5430417" cy="923330"/>
          </a:xfrm>
          <a:prstGeom prst="rect">
            <a:avLst/>
          </a:prstGeom>
          <a:noFill/>
          <a:ln>
            <a:solidFill>
              <a:schemeClr val="accent5"/>
            </a:solidFill>
          </a:ln>
        </p:spPr>
        <p:txBody>
          <a:bodyPr wrap="square" rtlCol="0">
            <a:spAutoFit/>
          </a:bodyPr>
          <a:lstStyle/>
          <a:p>
            <a:pPr marL="285750" indent="-285750">
              <a:buFont typeface="Arial" panose="020B0604020202020204" pitchFamily="34" charset="0"/>
              <a:buChar char="•"/>
            </a:pPr>
            <a:r>
              <a:rPr lang="en-US" dirty="0"/>
              <a:t>Analyze the problem.</a:t>
            </a:r>
          </a:p>
          <a:p>
            <a:pPr marL="285750" indent="-285750">
              <a:buFont typeface="Arial" panose="020B0604020202020204" pitchFamily="34" charset="0"/>
              <a:buChar char="•"/>
            </a:pPr>
            <a:r>
              <a:rPr lang="en-US" dirty="0"/>
              <a:t>Implementation.</a:t>
            </a:r>
          </a:p>
          <a:p>
            <a:pPr marL="285750" indent="-285750">
              <a:buFont typeface="Arial" panose="020B0604020202020204" pitchFamily="34" charset="0"/>
              <a:buChar char="•"/>
            </a:pPr>
            <a:r>
              <a:rPr lang="en-US" dirty="0"/>
              <a:t>Maintenance.</a:t>
            </a:r>
          </a:p>
        </p:txBody>
      </p:sp>
      <p:sp>
        <p:nvSpPr>
          <p:cNvPr id="6" name="Content Placeholder 2">
            <a:extLst>
              <a:ext uri="{FF2B5EF4-FFF2-40B4-BE49-F238E27FC236}">
                <a16:creationId xmlns:a16="http://schemas.microsoft.com/office/drawing/2014/main" id="{4086629A-813E-A264-F075-988CEAC047A8}"/>
              </a:ext>
            </a:extLst>
          </p:cNvPr>
          <p:cNvSpPr txBox="1">
            <a:spLocks/>
          </p:cNvSpPr>
          <p:nvPr/>
        </p:nvSpPr>
        <p:spPr>
          <a:xfrm>
            <a:off x="685800" y="3920239"/>
            <a:ext cx="5845629" cy="62204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Software Development Life Cycle.</a:t>
            </a:r>
          </a:p>
        </p:txBody>
      </p:sp>
    </p:spTree>
    <p:extLst>
      <p:ext uri="{BB962C8B-B14F-4D97-AF65-F5344CB8AC3E}">
        <p14:creationId xmlns:p14="http://schemas.microsoft.com/office/powerpoint/2010/main" val="92896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2013 - 2022 Theme</Template>
  <TotalTime>1113</TotalTime>
  <Words>1687</Words>
  <Application>Microsoft Office PowerPoint</Application>
  <PresentationFormat>Widescreen</PresentationFormat>
  <Paragraphs>207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Bahnschrift SemiBold SemiConden</vt:lpstr>
      <vt:lpstr>Calibri</vt:lpstr>
      <vt:lpstr>Calibri Light</vt:lpstr>
      <vt:lpstr>euclid_circular_a</vt:lpstr>
      <vt:lpstr>inter-regular</vt:lpstr>
      <vt:lpstr>Sitka Banner</vt:lpstr>
      <vt:lpstr>Söhne</vt:lpstr>
      <vt:lpstr>times new roman</vt:lpstr>
      <vt:lpstr>Celestial</vt:lpstr>
      <vt:lpstr>Modern C++</vt:lpstr>
      <vt:lpstr>Outline</vt:lpstr>
      <vt:lpstr>What is C++? </vt:lpstr>
      <vt:lpstr>PowerPoint Presentation</vt:lpstr>
      <vt:lpstr>PowerPoint Presentation</vt:lpstr>
      <vt:lpstr>PowerPoint Presentation</vt:lpstr>
      <vt:lpstr>C++ Applications:</vt:lpstr>
      <vt:lpstr>Features of c++:</vt:lpstr>
      <vt:lpstr>Program:</vt:lpstr>
      <vt:lpstr>First program:</vt:lpstr>
      <vt:lpstr>Variables and data types.</vt:lpstr>
      <vt:lpstr>Naming conventions:</vt:lpstr>
      <vt:lpstr>PowerPoint Presentation</vt:lpstr>
      <vt:lpstr>PowerPoint Presentation</vt:lpstr>
      <vt:lpstr>C++ Operators:</vt:lpstr>
      <vt:lpstr>C++ Operators:</vt:lpstr>
      <vt:lpstr>Scope of variable: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C++</dc:title>
  <dc:creator>OMAR ABDO</dc:creator>
  <cp:lastModifiedBy>OMAR ABDO</cp:lastModifiedBy>
  <cp:revision>9</cp:revision>
  <dcterms:created xsi:type="dcterms:W3CDTF">2024-02-19T19:46:52Z</dcterms:created>
  <dcterms:modified xsi:type="dcterms:W3CDTF">2024-02-26T13:03:17Z</dcterms:modified>
</cp:coreProperties>
</file>