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0" r:id="rId4"/>
    <p:sldId id="259" r:id="rId5"/>
    <p:sldId id="257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78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9F3"/>
    <a:srgbClr val="FFFF99"/>
    <a:srgbClr val="59359B"/>
    <a:srgbClr val="868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ABDO" userId="8271ea9fbb305512" providerId="LiveId" clId="{96613699-3D2A-41E9-AFE2-5CC17F84FCD9}"/>
    <pc:docChg chg="undo redo custSel addSld delSld modSld sldOrd">
      <pc:chgData name="OMAR ABDO" userId="8271ea9fbb305512" providerId="LiveId" clId="{96613699-3D2A-41E9-AFE2-5CC17F84FCD9}" dt="2024-02-26T15:57:01.370" v="2553" actId="27636"/>
      <pc:docMkLst>
        <pc:docMk/>
      </pc:docMkLst>
      <pc:sldChg chg="addSp delSp modSp new mod modAnim">
        <pc:chgData name="OMAR ABDO" userId="8271ea9fbb305512" providerId="LiveId" clId="{96613699-3D2A-41E9-AFE2-5CC17F84FCD9}" dt="2024-02-25T12:01:28.666" v="26" actId="1076"/>
        <pc:sldMkLst>
          <pc:docMk/>
          <pc:sldMk cId="1271205328" sldId="256"/>
        </pc:sldMkLst>
        <pc:spChg chg="mod">
          <ac:chgData name="OMAR ABDO" userId="8271ea9fbb305512" providerId="LiveId" clId="{96613699-3D2A-41E9-AFE2-5CC17F84FCD9}" dt="2024-02-25T12:00:56.277" v="2"/>
          <ac:spMkLst>
            <pc:docMk/>
            <pc:sldMk cId="1271205328" sldId="256"/>
            <ac:spMk id="2" creationId="{6E702830-E112-8259-2BCD-6E57A3A37C8C}"/>
          </ac:spMkLst>
        </pc:spChg>
        <pc:spChg chg="del mod">
          <ac:chgData name="OMAR ABDO" userId="8271ea9fbb305512" providerId="LiveId" clId="{96613699-3D2A-41E9-AFE2-5CC17F84FCD9}" dt="2024-02-25T12:01:08.512" v="5" actId="478"/>
          <ac:spMkLst>
            <pc:docMk/>
            <pc:sldMk cId="1271205328" sldId="256"/>
            <ac:spMk id="3" creationId="{72A60FD9-069E-7760-CB9A-3AB1F0A5D778}"/>
          </ac:spMkLst>
        </pc:spChg>
        <pc:spChg chg="add mod">
          <ac:chgData name="OMAR ABDO" userId="8271ea9fbb305512" providerId="LiveId" clId="{96613699-3D2A-41E9-AFE2-5CC17F84FCD9}" dt="2024-02-25T12:01:28.666" v="26" actId="1076"/>
          <ac:spMkLst>
            <pc:docMk/>
            <pc:sldMk cId="1271205328" sldId="256"/>
            <ac:spMk id="5" creationId="{DCAE6489-5BC1-3CFF-59CE-C73422D9F4AE}"/>
          </ac:spMkLst>
        </pc:spChg>
        <pc:cxnChg chg="add mod">
          <ac:chgData name="OMAR ABDO" userId="8271ea9fbb305512" providerId="LiveId" clId="{96613699-3D2A-41E9-AFE2-5CC17F84FCD9}" dt="2024-02-25T12:00:59.881" v="3"/>
          <ac:cxnSpMkLst>
            <pc:docMk/>
            <pc:sldMk cId="1271205328" sldId="256"/>
            <ac:cxnSpMk id="4" creationId="{0DB2E303-90C1-1B4E-7113-A04EA5269501}"/>
          </ac:cxnSpMkLst>
        </pc:cxnChg>
        <pc:cxnChg chg="add mod">
          <ac:chgData name="OMAR ABDO" userId="8271ea9fbb305512" providerId="LiveId" clId="{96613699-3D2A-41E9-AFE2-5CC17F84FCD9}" dt="2024-02-25T12:01:09.234" v="6"/>
          <ac:cxnSpMkLst>
            <pc:docMk/>
            <pc:sldMk cId="1271205328" sldId="256"/>
            <ac:cxnSpMk id="6" creationId="{A1140F2C-2DA0-8CA4-1CA2-907334CECE78}"/>
          </ac:cxnSpMkLst>
        </pc:cxnChg>
      </pc:sldChg>
      <pc:sldChg chg="addSp delSp modSp new mod modTransition">
        <pc:chgData name="OMAR ABDO" userId="8271ea9fbb305512" providerId="LiveId" clId="{96613699-3D2A-41E9-AFE2-5CC17F84FCD9}" dt="2024-02-26T13:05:19.645" v="1432" actId="207"/>
        <pc:sldMkLst>
          <pc:docMk/>
          <pc:sldMk cId="4093538023" sldId="257"/>
        </pc:sldMkLst>
        <pc:spChg chg="mod">
          <ac:chgData name="OMAR ABDO" userId="8271ea9fbb305512" providerId="LiveId" clId="{96613699-3D2A-41E9-AFE2-5CC17F84FCD9}" dt="2024-02-25T13:11:01.475" v="45" actId="14100"/>
          <ac:spMkLst>
            <pc:docMk/>
            <pc:sldMk cId="4093538023" sldId="257"/>
            <ac:spMk id="2" creationId="{B2ED6976-22E8-81C4-B62E-70A4B6B6195E}"/>
          </ac:spMkLst>
        </pc:spChg>
        <pc:spChg chg="del">
          <ac:chgData name="OMAR ABDO" userId="8271ea9fbb305512" providerId="LiveId" clId="{96613699-3D2A-41E9-AFE2-5CC17F84FCD9}" dt="2024-02-25T13:11:12.418" v="46" actId="478"/>
          <ac:spMkLst>
            <pc:docMk/>
            <pc:sldMk cId="4093538023" sldId="257"/>
            <ac:spMk id="3" creationId="{F257FA74-B6F9-4373-2CE3-BA5C1F30D506}"/>
          </ac:spMkLst>
        </pc:spChg>
        <pc:spChg chg="add mod">
          <ac:chgData name="OMAR ABDO" userId="8271ea9fbb305512" providerId="LiveId" clId="{96613699-3D2A-41E9-AFE2-5CC17F84FCD9}" dt="2024-02-25T13:11:56.185" v="65" actId="14100"/>
          <ac:spMkLst>
            <pc:docMk/>
            <pc:sldMk cId="4093538023" sldId="257"/>
            <ac:spMk id="4" creationId="{F6054960-6050-724D-D257-ED00F9D6687E}"/>
          </ac:spMkLst>
        </pc:spChg>
        <pc:spChg chg="add mod">
          <ac:chgData name="OMAR ABDO" userId="8271ea9fbb305512" providerId="LiveId" clId="{96613699-3D2A-41E9-AFE2-5CC17F84FCD9}" dt="2024-02-25T13:12:07.201" v="66" actId="767"/>
          <ac:spMkLst>
            <pc:docMk/>
            <pc:sldMk cId="4093538023" sldId="257"/>
            <ac:spMk id="5" creationId="{F9BAF0CC-1ABC-FE52-DB97-5857ED42839D}"/>
          </ac:spMkLst>
        </pc:spChg>
        <pc:spChg chg="add mod">
          <ac:chgData name="OMAR ABDO" userId="8271ea9fbb305512" providerId="LiveId" clId="{96613699-3D2A-41E9-AFE2-5CC17F84FCD9}" dt="2024-02-25T13:12:38.394" v="117" actId="20577"/>
          <ac:spMkLst>
            <pc:docMk/>
            <pc:sldMk cId="4093538023" sldId="257"/>
            <ac:spMk id="6" creationId="{F41221DB-F4B1-2464-9BCF-EE849E66F349}"/>
          </ac:spMkLst>
        </pc:spChg>
        <pc:spChg chg="add mod">
          <ac:chgData name="OMAR ABDO" userId="8271ea9fbb305512" providerId="LiveId" clId="{96613699-3D2A-41E9-AFE2-5CC17F84FCD9}" dt="2024-02-25T13:12:53.561" v="121" actId="20577"/>
          <ac:spMkLst>
            <pc:docMk/>
            <pc:sldMk cId="4093538023" sldId="257"/>
            <ac:spMk id="7" creationId="{C273FE5F-8BFE-9819-F23E-35E282AACA03}"/>
          </ac:spMkLst>
        </pc:spChg>
        <pc:spChg chg="add mod">
          <ac:chgData name="OMAR ABDO" userId="8271ea9fbb305512" providerId="LiveId" clId="{96613699-3D2A-41E9-AFE2-5CC17F84FCD9}" dt="2024-02-25T13:12:59.666" v="132" actId="20577"/>
          <ac:spMkLst>
            <pc:docMk/>
            <pc:sldMk cId="4093538023" sldId="257"/>
            <ac:spMk id="8" creationId="{A36310D0-4412-329A-752A-C5D89F38B94C}"/>
          </ac:spMkLst>
        </pc:spChg>
        <pc:spChg chg="add mod">
          <ac:chgData name="OMAR ABDO" userId="8271ea9fbb305512" providerId="LiveId" clId="{96613699-3D2A-41E9-AFE2-5CC17F84FCD9}" dt="2024-02-25T13:13:13.356" v="136" actId="20577"/>
          <ac:spMkLst>
            <pc:docMk/>
            <pc:sldMk cId="4093538023" sldId="257"/>
            <ac:spMk id="9" creationId="{F7F2F986-19DE-0127-C995-6CB43D286270}"/>
          </ac:spMkLst>
        </pc:spChg>
        <pc:spChg chg="add mod">
          <ac:chgData name="OMAR ABDO" userId="8271ea9fbb305512" providerId="LiveId" clId="{96613699-3D2A-41E9-AFE2-5CC17F84FCD9}" dt="2024-02-25T13:13:19.129" v="156" actId="20577"/>
          <ac:spMkLst>
            <pc:docMk/>
            <pc:sldMk cId="4093538023" sldId="257"/>
            <ac:spMk id="10" creationId="{2203D6B9-2F78-6FFF-323E-91BB119C2174}"/>
          </ac:spMkLst>
        </pc:spChg>
        <pc:spChg chg="add mod">
          <ac:chgData name="OMAR ABDO" userId="8271ea9fbb305512" providerId="LiveId" clId="{96613699-3D2A-41E9-AFE2-5CC17F84FCD9}" dt="2024-02-25T13:17:40.785" v="196" actId="20577"/>
          <ac:spMkLst>
            <pc:docMk/>
            <pc:sldMk cId="4093538023" sldId="257"/>
            <ac:spMk id="11" creationId="{F8C8CA18-C1E1-BBB5-FDEE-C937536ECC0F}"/>
          </ac:spMkLst>
        </pc:spChg>
        <pc:spChg chg="add mod">
          <ac:chgData name="OMAR ABDO" userId="8271ea9fbb305512" providerId="LiveId" clId="{96613699-3D2A-41E9-AFE2-5CC17F84FCD9}" dt="2024-02-25T13:15:04.378" v="167" actId="207"/>
          <ac:spMkLst>
            <pc:docMk/>
            <pc:sldMk cId="4093538023" sldId="257"/>
            <ac:spMk id="12" creationId="{955067AE-C470-CA72-8A0A-5B32B35D2DEC}"/>
          </ac:spMkLst>
        </pc:spChg>
        <pc:spChg chg="add mod ord">
          <ac:chgData name="OMAR ABDO" userId="8271ea9fbb305512" providerId="LiveId" clId="{96613699-3D2A-41E9-AFE2-5CC17F84FCD9}" dt="2024-02-26T13:05:19.645" v="1432" actId="207"/>
          <ac:spMkLst>
            <pc:docMk/>
            <pc:sldMk cId="4093538023" sldId="257"/>
            <ac:spMk id="13" creationId="{E66FDC27-7BAF-F672-27AA-4EACD89FF49E}"/>
          </ac:spMkLst>
        </pc:spChg>
      </pc:sldChg>
      <pc:sldChg chg="addSp delSp modSp add mod ord modTransition modAnim">
        <pc:chgData name="OMAR ABDO" userId="8271ea9fbb305512" providerId="LiveId" clId="{96613699-3D2A-41E9-AFE2-5CC17F84FCD9}" dt="2024-02-26T13:04:56.719" v="1429" actId="207"/>
        <pc:sldMkLst>
          <pc:docMk/>
          <pc:sldMk cId="1607553069" sldId="258"/>
        </pc:sldMkLst>
        <pc:spChg chg="add del mod ord">
          <ac:chgData name="OMAR ABDO" userId="8271ea9fbb305512" providerId="LiveId" clId="{96613699-3D2A-41E9-AFE2-5CC17F84FCD9}" dt="2024-02-25T13:19:30.688" v="210" actId="478"/>
          <ac:spMkLst>
            <pc:docMk/>
            <pc:sldMk cId="1607553069" sldId="258"/>
            <ac:spMk id="3" creationId="{50422E9E-8037-B53C-D201-82C7B30249B0}"/>
          </ac:spMkLst>
        </pc:spChg>
        <pc:spChg chg="mod">
          <ac:chgData name="OMAR ABDO" userId="8271ea9fbb305512" providerId="LiveId" clId="{96613699-3D2A-41E9-AFE2-5CC17F84FCD9}" dt="2024-02-25T13:19:44.079" v="214" actId="207"/>
          <ac:spMkLst>
            <pc:docMk/>
            <pc:sldMk cId="1607553069" sldId="258"/>
            <ac:spMk id="4" creationId="{BBA49835-9282-D89E-D0B7-9608B0C2819B}"/>
          </ac:spMkLst>
        </pc:spChg>
        <pc:spChg chg="add mod ord">
          <ac:chgData name="OMAR ABDO" userId="8271ea9fbb305512" providerId="LiveId" clId="{96613699-3D2A-41E9-AFE2-5CC17F84FCD9}" dt="2024-02-26T13:04:56.719" v="1429" actId="207"/>
          <ac:spMkLst>
            <pc:docMk/>
            <pc:sldMk cId="1607553069" sldId="258"/>
            <ac:spMk id="5" creationId="{E1E23B21-5C97-26AE-56D6-F03DB3B98DF9}"/>
          </ac:spMkLst>
        </pc:spChg>
        <pc:spChg chg="mod">
          <ac:chgData name="OMAR ABDO" userId="8271ea9fbb305512" providerId="LiveId" clId="{96613699-3D2A-41E9-AFE2-5CC17F84FCD9}" dt="2024-02-25T13:19:44.079" v="214" actId="207"/>
          <ac:spMkLst>
            <pc:docMk/>
            <pc:sldMk cId="1607553069" sldId="258"/>
            <ac:spMk id="6" creationId="{D78F1366-7113-18F9-75A5-B34D234BED44}"/>
          </ac:spMkLst>
        </pc:spChg>
        <pc:spChg chg="del mod">
          <ac:chgData name="OMAR ABDO" userId="8271ea9fbb305512" providerId="LiveId" clId="{96613699-3D2A-41E9-AFE2-5CC17F84FCD9}" dt="2024-02-25T13:19:32.675" v="212" actId="478"/>
          <ac:spMkLst>
            <pc:docMk/>
            <pc:sldMk cId="1607553069" sldId="258"/>
            <ac:spMk id="7" creationId="{F75A2A03-E3C1-DCEC-F96D-5E1C62FF4680}"/>
          </ac:spMkLst>
        </pc:spChg>
        <pc:spChg chg="del mod">
          <ac:chgData name="OMAR ABDO" userId="8271ea9fbb305512" providerId="LiveId" clId="{96613699-3D2A-41E9-AFE2-5CC17F84FCD9}" dt="2024-02-25T13:19:34.365" v="213" actId="478"/>
          <ac:spMkLst>
            <pc:docMk/>
            <pc:sldMk cId="1607553069" sldId="258"/>
            <ac:spMk id="8" creationId="{BE278A05-C8E5-159F-0359-F7498BB0918C}"/>
          </ac:spMkLst>
        </pc:spChg>
        <pc:spChg chg="del mod">
          <ac:chgData name="OMAR ABDO" userId="8271ea9fbb305512" providerId="LiveId" clId="{96613699-3D2A-41E9-AFE2-5CC17F84FCD9}" dt="2024-02-25T13:18:10.388" v="199" actId="478"/>
          <ac:spMkLst>
            <pc:docMk/>
            <pc:sldMk cId="1607553069" sldId="258"/>
            <ac:spMk id="9" creationId="{DEE9BFED-76FA-FA48-5D8B-6ABF67296531}"/>
          </ac:spMkLst>
        </pc:spChg>
        <pc:spChg chg="del mod">
          <ac:chgData name="OMAR ABDO" userId="8271ea9fbb305512" providerId="LiveId" clId="{96613699-3D2A-41E9-AFE2-5CC17F84FCD9}" dt="2024-02-25T13:18:10.388" v="199" actId="478"/>
          <ac:spMkLst>
            <pc:docMk/>
            <pc:sldMk cId="1607553069" sldId="258"/>
            <ac:spMk id="10" creationId="{FB9EE750-C9D7-149C-D425-900F7ABD26A7}"/>
          </ac:spMkLst>
        </pc:spChg>
        <pc:spChg chg="del mod">
          <ac:chgData name="OMAR ABDO" userId="8271ea9fbb305512" providerId="LiveId" clId="{96613699-3D2A-41E9-AFE2-5CC17F84FCD9}" dt="2024-02-25T13:16:47.009" v="185" actId="478"/>
          <ac:spMkLst>
            <pc:docMk/>
            <pc:sldMk cId="1607553069" sldId="258"/>
            <ac:spMk id="11" creationId="{E6B46A18-F782-6C4A-426D-81E2168B41FA}"/>
          </ac:spMkLst>
        </pc:spChg>
        <pc:spChg chg="del mod">
          <ac:chgData name="OMAR ABDO" userId="8271ea9fbb305512" providerId="LiveId" clId="{96613699-3D2A-41E9-AFE2-5CC17F84FCD9}" dt="2024-02-25T13:16:49.057" v="187" actId="478"/>
          <ac:spMkLst>
            <pc:docMk/>
            <pc:sldMk cId="1607553069" sldId="258"/>
            <ac:spMk id="12" creationId="{0F82D7C6-EE00-114E-C358-055A197D4883}"/>
          </ac:spMkLst>
        </pc:spChg>
        <pc:spChg chg="del">
          <ac:chgData name="OMAR ABDO" userId="8271ea9fbb305512" providerId="LiveId" clId="{96613699-3D2A-41E9-AFE2-5CC17F84FCD9}" dt="2024-02-25T13:16:43.590" v="183" actId="478"/>
          <ac:spMkLst>
            <pc:docMk/>
            <pc:sldMk cId="1607553069" sldId="258"/>
            <ac:spMk id="13" creationId="{07E06DD7-F28F-D6CA-F7BB-3CF053FB5959}"/>
          </ac:spMkLst>
        </pc:spChg>
      </pc:sldChg>
      <pc:sldChg chg="add del">
        <pc:chgData name="OMAR ABDO" userId="8271ea9fbb305512" providerId="LiveId" clId="{96613699-3D2A-41E9-AFE2-5CC17F84FCD9}" dt="2024-02-25T13:15:37.493" v="171"/>
        <pc:sldMkLst>
          <pc:docMk/>
          <pc:sldMk cId="3771125077" sldId="258"/>
        </pc:sldMkLst>
      </pc:sldChg>
      <pc:sldChg chg="add del">
        <pc:chgData name="OMAR ABDO" userId="8271ea9fbb305512" providerId="LiveId" clId="{96613699-3D2A-41E9-AFE2-5CC17F84FCD9}" dt="2024-02-25T13:16:11.260" v="178"/>
        <pc:sldMkLst>
          <pc:docMk/>
          <pc:sldMk cId="127196150" sldId="259"/>
        </pc:sldMkLst>
      </pc:sldChg>
      <pc:sldChg chg="modSp add mod modTransition">
        <pc:chgData name="OMAR ABDO" userId="8271ea9fbb305512" providerId="LiveId" clId="{96613699-3D2A-41E9-AFE2-5CC17F84FCD9}" dt="2024-02-26T13:05:09.409" v="1431" actId="207"/>
        <pc:sldMkLst>
          <pc:docMk/>
          <pc:sldMk cId="1701938985" sldId="259"/>
        </pc:sldMkLst>
        <pc:spChg chg="mod">
          <ac:chgData name="OMAR ABDO" userId="8271ea9fbb305512" providerId="LiveId" clId="{96613699-3D2A-41E9-AFE2-5CC17F84FCD9}" dt="2024-02-26T13:05:09.409" v="1431" actId="207"/>
          <ac:spMkLst>
            <pc:docMk/>
            <pc:sldMk cId="1701938985" sldId="259"/>
            <ac:spMk id="3" creationId="{B53DC71E-B67A-47D4-6AA2-AF853DDBE68C}"/>
          </ac:spMkLst>
        </pc:spChg>
      </pc:sldChg>
      <pc:sldChg chg="add del">
        <pc:chgData name="OMAR ABDO" userId="8271ea9fbb305512" providerId="LiveId" clId="{96613699-3D2A-41E9-AFE2-5CC17F84FCD9}" dt="2024-02-25T13:16:08.694" v="176"/>
        <pc:sldMkLst>
          <pc:docMk/>
          <pc:sldMk cId="2756270522" sldId="259"/>
        </pc:sldMkLst>
      </pc:sldChg>
      <pc:sldChg chg="modSp add mod modTransition">
        <pc:chgData name="OMAR ABDO" userId="8271ea9fbb305512" providerId="LiveId" clId="{96613699-3D2A-41E9-AFE2-5CC17F84FCD9}" dt="2024-02-26T13:05:02.514" v="1430" actId="207"/>
        <pc:sldMkLst>
          <pc:docMk/>
          <pc:sldMk cId="3306469278" sldId="260"/>
        </pc:sldMkLst>
        <pc:spChg chg="mod">
          <ac:chgData name="OMAR ABDO" userId="8271ea9fbb305512" providerId="LiveId" clId="{96613699-3D2A-41E9-AFE2-5CC17F84FCD9}" dt="2024-02-26T13:05:02.514" v="1430" actId="207"/>
          <ac:spMkLst>
            <pc:docMk/>
            <pc:sldMk cId="3306469278" sldId="260"/>
            <ac:spMk id="3" creationId="{9371B988-B06D-3ED1-858F-EE0867C2F917}"/>
          </ac:spMkLst>
        </pc:spChg>
      </pc:sldChg>
      <pc:sldChg chg="addSp delSp modSp new del mod modTransition modAnim">
        <pc:chgData name="OMAR ABDO" userId="8271ea9fbb305512" providerId="LiveId" clId="{96613699-3D2A-41E9-AFE2-5CC17F84FCD9}" dt="2024-02-25T23:21:07.824" v="545" actId="47"/>
        <pc:sldMkLst>
          <pc:docMk/>
          <pc:sldMk cId="2273158592" sldId="261"/>
        </pc:sldMkLst>
        <pc:spChg chg="mod">
          <ac:chgData name="OMAR ABDO" userId="8271ea9fbb305512" providerId="LiveId" clId="{96613699-3D2A-41E9-AFE2-5CC17F84FCD9}" dt="2024-02-25T23:02:45.360" v="291" actId="1076"/>
          <ac:spMkLst>
            <pc:docMk/>
            <pc:sldMk cId="2273158592" sldId="261"/>
            <ac:spMk id="2" creationId="{8F725586-F293-0933-C572-4A2C0AF21CED}"/>
          </ac:spMkLst>
        </pc:spChg>
        <pc:spChg chg="del">
          <ac:chgData name="OMAR ABDO" userId="8271ea9fbb305512" providerId="LiveId" clId="{96613699-3D2A-41E9-AFE2-5CC17F84FCD9}" dt="2024-02-25T22:59:27.300" v="274" actId="478"/>
          <ac:spMkLst>
            <pc:docMk/>
            <pc:sldMk cId="2273158592" sldId="261"/>
            <ac:spMk id="3" creationId="{13189E4E-EB87-5CC9-0313-BEA6C75E57BE}"/>
          </ac:spMkLst>
        </pc:spChg>
        <pc:picChg chg="add mod">
          <ac:chgData name="OMAR ABDO" userId="8271ea9fbb305512" providerId="LiveId" clId="{96613699-3D2A-41E9-AFE2-5CC17F84FCD9}" dt="2024-02-25T23:19:45.414" v="542" actId="1076"/>
          <ac:picMkLst>
            <pc:docMk/>
            <pc:sldMk cId="2273158592" sldId="261"/>
            <ac:picMk id="4" creationId="{8D425774-83FD-3A9C-3F10-53AB162CEA3E}"/>
          </ac:picMkLst>
        </pc:picChg>
        <pc:picChg chg="add mod">
          <ac:chgData name="OMAR ABDO" userId="8271ea9fbb305512" providerId="LiveId" clId="{96613699-3D2A-41E9-AFE2-5CC17F84FCD9}" dt="2024-02-25T22:57:56.956" v="255" actId="14100"/>
          <ac:picMkLst>
            <pc:docMk/>
            <pc:sldMk cId="2273158592" sldId="261"/>
            <ac:picMk id="1026" creationId="{F16EC0CB-9F9F-6B92-49C8-C24C08A80C22}"/>
          </ac:picMkLst>
        </pc:picChg>
        <pc:picChg chg="add del mod">
          <ac:chgData name="OMAR ABDO" userId="8271ea9fbb305512" providerId="LiveId" clId="{96613699-3D2A-41E9-AFE2-5CC17F84FCD9}" dt="2024-02-25T23:10:11.638" v="397" actId="21"/>
          <ac:picMkLst>
            <pc:docMk/>
            <pc:sldMk cId="2273158592" sldId="261"/>
            <ac:picMk id="1028" creationId="{FC292A0A-3B0A-5ABB-AF06-09E6C861E6B6}"/>
          </ac:picMkLst>
        </pc:picChg>
        <pc:picChg chg="add del mod">
          <ac:chgData name="OMAR ABDO" userId="8271ea9fbb305512" providerId="LiveId" clId="{96613699-3D2A-41E9-AFE2-5CC17F84FCD9}" dt="2024-02-25T23:07:31.612" v="383" actId="21"/>
          <ac:picMkLst>
            <pc:docMk/>
            <pc:sldMk cId="2273158592" sldId="261"/>
            <ac:picMk id="1030" creationId="{7BC8A3C4-0EA7-332A-34DF-FF23336C65E4}"/>
          </ac:picMkLst>
        </pc:picChg>
      </pc:sldChg>
      <pc:sldChg chg="addSp delSp modSp new mod modTransition modAnim">
        <pc:chgData name="OMAR ABDO" userId="8271ea9fbb305512" providerId="LiveId" clId="{96613699-3D2A-41E9-AFE2-5CC17F84FCD9}" dt="2024-02-26T11:43:01.321" v="781" actId="1076"/>
        <pc:sldMkLst>
          <pc:docMk/>
          <pc:sldMk cId="4251640079" sldId="262"/>
        </pc:sldMkLst>
        <pc:spChg chg="add mod">
          <ac:chgData name="OMAR ABDO" userId="8271ea9fbb305512" providerId="LiveId" clId="{96613699-3D2A-41E9-AFE2-5CC17F84FCD9}" dt="2024-02-26T11:43:01.321" v="781" actId="1076"/>
          <ac:spMkLst>
            <pc:docMk/>
            <pc:sldMk cId="4251640079" sldId="262"/>
            <ac:spMk id="2" creationId="{31B9C4A4-C000-0C3F-13C1-4AADED6A964C}"/>
          </ac:spMkLst>
        </pc:spChg>
        <pc:spChg chg="del mod">
          <ac:chgData name="OMAR ABDO" userId="8271ea9fbb305512" providerId="LiveId" clId="{96613699-3D2A-41E9-AFE2-5CC17F84FCD9}" dt="2024-02-25T23:08:42.733" v="390" actId="478"/>
          <ac:spMkLst>
            <pc:docMk/>
            <pc:sldMk cId="4251640079" sldId="262"/>
            <ac:spMk id="2" creationId="{ED251E3C-30A2-E896-D65F-DE9BE336FE7B}"/>
          </ac:spMkLst>
        </pc:spChg>
        <pc:spChg chg="mod">
          <ac:chgData name="OMAR ABDO" userId="8271ea9fbb305512" providerId="LiveId" clId="{96613699-3D2A-41E9-AFE2-5CC17F84FCD9}" dt="2024-02-25T23:07:20.781" v="382" actId="15"/>
          <ac:spMkLst>
            <pc:docMk/>
            <pc:sldMk cId="4251640079" sldId="262"/>
            <ac:spMk id="3" creationId="{0B0D888B-CA59-669F-AC06-324B31EEBC02}"/>
          </ac:spMkLst>
        </pc:spChg>
        <pc:spChg chg="add mod">
          <ac:chgData name="OMAR ABDO" userId="8271ea9fbb305512" providerId="LiveId" clId="{96613699-3D2A-41E9-AFE2-5CC17F84FCD9}" dt="2024-02-26T11:43:01.321" v="781" actId="1076"/>
          <ac:spMkLst>
            <pc:docMk/>
            <pc:sldMk cId="4251640079" sldId="262"/>
            <ac:spMk id="4" creationId="{1EB3A225-967B-DF81-90D1-E297F0038912}"/>
          </ac:spMkLst>
        </pc:spChg>
        <pc:spChg chg="add del mod">
          <ac:chgData name="OMAR ABDO" userId="8271ea9fbb305512" providerId="LiveId" clId="{96613699-3D2A-41E9-AFE2-5CC17F84FCD9}" dt="2024-02-25T23:08:50.863" v="393" actId="478"/>
          <ac:spMkLst>
            <pc:docMk/>
            <pc:sldMk cId="4251640079" sldId="262"/>
            <ac:spMk id="5" creationId="{79C154F2-92C3-8EDD-6D47-99644FF59D16}"/>
          </ac:spMkLst>
        </pc:spChg>
        <pc:spChg chg="add mod">
          <ac:chgData name="OMAR ABDO" userId="8271ea9fbb305512" providerId="LiveId" clId="{96613699-3D2A-41E9-AFE2-5CC17F84FCD9}" dt="2024-02-25T23:08:46.802" v="392"/>
          <ac:spMkLst>
            <pc:docMk/>
            <pc:sldMk cId="4251640079" sldId="262"/>
            <ac:spMk id="6" creationId="{CB04A063-0099-757B-09C2-B1AEF044AA95}"/>
          </ac:spMkLst>
        </pc:spChg>
        <pc:spChg chg="add mod">
          <ac:chgData name="OMAR ABDO" userId="8271ea9fbb305512" providerId="LiveId" clId="{96613699-3D2A-41E9-AFE2-5CC17F84FCD9}" dt="2024-02-25T23:08:51.316" v="394"/>
          <ac:spMkLst>
            <pc:docMk/>
            <pc:sldMk cId="4251640079" sldId="262"/>
            <ac:spMk id="7" creationId="{E9EF6A88-014B-E9E4-8AAB-5EB525C14FA5}"/>
          </ac:spMkLst>
        </pc:spChg>
        <pc:spChg chg="add del mod">
          <ac:chgData name="OMAR ABDO" userId="8271ea9fbb305512" providerId="LiveId" clId="{96613699-3D2A-41E9-AFE2-5CC17F84FCD9}" dt="2024-02-26T11:42:43.588" v="776" actId="478"/>
          <ac:spMkLst>
            <pc:docMk/>
            <pc:sldMk cId="4251640079" sldId="262"/>
            <ac:spMk id="8" creationId="{502C40EC-8F13-BC90-31BC-E033B1E66BC9}"/>
          </ac:spMkLst>
        </pc:spChg>
        <pc:spChg chg="add del mod">
          <ac:chgData name="OMAR ABDO" userId="8271ea9fbb305512" providerId="LiveId" clId="{96613699-3D2A-41E9-AFE2-5CC17F84FCD9}" dt="2024-02-26T11:42:43.588" v="776" actId="478"/>
          <ac:spMkLst>
            <pc:docMk/>
            <pc:sldMk cId="4251640079" sldId="262"/>
            <ac:spMk id="9" creationId="{638CFFF9-C132-44FB-B271-5172E6D0F04F}"/>
          </ac:spMkLst>
        </pc:spChg>
        <pc:picChg chg="add mod">
          <ac:chgData name="OMAR ABDO" userId="8271ea9fbb305512" providerId="LiveId" clId="{96613699-3D2A-41E9-AFE2-5CC17F84FCD9}" dt="2024-02-25T23:08:20.999" v="389" actId="14100"/>
          <ac:picMkLst>
            <pc:docMk/>
            <pc:sldMk cId="4251640079" sldId="262"/>
            <ac:picMk id="1030" creationId="{7BC8A3C4-0EA7-332A-34DF-FF23336C65E4}"/>
          </ac:picMkLst>
        </pc:picChg>
      </pc:sldChg>
      <pc:sldChg chg="addSp delSp modSp add mod modTransition delAnim modAnim">
        <pc:chgData name="OMAR ABDO" userId="8271ea9fbb305512" providerId="LiveId" clId="{96613699-3D2A-41E9-AFE2-5CC17F84FCD9}" dt="2024-02-26T10:58:02.795" v="762" actId="14100"/>
        <pc:sldMkLst>
          <pc:docMk/>
          <pc:sldMk cId="1391209058" sldId="263"/>
        </pc:sldMkLst>
        <pc:spChg chg="del">
          <ac:chgData name="OMAR ABDO" userId="8271ea9fbb305512" providerId="LiveId" clId="{96613699-3D2A-41E9-AFE2-5CC17F84FCD9}" dt="2024-02-25T23:10:18.769" v="399" actId="478"/>
          <ac:spMkLst>
            <pc:docMk/>
            <pc:sldMk cId="1391209058" sldId="263"/>
            <ac:spMk id="3" creationId="{A0ACA457-D396-041D-CAE6-C9B33D24D8A4}"/>
          </ac:spMkLst>
        </pc:spChg>
        <pc:spChg chg="add del mod">
          <ac:chgData name="OMAR ABDO" userId="8271ea9fbb305512" providerId="LiveId" clId="{96613699-3D2A-41E9-AFE2-5CC17F84FCD9}" dt="2024-02-25T23:10:21.220" v="400" actId="478"/>
          <ac:spMkLst>
            <pc:docMk/>
            <pc:sldMk cId="1391209058" sldId="263"/>
            <ac:spMk id="4" creationId="{05DEDD90-60A6-700A-5ABD-AEF9C8184635}"/>
          </ac:spMkLst>
        </pc:spChg>
        <pc:spChg chg="add del mod">
          <ac:chgData name="OMAR ABDO" userId="8271ea9fbb305512" providerId="LiveId" clId="{96613699-3D2A-41E9-AFE2-5CC17F84FCD9}" dt="2024-02-25T23:12:08.675" v="415" actId="11529"/>
          <ac:spMkLst>
            <pc:docMk/>
            <pc:sldMk cId="1391209058" sldId="263"/>
            <ac:spMk id="5" creationId="{EA8489B0-748C-0E9D-6229-D363B8A04B6B}"/>
          </ac:spMkLst>
        </pc:spChg>
        <pc:spChg chg="add del">
          <ac:chgData name="OMAR ABDO" userId="8271ea9fbb305512" providerId="LiveId" clId="{96613699-3D2A-41E9-AFE2-5CC17F84FCD9}" dt="2024-02-25T23:12:34.745" v="417" actId="11529"/>
          <ac:spMkLst>
            <pc:docMk/>
            <pc:sldMk cId="1391209058" sldId="263"/>
            <ac:spMk id="6" creationId="{782ACBE0-EBE3-2CA1-F0A2-4C3E39BC4692}"/>
          </ac:spMkLst>
        </pc:spChg>
        <pc:spChg chg="add mod">
          <ac:chgData name="OMAR ABDO" userId="8271ea9fbb305512" providerId="LiveId" clId="{96613699-3D2A-41E9-AFE2-5CC17F84FCD9}" dt="2024-02-25T23:22:07.379" v="590" actId="1076"/>
          <ac:spMkLst>
            <pc:docMk/>
            <pc:sldMk cId="1391209058" sldId="263"/>
            <ac:spMk id="8" creationId="{7FD18BCA-9B28-1026-0C69-579DBC6A7885}"/>
          </ac:spMkLst>
        </pc:spChg>
        <pc:spChg chg="add mod">
          <ac:chgData name="OMAR ABDO" userId="8271ea9fbb305512" providerId="LiveId" clId="{96613699-3D2A-41E9-AFE2-5CC17F84FCD9}" dt="2024-02-26T10:58:02.795" v="762" actId="14100"/>
          <ac:spMkLst>
            <pc:docMk/>
            <pc:sldMk cId="1391209058" sldId="263"/>
            <ac:spMk id="9" creationId="{517AA54B-1CEA-DA2C-D721-4329F56E4937}"/>
          </ac:spMkLst>
        </pc:spChg>
        <pc:picChg chg="add del mod">
          <ac:chgData name="OMAR ABDO" userId="8271ea9fbb305512" providerId="LiveId" clId="{96613699-3D2A-41E9-AFE2-5CC17F84FCD9}" dt="2024-02-25T23:11:44.886" v="409" actId="478"/>
          <ac:picMkLst>
            <pc:docMk/>
            <pc:sldMk cId="1391209058" sldId="263"/>
            <ac:picMk id="1028" creationId="{FC292A0A-3B0A-5ABB-AF06-09E6C861E6B6}"/>
          </ac:picMkLst>
        </pc:picChg>
        <pc:picChg chg="mod">
          <ac:chgData name="OMAR ABDO" userId="8271ea9fbb305512" providerId="LiveId" clId="{96613699-3D2A-41E9-AFE2-5CC17F84FCD9}" dt="2024-02-25T23:10:53.989" v="406" actId="1076"/>
          <ac:picMkLst>
            <pc:docMk/>
            <pc:sldMk cId="1391209058" sldId="263"/>
            <ac:picMk id="1030" creationId="{81E6A3B8-F0C9-0ABE-BDB1-7F61D670BFBD}"/>
          </ac:picMkLst>
        </pc:picChg>
      </pc:sldChg>
      <pc:sldChg chg="addSp delSp modSp add mod modTransition delAnim modAnim">
        <pc:chgData name="OMAR ABDO" userId="8271ea9fbb305512" providerId="LiveId" clId="{96613699-3D2A-41E9-AFE2-5CC17F84FCD9}" dt="2024-02-26T12:52:32.140" v="1296" actId="14100"/>
        <pc:sldMkLst>
          <pc:docMk/>
          <pc:sldMk cId="3597001799" sldId="264"/>
        </pc:sldMkLst>
        <pc:spChg chg="add del mod">
          <ac:chgData name="OMAR ABDO" userId="8271ea9fbb305512" providerId="LiveId" clId="{96613699-3D2A-41E9-AFE2-5CC17F84FCD9}" dt="2024-02-26T12:52:32.140" v="1296" actId="14100"/>
          <ac:spMkLst>
            <pc:docMk/>
            <pc:sldMk cId="3597001799" sldId="264"/>
            <ac:spMk id="4" creationId="{51406138-6817-E752-34B4-F1B9F25B65F7}"/>
          </ac:spMkLst>
        </pc:spChg>
        <pc:spChg chg="add mod">
          <ac:chgData name="OMAR ABDO" userId="8271ea9fbb305512" providerId="LiveId" clId="{96613699-3D2A-41E9-AFE2-5CC17F84FCD9}" dt="2024-02-26T12:52:03.981" v="1290"/>
          <ac:spMkLst>
            <pc:docMk/>
            <pc:sldMk cId="3597001799" sldId="264"/>
            <ac:spMk id="5" creationId="{101605DF-E4D2-4A93-7EBC-571F03192369}"/>
          </ac:spMkLst>
        </pc:spChg>
        <pc:spChg chg="add mod">
          <ac:chgData name="OMAR ABDO" userId="8271ea9fbb305512" providerId="LiveId" clId="{96613699-3D2A-41E9-AFE2-5CC17F84FCD9}" dt="2024-02-26T12:52:06.322" v="1292"/>
          <ac:spMkLst>
            <pc:docMk/>
            <pc:sldMk cId="3597001799" sldId="264"/>
            <ac:spMk id="6" creationId="{1D75FFB3-AE39-11A3-93D3-555F6859B11A}"/>
          </ac:spMkLst>
        </pc:spChg>
        <pc:spChg chg="del mod">
          <ac:chgData name="OMAR ABDO" userId="8271ea9fbb305512" providerId="LiveId" clId="{96613699-3D2A-41E9-AFE2-5CC17F84FCD9}" dt="2024-02-26T12:51:43.889" v="1286" actId="478"/>
          <ac:spMkLst>
            <pc:docMk/>
            <pc:sldMk cId="3597001799" sldId="264"/>
            <ac:spMk id="7" creationId="{6C2088D2-B711-A461-6D66-1C6FA3DF2B2D}"/>
          </ac:spMkLst>
        </pc:spChg>
        <pc:spChg chg="del">
          <ac:chgData name="OMAR ABDO" userId="8271ea9fbb305512" providerId="LiveId" clId="{96613699-3D2A-41E9-AFE2-5CC17F84FCD9}" dt="2024-02-25T23:17:50.900" v="534" actId="478"/>
          <ac:spMkLst>
            <pc:docMk/>
            <pc:sldMk cId="3597001799" sldId="264"/>
            <ac:spMk id="8" creationId="{67AEFB60-AE9F-745D-5CEE-3C4AF4B8CAF1}"/>
          </ac:spMkLst>
        </pc:spChg>
        <pc:spChg chg="del">
          <ac:chgData name="OMAR ABDO" userId="8271ea9fbb305512" providerId="LiveId" clId="{96613699-3D2A-41E9-AFE2-5CC17F84FCD9}" dt="2024-02-25T23:17:50.900" v="534" actId="478"/>
          <ac:spMkLst>
            <pc:docMk/>
            <pc:sldMk cId="3597001799" sldId="264"/>
            <ac:spMk id="9" creationId="{4744FFED-9C2C-8281-D4B5-9901FF303D8B}"/>
          </ac:spMkLst>
        </pc:spChg>
        <pc:picChg chg="add mod">
          <ac:chgData name="OMAR ABDO" userId="8271ea9fbb305512" providerId="LiveId" clId="{96613699-3D2A-41E9-AFE2-5CC17F84FCD9}" dt="2024-02-25T23:23:23.860" v="601" actId="14100"/>
          <ac:picMkLst>
            <pc:docMk/>
            <pc:sldMk cId="3597001799" sldId="264"/>
            <ac:picMk id="2" creationId="{3EEDBC19-DA86-2096-944E-253FF189E044}"/>
          </ac:picMkLst>
        </pc:picChg>
        <pc:picChg chg="mod">
          <ac:chgData name="OMAR ABDO" userId="8271ea9fbb305512" providerId="LiveId" clId="{96613699-3D2A-41E9-AFE2-5CC17F84FCD9}" dt="2024-02-25T23:18:28.938" v="538" actId="1076"/>
          <ac:picMkLst>
            <pc:docMk/>
            <pc:sldMk cId="3597001799" sldId="264"/>
            <ac:picMk id="1030" creationId="{39B32005-5A7C-89F0-4AC0-3B91B4894C96}"/>
          </ac:picMkLst>
        </pc:picChg>
      </pc:sldChg>
      <pc:sldChg chg="addSp delSp modSp new mod modTransition">
        <pc:chgData name="OMAR ABDO" userId="8271ea9fbb305512" providerId="LiveId" clId="{96613699-3D2A-41E9-AFE2-5CC17F84FCD9}" dt="2024-02-26T12:50:38.757" v="1285" actId="113"/>
        <pc:sldMkLst>
          <pc:docMk/>
          <pc:sldMk cId="4104589648" sldId="265"/>
        </pc:sldMkLst>
        <pc:spChg chg="mod">
          <ac:chgData name="OMAR ABDO" userId="8271ea9fbb305512" providerId="LiveId" clId="{96613699-3D2A-41E9-AFE2-5CC17F84FCD9}" dt="2024-02-26T12:43:54.022" v="1256" actId="14100"/>
          <ac:spMkLst>
            <pc:docMk/>
            <pc:sldMk cId="4104589648" sldId="265"/>
            <ac:spMk id="2" creationId="{602C29D4-F5FF-AF22-28BB-53E96F27AF43}"/>
          </ac:spMkLst>
        </pc:spChg>
        <pc:spChg chg="add mod">
          <ac:chgData name="OMAR ABDO" userId="8271ea9fbb305512" providerId="LiveId" clId="{96613699-3D2A-41E9-AFE2-5CC17F84FCD9}" dt="2024-02-26T12:50:38.757" v="1285" actId="113"/>
          <ac:spMkLst>
            <pc:docMk/>
            <pc:sldMk cId="4104589648" sldId="265"/>
            <ac:spMk id="3" creationId="{5A8D9459-BED8-A197-C0B5-B1087F21A961}"/>
          </ac:spMkLst>
        </pc:spChg>
        <pc:spChg chg="del mod">
          <ac:chgData name="OMAR ABDO" userId="8271ea9fbb305512" providerId="LiveId" clId="{96613699-3D2A-41E9-AFE2-5CC17F84FCD9}" dt="2024-02-25T23:28:00.996" v="722" actId="478"/>
          <ac:spMkLst>
            <pc:docMk/>
            <pc:sldMk cId="4104589648" sldId="265"/>
            <ac:spMk id="3" creationId="{6F773991-AC3E-F690-153A-EB8DC99A88CE}"/>
          </ac:spMkLst>
        </pc:spChg>
        <pc:spChg chg="add del mod">
          <ac:chgData name="OMAR ABDO" userId="8271ea9fbb305512" providerId="LiveId" clId="{96613699-3D2A-41E9-AFE2-5CC17F84FCD9}" dt="2024-02-25T23:28:03.416" v="723" actId="478"/>
          <ac:spMkLst>
            <pc:docMk/>
            <pc:sldMk cId="4104589648" sldId="265"/>
            <ac:spMk id="5" creationId="{7015FB01-B1A5-737E-1459-DBA6B80537A7}"/>
          </ac:spMkLst>
        </pc:spChg>
        <pc:spChg chg="add del mod">
          <ac:chgData name="OMAR ABDO" userId="8271ea9fbb305512" providerId="LiveId" clId="{96613699-3D2A-41E9-AFE2-5CC17F84FCD9}" dt="2024-02-26T12:39:27.995" v="1232" actId="21"/>
          <ac:spMkLst>
            <pc:docMk/>
            <pc:sldMk cId="4104589648" sldId="265"/>
            <ac:spMk id="9" creationId="{488975EE-F5F2-9FC7-11E1-72A030CA4C13}"/>
          </ac:spMkLst>
        </pc:spChg>
      </pc:sldChg>
      <pc:sldChg chg="addSp delSp modSp new del mod setBg delAnim modAnim">
        <pc:chgData name="OMAR ABDO" userId="8271ea9fbb305512" providerId="LiveId" clId="{96613699-3D2A-41E9-AFE2-5CC17F84FCD9}" dt="2024-02-26T12:17:47.035" v="933" actId="47"/>
        <pc:sldMkLst>
          <pc:docMk/>
          <pc:sldMk cId="2819976907" sldId="266"/>
        </pc:sldMkLst>
        <pc:spChg chg="del mod">
          <ac:chgData name="OMAR ABDO" userId="8271ea9fbb305512" providerId="LiveId" clId="{96613699-3D2A-41E9-AFE2-5CC17F84FCD9}" dt="2024-02-26T12:17:42.211" v="932" actId="21"/>
          <ac:spMkLst>
            <pc:docMk/>
            <pc:sldMk cId="2819976907" sldId="266"/>
            <ac:spMk id="2" creationId="{30B53294-984E-1F8A-2815-EE3CB628EC41}"/>
          </ac:spMkLst>
        </pc:spChg>
        <pc:spChg chg="add del mod">
          <ac:chgData name="OMAR ABDO" userId="8271ea9fbb305512" providerId="LiveId" clId="{96613699-3D2A-41E9-AFE2-5CC17F84FCD9}" dt="2024-02-26T12:17:42.211" v="932" actId="21"/>
          <ac:spMkLst>
            <pc:docMk/>
            <pc:sldMk cId="2819976907" sldId="266"/>
            <ac:spMk id="3" creationId="{1504D482-5756-40FA-CFBA-31B30C34B4E4}"/>
          </ac:spMkLst>
        </pc:spChg>
        <pc:spChg chg="del mod">
          <ac:chgData name="OMAR ABDO" userId="8271ea9fbb305512" providerId="LiveId" clId="{96613699-3D2A-41E9-AFE2-5CC17F84FCD9}" dt="2024-02-25T23:27:52.602" v="721" actId="478"/>
          <ac:spMkLst>
            <pc:docMk/>
            <pc:sldMk cId="2819976907" sldId="266"/>
            <ac:spMk id="3" creationId="{6FDF65F4-1B25-3A67-C42E-B22BD8B9316C}"/>
          </ac:spMkLst>
        </pc:spChg>
        <pc:spChg chg="add del mod">
          <ac:chgData name="OMAR ABDO" userId="8271ea9fbb305512" providerId="LiveId" clId="{96613699-3D2A-41E9-AFE2-5CC17F84FCD9}" dt="2024-02-26T12:17:42.211" v="932" actId="21"/>
          <ac:spMkLst>
            <pc:docMk/>
            <pc:sldMk cId="2819976907" sldId="266"/>
            <ac:spMk id="4" creationId="{0BEA6B81-786C-C336-69C6-661D74EFF95F}"/>
          </ac:spMkLst>
        </pc:spChg>
        <pc:spChg chg="add mod">
          <ac:chgData name="OMAR ABDO" userId="8271ea9fbb305512" providerId="LiveId" clId="{96613699-3D2A-41E9-AFE2-5CC17F84FCD9}" dt="2024-02-26T12:17:42.211" v="932" actId="21"/>
          <ac:spMkLst>
            <pc:docMk/>
            <pc:sldMk cId="2819976907" sldId="266"/>
            <ac:spMk id="6" creationId="{A3AF2EEB-466C-26B3-B210-39373C0D813F}"/>
          </ac:spMkLst>
        </pc:spChg>
      </pc:sldChg>
      <pc:sldChg chg="addSp delSp modSp new mod modTransition modAnim">
        <pc:chgData name="OMAR ABDO" userId="8271ea9fbb305512" providerId="LiveId" clId="{96613699-3D2A-41E9-AFE2-5CC17F84FCD9}" dt="2024-02-26T12:42:39.732" v="1240"/>
        <pc:sldMkLst>
          <pc:docMk/>
          <pc:sldMk cId="3175004758" sldId="266"/>
        </pc:sldMkLst>
        <pc:spChg chg="del">
          <ac:chgData name="OMAR ABDO" userId="8271ea9fbb305512" providerId="LiveId" clId="{96613699-3D2A-41E9-AFE2-5CC17F84FCD9}" dt="2024-02-26T12:18:01.432" v="939" actId="478"/>
          <ac:spMkLst>
            <pc:docMk/>
            <pc:sldMk cId="3175004758" sldId="266"/>
            <ac:spMk id="2" creationId="{BCCB469C-620A-967C-B951-3369CA2E4AEE}"/>
          </ac:spMkLst>
        </pc:spChg>
        <pc:spChg chg="del">
          <ac:chgData name="OMAR ABDO" userId="8271ea9fbb305512" providerId="LiveId" clId="{96613699-3D2A-41E9-AFE2-5CC17F84FCD9}" dt="2024-02-26T12:18:03.497" v="940" actId="478"/>
          <ac:spMkLst>
            <pc:docMk/>
            <pc:sldMk cId="3175004758" sldId="266"/>
            <ac:spMk id="3" creationId="{C5A7D4E4-1F24-C87B-BD11-9D7B5DD8A685}"/>
          </ac:spMkLst>
        </pc:spChg>
        <pc:spChg chg="add mod">
          <ac:chgData name="OMAR ABDO" userId="8271ea9fbb305512" providerId="LiveId" clId="{96613699-3D2A-41E9-AFE2-5CC17F84FCD9}" dt="2024-02-26T12:17:57.032" v="938"/>
          <ac:spMkLst>
            <pc:docMk/>
            <pc:sldMk cId="3175004758" sldId="266"/>
            <ac:spMk id="4" creationId="{30B53294-984E-1F8A-2815-EE3CB628EC41}"/>
          </ac:spMkLst>
        </pc:spChg>
        <pc:spChg chg="add mod">
          <ac:chgData name="OMAR ABDO" userId="8271ea9fbb305512" providerId="LiveId" clId="{96613699-3D2A-41E9-AFE2-5CC17F84FCD9}" dt="2024-02-26T12:17:56.239" v="935"/>
          <ac:spMkLst>
            <pc:docMk/>
            <pc:sldMk cId="3175004758" sldId="266"/>
            <ac:spMk id="5" creationId="{1504D482-5756-40FA-CFBA-31B30C34B4E4}"/>
          </ac:spMkLst>
        </pc:spChg>
        <pc:spChg chg="add mod">
          <ac:chgData name="OMAR ABDO" userId="8271ea9fbb305512" providerId="LiveId" clId="{96613699-3D2A-41E9-AFE2-5CC17F84FCD9}" dt="2024-02-26T12:17:56.239" v="935"/>
          <ac:spMkLst>
            <pc:docMk/>
            <pc:sldMk cId="3175004758" sldId="266"/>
            <ac:spMk id="6" creationId="{0BEA6B81-786C-C336-69C6-661D74EFF95F}"/>
          </ac:spMkLst>
        </pc:spChg>
        <pc:spChg chg="add mod">
          <ac:chgData name="OMAR ABDO" userId="8271ea9fbb305512" providerId="LiveId" clId="{96613699-3D2A-41E9-AFE2-5CC17F84FCD9}" dt="2024-02-26T12:18:06.614" v="942" actId="14100"/>
          <ac:spMkLst>
            <pc:docMk/>
            <pc:sldMk cId="3175004758" sldId="266"/>
            <ac:spMk id="7" creationId="{E11A63F3-843B-6B6B-8775-FD572D168B25}"/>
          </ac:spMkLst>
        </pc:spChg>
        <pc:spChg chg="add mod">
          <ac:chgData name="OMAR ABDO" userId="8271ea9fbb305512" providerId="LiveId" clId="{96613699-3D2A-41E9-AFE2-5CC17F84FCD9}" dt="2024-02-26T12:28:17.724" v="1033" actId="14100"/>
          <ac:spMkLst>
            <pc:docMk/>
            <pc:sldMk cId="3175004758" sldId="266"/>
            <ac:spMk id="8" creationId="{F62D51AA-A426-34BE-B00A-BE6F27A3572F}"/>
          </ac:spMkLst>
        </pc:spChg>
        <pc:spChg chg="add del mod">
          <ac:chgData name="OMAR ABDO" userId="8271ea9fbb305512" providerId="LiveId" clId="{96613699-3D2A-41E9-AFE2-5CC17F84FCD9}" dt="2024-02-26T12:34:12.165" v="1170" actId="21"/>
          <ac:spMkLst>
            <pc:docMk/>
            <pc:sldMk cId="3175004758" sldId="266"/>
            <ac:spMk id="9" creationId="{488975EE-F5F2-9FC7-11E1-72A030CA4C13}"/>
          </ac:spMkLst>
        </pc:spChg>
        <pc:spChg chg="add mod">
          <ac:chgData name="OMAR ABDO" userId="8271ea9fbb305512" providerId="LiveId" clId="{96613699-3D2A-41E9-AFE2-5CC17F84FCD9}" dt="2024-02-26T12:33:01.453" v="1160" actId="404"/>
          <ac:spMkLst>
            <pc:docMk/>
            <pc:sldMk cId="3175004758" sldId="266"/>
            <ac:spMk id="10" creationId="{1F11D647-43A1-9B2F-29DC-D4742F297FE4}"/>
          </ac:spMkLst>
        </pc:spChg>
        <pc:spChg chg="add mod">
          <ac:chgData name="OMAR ABDO" userId="8271ea9fbb305512" providerId="LiveId" clId="{96613699-3D2A-41E9-AFE2-5CC17F84FCD9}" dt="2024-02-26T12:29:19.315" v="1064" actId="20577"/>
          <ac:spMkLst>
            <pc:docMk/>
            <pc:sldMk cId="3175004758" sldId="266"/>
            <ac:spMk id="13" creationId="{7D47B505-0416-E180-7903-3018AF32540A}"/>
          </ac:spMkLst>
        </pc:spChg>
        <pc:spChg chg="add mod">
          <ac:chgData name="OMAR ABDO" userId="8271ea9fbb305512" providerId="LiveId" clId="{96613699-3D2A-41E9-AFE2-5CC17F84FCD9}" dt="2024-02-26T12:35:24.734" v="1189" actId="5793"/>
          <ac:spMkLst>
            <pc:docMk/>
            <pc:sldMk cId="3175004758" sldId="266"/>
            <ac:spMk id="19" creationId="{89ECCCFF-0799-9138-DECC-34B0E1C2B85D}"/>
          </ac:spMkLst>
        </pc:spChg>
        <pc:spChg chg="add mod">
          <ac:chgData name="OMAR ABDO" userId="8271ea9fbb305512" providerId="LiveId" clId="{96613699-3D2A-41E9-AFE2-5CC17F84FCD9}" dt="2024-02-26T12:26:30.224" v="1011" actId="1076"/>
          <ac:spMkLst>
            <pc:docMk/>
            <pc:sldMk cId="3175004758" sldId="266"/>
            <ac:spMk id="36" creationId="{8628C82B-CDB1-D0B1-0BC2-F98C7AD8794C}"/>
          </ac:spMkLst>
        </pc:spChg>
        <pc:spChg chg="add del mod">
          <ac:chgData name="OMAR ABDO" userId="8271ea9fbb305512" providerId="LiveId" clId="{96613699-3D2A-41E9-AFE2-5CC17F84FCD9}" dt="2024-02-26T12:27:31.179" v="1029" actId="11529"/>
          <ac:spMkLst>
            <pc:docMk/>
            <pc:sldMk cId="3175004758" sldId="266"/>
            <ac:spMk id="37" creationId="{D8BE2478-BA60-28D4-1171-6B155C7C35C2}"/>
          </ac:spMkLst>
        </pc:spChg>
        <pc:spChg chg="add mod">
          <ac:chgData name="OMAR ABDO" userId="8271ea9fbb305512" providerId="LiveId" clId="{96613699-3D2A-41E9-AFE2-5CC17F84FCD9}" dt="2024-02-26T12:30:12.287" v="1094" actId="20577"/>
          <ac:spMkLst>
            <pc:docMk/>
            <pc:sldMk cId="3175004758" sldId="266"/>
            <ac:spMk id="38" creationId="{B672EAB4-6885-B426-F383-B57018E87B00}"/>
          </ac:spMkLst>
        </pc:spChg>
        <pc:spChg chg="add del mod">
          <ac:chgData name="OMAR ABDO" userId="8271ea9fbb305512" providerId="LiveId" clId="{96613699-3D2A-41E9-AFE2-5CC17F84FCD9}" dt="2024-02-26T12:34:35.632" v="1173" actId="478"/>
          <ac:spMkLst>
            <pc:docMk/>
            <pc:sldMk cId="3175004758" sldId="266"/>
            <ac:spMk id="39" creationId="{AF5EE5DF-51FB-7B67-D439-5D2309C3D12B}"/>
          </ac:spMkLst>
        </pc:spChg>
        <pc:spChg chg="add del mod">
          <ac:chgData name="OMAR ABDO" userId="8271ea9fbb305512" providerId="LiveId" clId="{96613699-3D2A-41E9-AFE2-5CC17F84FCD9}" dt="2024-02-26T12:34:39.064" v="1174" actId="478"/>
          <ac:spMkLst>
            <pc:docMk/>
            <pc:sldMk cId="3175004758" sldId="266"/>
            <ac:spMk id="40" creationId="{CDDB44B3-9EE1-6AAF-50A8-E9687579EB23}"/>
          </ac:spMkLst>
        </pc:spChg>
        <pc:cxnChg chg="add mod ord">
          <ac:chgData name="OMAR ABDO" userId="8271ea9fbb305512" providerId="LiveId" clId="{96613699-3D2A-41E9-AFE2-5CC17F84FCD9}" dt="2024-02-26T12:26:16.543" v="1008" actId="1076"/>
          <ac:cxnSpMkLst>
            <pc:docMk/>
            <pc:sldMk cId="3175004758" sldId="266"/>
            <ac:cxnSpMk id="12" creationId="{D9357574-91BF-0D63-78FD-C470AC2540A0}"/>
          </ac:cxnSpMkLst>
        </pc:cxnChg>
        <pc:cxnChg chg="add mod ord">
          <ac:chgData name="OMAR ABDO" userId="8271ea9fbb305512" providerId="LiveId" clId="{96613699-3D2A-41E9-AFE2-5CC17F84FCD9}" dt="2024-02-26T12:26:16.543" v="1008" actId="1076"/>
          <ac:cxnSpMkLst>
            <pc:docMk/>
            <pc:sldMk cId="3175004758" sldId="266"/>
            <ac:cxnSpMk id="18" creationId="{12ECE9D2-6D1C-58EC-9D9F-2A4832A8D224}"/>
          </ac:cxnSpMkLst>
        </pc:cxnChg>
        <pc:cxnChg chg="add del">
          <ac:chgData name="OMAR ABDO" userId="8271ea9fbb305512" providerId="LiveId" clId="{96613699-3D2A-41E9-AFE2-5CC17F84FCD9}" dt="2024-02-26T12:24:28.408" v="988" actId="11529"/>
          <ac:cxnSpMkLst>
            <pc:docMk/>
            <pc:sldMk cId="3175004758" sldId="266"/>
            <ac:cxnSpMk id="21" creationId="{47187ADD-0A8C-A40C-B7E6-F6EA444E46F3}"/>
          </ac:cxnSpMkLst>
        </pc:cxnChg>
        <pc:cxnChg chg="add del">
          <ac:chgData name="OMAR ABDO" userId="8271ea9fbb305512" providerId="LiveId" clId="{96613699-3D2A-41E9-AFE2-5CC17F84FCD9}" dt="2024-02-26T12:24:49.272" v="990" actId="11529"/>
          <ac:cxnSpMkLst>
            <pc:docMk/>
            <pc:sldMk cId="3175004758" sldId="266"/>
            <ac:cxnSpMk id="23" creationId="{5612F820-DB85-2F80-920F-6FA3FE86C658}"/>
          </ac:cxnSpMkLst>
        </pc:cxnChg>
        <pc:cxnChg chg="add mod">
          <ac:chgData name="OMAR ABDO" userId="8271ea9fbb305512" providerId="LiveId" clId="{96613699-3D2A-41E9-AFE2-5CC17F84FCD9}" dt="2024-02-26T12:26:16.543" v="1008" actId="1076"/>
          <ac:cxnSpMkLst>
            <pc:docMk/>
            <pc:sldMk cId="3175004758" sldId="266"/>
            <ac:cxnSpMk id="25" creationId="{B8D4606F-EE58-5977-8D64-1E224844AADB}"/>
          </ac:cxnSpMkLst>
        </pc:cxnChg>
        <pc:cxnChg chg="add mod">
          <ac:chgData name="OMAR ABDO" userId="8271ea9fbb305512" providerId="LiveId" clId="{96613699-3D2A-41E9-AFE2-5CC17F84FCD9}" dt="2024-02-26T12:26:16.543" v="1008" actId="1076"/>
          <ac:cxnSpMkLst>
            <pc:docMk/>
            <pc:sldMk cId="3175004758" sldId="266"/>
            <ac:cxnSpMk id="27" creationId="{4B7DA2D8-A8AF-0A9B-F365-30514694EE36}"/>
          </ac:cxnSpMkLst>
        </pc:cxnChg>
        <pc:cxnChg chg="add mod">
          <ac:chgData name="OMAR ABDO" userId="8271ea9fbb305512" providerId="LiveId" clId="{96613699-3D2A-41E9-AFE2-5CC17F84FCD9}" dt="2024-02-26T12:26:16.543" v="1008" actId="1076"/>
          <ac:cxnSpMkLst>
            <pc:docMk/>
            <pc:sldMk cId="3175004758" sldId="266"/>
            <ac:cxnSpMk id="31" creationId="{12FB2E85-9F04-B49E-5421-7DE5B7093721}"/>
          </ac:cxnSpMkLst>
        </pc:cxnChg>
        <pc:cxnChg chg="add mod">
          <ac:chgData name="OMAR ABDO" userId="8271ea9fbb305512" providerId="LiveId" clId="{96613699-3D2A-41E9-AFE2-5CC17F84FCD9}" dt="2024-02-26T12:26:16.543" v="1008" actId="1076"/>
          <ac:cxnSpMkLst>
            <pc:docMk/>
            <pc:sldMk cId="3175004758" sldId="266"/>
            <ac:cxnSpMk id="33" creationId="{C990C8B0-4F84-EFD1-545C-2A9F09F0A834}"/>
          </ac:cxnSpMkLst>
        </pc:cxnChg>
      </pc:sldChg>
      <pc:sldChg chg="delSp modSp add mod modTransition modAnim">
        <pc:chgData name="OMAR ABDO" userId="8271ea9fbb305512" providerId="LiveId" clId="{96613699-3D2A-41E9-AFE2-5CC17F84FCD9}" dt="2024-02-26T12:37:56.337" v="1208" actId="20577"/>
        <pc:sldMkLst>
          <pc:docMk/>
          <pc:sldMk cId="3298518621" sldId="267"/>
        </pc:sldMkLst>
        <pc:spChg chg="mod">
          <ac:chgData name="OMAR ABDO" userId="8271ea9fbb305512" providerId="LiveId" clId="{96613699-3D2A-41E9-AFE2-5CC17F84FCD9}" dt="2024-02-26T12:37:01.437" v="1201" actId="20577"/>
          <ac:spMkLst>
            <pc:docMk/>
            <pc:sldMk cId="3298518621" sldId="267"/>
            <ac:spMk id="19" creationId="{8DF33B8B-6485-88BD-C431-3752A4556AF9}"/>
          </ac:spMkLst>
        </pc:spChg>
        <pc:spChg chg="mod">
          <ac:chgData name="OMAR ABDO" userId="8271ea9fbb305512" providerId="LiveId" clId="{96613699-3D2A-41E9-AFE2-5CC17F84FCD9}" dt="2024-02-26T12:37:56.337" v="1208" actId="20577"/>
          <ac:spMkLst>
            <pc:docMk/>
            <pc:sldMk cId="3298518621" sldId="267"/>
            <ac:spMk id="39" creationId="{84E4239C-E032-FA96-5779-86F992051272}"/>
          </ac:spMkLst>
        </pc:spChg>
        <pc:spChg chg="del">
          <ac:chgData name="OMAR ABDO" userId="8271ea9fbb305512" providerId="LiveId" clId="{96613699-3D2A-41E9-AFE2-5CC17F84FCD9}" dt="2024-02-26T12:34:54.605" v="1176" actId="478"/>
          <ac:spMkLst>
            <pc:docMk/>
            <pc:sldMk cId="3298518621" sldId="267"/>
            <ac:spMk id="40" creationId="{5AD418FC-B672-6AF8-E8B8-79220A4ACB89}"/>
          </ac:spMkLst>
        </pc:spChg>
      </pc:sldChg>
      <pc:sldChg chg="modSp add mod modTransition modAnim">
        <pc:chgData name="OMAR ABDO" userId="8271ea9fbb305512" providerId="LiveId" clId="{96613699-3D2A-41E9-AFE2-5CC17F84FCD9}" dt="2024-02-26T12:42:26.940" v="1239"/>
        <pc:sldMkLst>
          <pc:docMk/>
          <pc:sldMk cId="3573824852" sldId="268"/>
        </pc:sldMkLst>
        <pc:spChg chg="mod">
          <ac:chgData name="OMAR ABDO" userId="8271ea9fbb305512" providerId="LiveId" clId="{96613699-3D2A-41E9-AFE2-5CC17F84FCD9}" dt="2024-02-26T12:37:06.956" v="1202" actId="20577"/>
          <ac:spMkLst>
            <pc:docMk/>
            <pc:sldMk cId="3573824852" sldId="268"/>
            <ac:spMk id="19" creationId="{64ABF339-2674-1F0B-C634-CB723E79011B}"/>
          </ac:spMkLst>
        </pc:spChg>
        <pc:spChg chg="mod">
          <ac:chgData name="OMAR ABDO" userId="8271ea9fbb305512" providerId="LiveId" clId="{96613699-3D2A-41E9-AFE2-5CC17F84FCD9}" dt="2024-02-26T12:38:03.457" v="1210" actId="20577"/>
          <ac:spMkLst>
            <pc:docMk/>
            <pc:sldMk cId="3573824852" sldId="268"/>
            <ac:spMk id="39" creationId="{BD80496D-24D5-DCF1-C1B4-0696C4FE3100}"/>
          </ac:spMkLst>
        </pc:spChg>
      </pc:sldChg>
      <pc:sldChg chg="modSp add mod modTransition modAnim">
        <pc:chgData name="OMAR ABDO" userId="8271ea9fbb305512" providerId="LiveId" clId="{96613699-3D2A-41E9-AFE2-5CC17F84FCD9}" dt="2024-02-26T12:38:33.210" v="1220"/>
        <pc:sldMkLst>
          <pc:docMk/>
          <pc:sldMk cId="2413423467" sldId="269"/>
        </pc:sldMkLst>
        <pc:spChg chg="mod">
          <ac:chgData name="OMAR ABDO" userId="8271ea9fbb305512" providerId="LiveId" clId="{96613699-3D2A-41E9-AFE2-5CC17F84FCD9}" dt="2024-02-26T12:38:16.314" v="1218" actId="20577"/>
          <ac:spMkLst>
            <pc:docMk/>
            <pc:sldMk cId="2413423467" sldId="269"/>
            <ac:spMk id="19" creationId="{EF2946CA-6881-474E-AA82-75D376F62D90}"/>
          </ac:spMkLst>
        </pc:spChg>
        <pc:spChg chg="mod">
          <ac:chgData name="OMAR ABDO" userId="8271ea9fbb305512" providerId="LiveId" clId="{96613699-3D2A-41E9-AFE2-5CC17F84FCD9}" dt="2024-02-26T12:38:11.956" v="1216" actId="20577"/>
          <ac:spMkLst>
            <pc:docMk/>
            <pc:sldMk cId="2413423467" sldId="269"/>
            <ac:spMk id="39" creationId="{AEC573A1-A715-6230-4F70-368F66C5ECFE}"/>
          </ac:spMkLst>
        </pc:spChg>
        <pc:spChg chg="mod">
          <ac:chgData name="OMAR ABDO" userId="8271ea9fbb305512" providerId="LiveId" clId="{96613699-3D2A-41E9-AFE2-5CC17F84FCD9}" dt="2024-02-26T12:37:45.324" v="1206" actId="20577"/>
          <ac:spMkLst>
            <pc:docMk/>
            <pc:sldMk cId="2413423467" sldId="269"/>
            <ac:spMk id="40" creationId="{C8B578A6-E57D-38AA-324B-4A60F53C576A}"/>
          </ac:spMkLst>
        </pc:spChg>
      </pc:sldChg>
      <pc:sldChg chg="addSp modSp add mod modAnim">
        <pc:chgData name="OMAR ABDO" userId="8271ea9fbb305512" providerId="LiveId" clId="{96613699-3D2A-41E9-AFE2-5CC17F84FCD9}" dt="2024-02-26T12:39:37.335" v="1234"/>
        <pc:sldMkLst>
          <pc:docMk/>
          <pc:sldMk cId="2588512340" sldId="270"/>
        </pc:sldMkLst>
        <pc:spChg chg="add mod">
          <ac:chgData name="OMAR ABDO" userId="8271ea9fbb305512" providerId="LiveId" clId="{96613699-3D2A-41E9-AFE2-5CC17F84FCD9}" dt="2024-02-26T12:39:29.286" v="1233"/>
          <ac:spMkLst>
            <pc:docMk/>
            <pc:sldMk cId="2588512340" sldId="270"/>
            <ac:spMk id="9" creationId="{488975EE-F5F2-9FC7-11E1-72A030CA4C13}"/>
          </ac:spMkLst>
        </pc:spChg>
        <pc:spChg chg="mod">
          <ac:chgData name="OMAR ABDO" userId="8271ea9fbb305512" providerId="LiveId" clId="{96613699-3D2A-41E9-AFE2-5CC17F84FCD9}" dt="2024-02-26T12:39:18.277" v="1231" actId="20577"/>
          <ac:spMkLst>
            <pc:docMk/>
            <pc:sldMk cId="2588512340" sldId="270"/>
            <ac:spMk id="19" creationId="{70286908-F1A0-1EE5-4381-816FBE81DA64}"/>
          </ac:spMkLst>
        </pc:spChg>
        <pc:spChg chg="mod">
          <ac:chgData name="OMAR ABDO" userId="8271ea9fbb305512" providerId="LiveId" clId="{96613699-3D2A-41E9-AFE2-5CC17F84FCD9}" dt="2024-02-26T12:39:13.040" v="1227" actId="20577"/>
          <ac:spMkLst>
            <pc:docMk/>
            <pc:sldMk cId="2588512340" sldId="270"/>
            <ac:spMk id="39" creationId="{CBDCB8D7-E7F2-3575-8B79-D851B041C875}"/>
          </ac:spMkLst>
        </pc:spChg>
        <pc:spChg chg="mod">
          <ac:chgData name="OMAR ABDO" userId="8271ea9fbb305512" providerId="LiveId" clId="{96613699-3D2A-41E9-AFE2-5CC17F84FCD9}" dt="2024-02-26T12:39:15.781" v="1229" actId="20577"/>
          <ac:spMkLst>
            <pc:docMk/>
            <pc:sldMk cId="2588512340" sldId="270"/>
            <ac:spMk id="40" creationId="{AAD06E10-C76C-4831-FCB0-98F2278903B2}"/>
          </ac:spMkLst>
        </pc:spChg>
      </pc:sldChg>
      <pc:sldChg chg="addSp modSp new mod modTransition modAnim">
        <pc:chgData name="OMAR ABDO" userId="8271ea9fbb305512" providerId="LiveId" clId="{96613699-3D2A-41E9-AFE2-5CC17F84FCD9}" dt="2024-02-26T13:07:04.832" v="1433"/>
        <pc:sldMkLst>
          <pc:docMk/>
          <pc:sldMk cId="1357639485" sldId="271"/>
        </pc:sldMkLst>
        <pc:spChg chg="mod">
          <ac:chgData name="OMAR ABDO" userId="8271ea9fbb305512" providerId="LiveId" clId="{96613699-3D2A-41E9-AFE2-5CC17F84FCD9}" dt="2024-02-26T12:53:23.879" v="1320" actId="20577"/>
          <ac:spMkLst>
            <pc:docMk/>
            <pc:sldMk cId="1357639485" sldId="271"/>
            <ac:spMk id="2" creationId="{BDB8F840-E61D-DB97-B4C1-4B957231A613}"/>
          </ac:spMkLst>
        </pc:spChg>
        <pc:spChg chg="mod">
          <ac:chgData name="OMAR ABDO" userId="8271ea9fbb305512" providerId="LiveId" clId="{96613699-3D2A-41E9-AFE2-5CC17F84FCD9}" dt="2024-02-26T12:54:27.503" v="1331" actId="14100"/>
          <ac:spMkLst>
            <pc:docMk/>
            <pc:sldMk cId="1357639485" sldId="271"/>
            <ac:spMk id="3" creationId="{7FE86D8F-3301-DAAA-48ED-89F2A7615F75}"/>
          </ac:spMkLst>
        </pc:spChg>
        <pc:spChg chg="add mod">
          <ac:chgData name="OMAR ABDO" userId="8271ea9fbb305512" providerId="LiveId" clId="{96613699-3D2A-41E9-AFE2-5CC17F84FCD9}" dt="2024-02-26T12:55:25.816" v="1343" actId="2085"/>
          <ac:spMkLst>
            <pc:docMk/>
            <pc:sldMk cId="1357639485" sldId="271"/>
            <ac:spMk id="4" creationId="{C2D88F7D-28F8-BA84-6869-A78F4B465E23}"/>
          </ac:spMkLst>
        </pc:spChg>
        <pc:spChg chg="add mod">
          <ac:chgData name="OMAR ABDO" userId="8271ea9fbb305512" providerId="LiveId" clId="{96613699-3D2A-41E9-AFE2-5CC17F84FCD9}" dt="2024-02-26T12:56:06.211" v="1349" actId="404"/>
          <ac:spMkLst>
            <pc:docMk/>
            <pc:sldMk cId="1357639485" sldId="271"/>
            <ac:spMk id="5" creationId="{DF54D235-2CDD-D32C-F311-FED0256445BA}"/>
          </ac:spMkLst>
        </pc:spChg>
        <pc:picChg chg="add mod">
          <ac:chgData name="OMAR ABDO" userId="8271ea9fbb305512" providerId="LiveId" clId="{96613699-3D2A-41E9-AFE2-5CC17F84FCD9}" dt="2024-02-26T12:58:25.523" v="1382" actId="1076"/>
          <ac:picMkLst>
            <pc:docMk/>
            <pc:sldMk cId="1357639485" sldId="271"/>
            <ac:picMk id="2050" creationId="{27927E86-FD2D-1F5E-5CA0-9EB28BF04021}"/>
          </ac:picMkLst>
        </pc:picChg>
      </pc:sldChg>
      <pc:sldChg chg="addSp delSp modSp add mod modTransition addAnim delAnim modAnim">
        <pc:chgData name="OMAR ABDO" userId="8271ea9fbb305512" providerId="LiveId" clId="{96613699-3D2A-41E9-AFE2-5CC17F84FCD9}" dt="2024-02-26T13:07:28.130" v="1436"/>
        <pc:sldMkLst>
          <pc:docMk/>
          <pc:sldMk cId="3250406901" sldId="272"/>
        </pc:sldMkLst>
        <pc:spChg chg="add del mod">
          <ac:chgData name="OMAR ABDO" userId="8271ea9fbb305512" providerId="LiveId" clId="{96613699-3D2A-41E9-AFE2-5CC17F84FCD9}" dt="2024-02-26T12:57:44.348" v="1369" actId="478"/>
          <ac:spMkLst>
            <pc:docMk/>
            <pc:sldMk cId="3250406901" sldId="272"/>
            <ac:spMk id="3" creationId="{1D9DAE3E-9D9E-E016-6880-9AFA541D7D12}"/>
          </ac:spMkLst>
        </pc:spChg>
        <pc:spChg chg="add del mod">
          <ac:chgData name="OMAR ABDO" userId="8271ea9fbb305512" providerId="LiveId" clId="{96613699-3D2A-41E9-AFE2-5CC17F84FCD9}" dt="2024-02-26T12:57:58.159" v="1374" actId="1076"/>
          <ac:spMkLst>
            <pc:docMk/>
            <pc:sldMk cId="3250406901" sldId="272"/>
            <ac:spMk id="4" creationId="{4A158435-9229-806F-1D28-4277322974B3}"/>
          </ac:spMkLst>
        </pc:spChg>
        <pc:spChg chg="add del mod">
          <ac:chgData name="OMAR ABDO" userId="8271ea9fbb305512" providerId="LiveId" clId="{96613699-3D2A-41E9-AFE2-5CC17F84FCD9}" dt="2024-02-26T12:57:58.159" v="1374" actId="1076"/>
          <ac:spMkLst>
            <pc:docMk/>
            <pc:sldMk cId="3250406901" sldId="272"/>
            <ac:spMk id="5" creationId="{416DC466-9F8F-BD27-228A-B496A5ADD00A}"/>
          </ac:spMkLst>
        </pc:spChg>
        <pc:spChg chg="add del mod">
          <ac:chgData name="OMAR ABDO" userId="8271ea9fbb305512" providerId="LiveId" clId="{96613699-3D2A-41E9-AFE2-5CC17F84FCD9}" dt="2024-02-26T12:57:44.348" v="1369" actId="478"/>
          <ac:spMkLst>
            <pc:docMk/>
            <pc:sldMk cId="3250406901" sldId="272"/>
            <ac:spMk id="7" creationId="{6F760AAD-7488-F733-60BE-6355D27DC2E6}"/>
          </ac:spMkLst>
        </pc:spChg>
        <pc:picChg chg="add mod">
          <ac:chgData name="OMAR ABDO" userId="8271ea9fbb305512" providerId="LiveId" clId="{96613699-3D2A-41E9-AFE2-5CC17F84FCD9}" dt="2024-02-26T12:57:44.610" v="1370" actId="1076"/>
          <ac:picMkLst>
            <pc:docMk/>
            <pc:sldMk cId="3250406901" sldId="272"/>
            <ac:picMk id="1026" creationId="{0317300E-5DD5-AA4D-429F-0693B70E6FD3}"/>
          </ac:picMkLst>
        </pc:picChg>
        <pc:picChg chg="add mod">
          <ac:chgData name="OMAR ABDO" userId="8271ea9fbb305512" providerId="LiveId" clId="{96613699-3D2A-41E9-AFE2-5CC17F84FCD9}" dt="2024-02-26T12:58:38.907" v="1385" actId="1076"/>
          <ac:picMkLst>
            <pc:docMk/>
            <pc:sldMk cId="3250406901" sldId="272"/>
            <ac:picMk id="1028" creationId="{5F5D65D7-D6D2-C709-8D70-8559E0EE4033}"/>
          </ac:picMkLst>
        </pc:picChg>
      </pc:sldChg>
      <pc:sldChg chg="addSp delSp modSp add mod">
        <pc:chgData name="OMAR ABDO" userId="8271ea9fbb305512" providerId="LiveId" clId="{96613699-3D2A-41E9-AFE2-5CC17F84FCD9}" dt="2024-02-26T13:02:17.759" v="1422" actId="1076"/>
        <pc:sldMkLst>
          <pc:docMk/>
          <pc:sldMk cId="1443023578" sldId="273"/>
        </pc:sldMkLst>
        <pc:spChg chg="del">
          <ac:chgData name="OMAR ABDO" userId="8271ea9fbb305512" providerId="LiveId" clId="{96613699-3D2A-41E9-AFE2-5CC17F84FCD9}" dt="2024-02-26T13:00:01.842" v="1394" actId="478"/>
          <ac:spMkLst>
            <pc:docMk/>
            <pc:sldMk cId="1443023578" sldId="273"/>
            <ac:spMk id="3" creationId="{EB24FEC3-EEF8-514C-3D71-3DCEFC3A0C46}"/>
          </ac:spMkLst>
        </pc:spChg>
        <pc:spChg chg="del">
          <ac:chgData name="OMAR ABDO" userId="8271ea9fbb305512" providerId="LiveId" clId="{96613699-3D2A-41E9-AFE2-5CC17F84FCD9}" dt="2024-02-26T12:59:58.890" v="1393" actId="478"/>
          <ac:spMkLst>
            <pc:docMk/>
            <pc:sldMk cId="1443023578" sldId="273"/>
            <ac:spMk id="4" creationId="{2D73C9CD-5926-8623-7E5B-8210AE665873}"/>
          </ac:spMkLst>
        </pc:spChg>
        <pc:spChg chg="del mod">
          <ac:chgData name="OMAR ABDO" userId="8271ea9fbb305512" providerId="LiveId" clId="{96613699-3D2A-41E9-AFE2-5CC17F84FCD9}" dt="2024-02-26T12:59:58.890" v="1393" actId="478"/>
          <ac:spMkLst>
            <pc:docMk/>
            <pc:sldMk cId="1443023578" sldId="273"/>
            <ac:spMk id="5" creationId="{05D098E6-4ABF-9AD0-B8EF-11B9AB65BE5A}"/>
          </ac:spMkLst>
        </pc:spChg>
        <pc:spChg chg="add del mod">
          <ac:chgData name="OMAR ABDO" userId="8271ea9fbb305512" providerId="LiveId" clId="{96613699-3D2A-41E9-AFE2-5CC17F84FCD9}" dt="2024-02-26T13:00:29.589" v="1395" actId="478"/>
          <ac:spMkLst>
            <pc:docMk/>
            <pc:sldMk cId="1443023578" sldId="273"/>
            <ac:spMk id="7" creationId="{27F566BF-ACC7-03E2-870C-60843C1C9FCA}"/>
          </ac:spMkLst>
        </pc:spChg>
        <pc:spChg chg="add mod">
          <ac:chgData name="OMAR ABDO" userId="8271ea9fbb305512" providerId="LiveId" clId="{96613699-3D2A-41E9-AFE2-5CC17F84FCD9}" dt="2024-02-26T13:02:17.759" v="1422" actId="1076"/>
          <ac:spMkLst>
            <pc:docMk/>
            <pc:sldMk cId="1443023578" sldId="273"/>
            <ac:spMk id="9" creationId="{D6A0E0BE-0245-8B1B-978B-6FACE124FFF8}"/>
          </ac:spMkLst>
        </pc:spChg>
        <pc:spChg chg="add mod">
          <ac:chgData name="OMAR ABDO" userId="8271ea9fbb305512" providerId="LiveId" clId="{96613699-3D2A-41E9-AFE2-5CC17F84FCD9}" dt="2024-02-26T13:02:14.153" v="1421" actId="1076"/>
          <ac:spMkLst>
            <pc:docMk/>
            <pc:sldMk cId="1443023578" sldId="273"/>
            <ac:spMk id="11" creationId="{9A835379-19A2-A039-CCB3-FE9153CE2289}"/>
          </ac:spMkLst>
        </pc:spChg>
        <pc:picChg chg="del">
          <ac:chgData name="OMAR ABDO" userId="8271ea9fbb305512" providerId="LiveId" clId="{96613699-3D2A-41E9-AFE2-5CC17F84FCD9}" dt="2024-02-26T12:59:52.968" v="1390" actId="478"/>
          <ac:picMkLst>
            <pc:docMk/>
            <pc:sldMk cId="1443023578" sldId="273"/>
            <ac:picMk id="1028" creationId="{F6839A9B-0DBD-F0A4-A8AA-FED48375EB9C}"/>
          </ac:picMkLst>
        </pc:picChg>
      </pc:sldChg>
      <pc:sldChg chg="modSp new mod modTransition">
        <pc:chgData name="OMAR ABDO" userId="8271ea9fbb305512" providerId="LiveId" clId="{96613699-3D2A-41E9-AFE2-5CC17F84FCD9}" dt="2024-02-26T13:13:14.857" v="1460" actId="5793"/>
        <pc:sldMkLst>
          <pc:docMk/>
          <pc:sldMk cId="2938133153" sldId="274"/>
        </pc:sldMkLst>
        <pc:spChg chg="mod">
          <ac:chgData name="OMAR ABDO" userId="8271ea9fbb305512" providerId="LiveId" clId="{96613699-3D2A-41E9-AFE2-5CC17F84FCD9}" dt="2024-02-26T13:04:02.223" v="1425" actId="20577"/>
          <ac:spMkLst>
            <pc:docMk/>
            <pc:sldMk cId="2938133153" sldId="274"/>
            <ac:spMk id="2" creationId="{9C538370-835E-EF12-F9DD-DCAEC97907C6}"/>
          </ac:spMkLst>
        </pc:spChg>
        <pc:spChg chg="mod">
          <ac:chgData name="OMAR ABDO" userId="8271ea9fbb305512" providerId="LiveId" clId="{96613699-3D2A-41E9-AFE2-5CC17F84FCD9}" dt="2024-02-26T13:13:14.857" v="1460" actId="5793"/>
          <ac:spMkLst>
            <pc:docMk/>
            <pc:sldMk cId="2938133153" sldId="274"/>
            <ac:spMk id="3" creationId="{1780DA5A-6F25-EFE7-F60A-5286ACCB97F5}"/>
          </ac:spMkLst>
        </pc:spChg>
      </pc:sldChg>
      <pc:sldChg chg="addSp delSp modSp add mod delAnim modAnim">
        <pc:chgData name="OMAR ABDO" userId="8271ea9fbb305512" providerId="LiveId" clId="{96613699-3D2A-41E9-AFE2-5CC17F84FCD9}" dt="2024-02-26T13:17:29.943" v="1525" actId="21"/>
        <pc:sldMkLst>
          <pc:docMk/>
          <pc:sldMk cId="394466852" sldId="275"/>
        </pc:sldMkLst>
        <pc:spChg chg="mod">
          <ac:chgData name="OMAR ABDO" userId="8271ea9fbb305512" providerId="LiveId" clId="{96613699-3D2A-41E9-AFE2-5CC17F84FCD9}" dt="2024-02-26T13:14:02.155" v="1466" actId="14100"/>
          <ac:spMkLst>
            <pc:docMk/>
            <pc:sldMk cId="394466852" sldId="275"/>
            <ac:spMk id="3" creationId="{959474E4-DE28-AEE3-5117-1911315C2AAD}"/>
          </ac:spMkLst>
        </pc:spChg>
        <pc:spChg chg="add mod">
          <ac:chgData name="OMAR ABDO" userId="8271ea9fbb305512" providerId="LiveId" clId="{96613699-3D2A-41E9-AFE2-5CC17F84FCD9}" dt="2024-02-26T13:15:41.693" v="1498" actId="20577"/>
          <ac:spMkLst>
            <pc:docMk/>
            <pc:sldMk cId="394466852" sldId="275"/>
            <ac:spMk id="4" creationId="{EE6F898A-3113-8B95-1DC6-7D33C10319CE}"/>
          </ac:spMkLst>
        </pc:spChg>
        <pc:spChg chg="add">
          <ac:chgData name="OMAR ABDO" userId="8271ea9fbb305512" providerId="LiveId" clId="{96613699-3D2A-41E9-AFE2-5CC17F84FCD9}" dt="2024-02-26T13:14:57.154" v="1476"/>
          <ac:spMkLst>
            <pc:docMk/>
            <pc:sldMk cId="394466852" sldId="275"/>
            <ac:spMk id="5" creationId="{6E8D26BC-B44C-FA2F-91B8-88C1F745BD88}"/>
          </ac:spMkLst>
        </pc:spChg>
        <pc:spChg chg="add mod">
          <ac:chgData name="OMAR ABDO" userId="8271ea9fbb305512" providerId="LiveId" clId="{96613699-3D2A-41E9-AFE2-5CC17F84FCD9}" dt="2024-02-26T13:15:04.877" v="1479" actId="1076"/>
          <ac:spMkLst>
            <pc:docMk/>
            <pc:sldMk cId="394466852" sldId="275"/>
            <ac:spMk id="6" creationId="{C3548B03-28C4-3533-2D60-F21F93E4AAFF}"/>
          </ac:spMkLst>
        </pc:spChg>
        <pc:spChg chg="add mod">
          <ac:chgData name="OMAR ABDO" userId="8271ea9fbb305512" providerId="LiveId" clId="{96613699-3D2A-41E9-AFE2-5CC17F84FCD9}" dt="2024-02-26T13:16:06.917" v="1503" actId="207"/>
          <ac:spMkLst>
            <pc:docMk/>
            <pc:sldMk cId="394466852" sldId="275"/>
            <ac:spMk id="8" creationId="{E2A981A3-FCCF-9894-C22F-D69A3FFE45CD}"/>
          </ac:spMkLst>
        </pc:spChg>
        <pc:spChg chg="add del mod">
          <ac:chgData name="OMAR ABDO" userId="8271ea9fbb305512" providerId="LiveId" clId="{96613699-3D2A-41E9-AFE2-5CC17F84FCD9}" dt="2024-02-26T13:17:29.943" v="1525" actId="21"/>
          <ac:spMkLst>
            <pc:docMk/>
            <pc:sldMk cId="394466852" sldId="275"/>
            <ac:spMk id="9" creationId="{4A34BD7E-BBA1-95B4-D6CB-0D8B0B0DFC6C}"/>
          </ac:spMkLst>
        </pc:spChg>
        <pc:picChg chg="add mod">
          <ac:chgData name="OMAR ABDO" userId="8271ea9fbb305512" providerId="LiveId" clId="{96613699-3D2A-41E9-AFE2-5CC17F84FCD9}" dt="2024-02-26T13:16:36.619" v="1507" actId="1076"/>
          <ac:picMkLst>
            <pc:docMk/>
            <pc:sldMk cId="394466852" sldId="275"/>
            <ac:picMk id="3076" creationId="{5F6CD4FB-7AD1-A41D-342C-B920896C021D}"/>
          </ac:picMkLst>
        </pc:picChg>
      </pc:sldChg>
      <pc:sldChg chg="addSp delSp modSp new mod modAnim">
        <pc:chgData name="OMAR ABDO" userId="8271ea9fbb305512" providerId="LiveId" clId="{96613699-3D2A-41E9-AFE2-5CC17F84FCD9}" dt="2024-02-26T13:21:11.250" v="1572" actId="14100"/>
        <pc:sldMkLst>
          <pc:docMk/>
          <pc:sldMk cId="1058125065" sldId="276"/>
        </pc:sldMkLst>
        <pc:spChg chg="mod">
          <ac:chgData name="OMAR ABDO" userId="8271ea9fbb305512" providerId="LiveId" clId="{96613699-3D2A-41E9-AFE2-5CC17F84FCD9}" dt="2024-02-26T13:17:02.670" v="1519" actId="20577"/>
          <ac:spMkLst>
            <pc:docMk/>
            <pc:sldMk cId="1058125065" sldId="276"/>
            <ac:spMk id="2" creationId="{B86229E3-6A7D-A9DF-AA4E-11DA5A13C308}"/>
          </ac:spMkLst>
        </pc:spChg>
        <pc:spChg chg="mod">
          <ac:chgData name="OMAR ABDO" userId="8271ea9fbb305512" providerId="LiveId" clId="{96613699-3D2A-41E9-AFE2-5CC17F84FCD9}" dt="2024-02-26T13:17:07.885" v="1521" actId="14100"/>
          <ac:spMkLst>
            <pc:docMk/>
            <pc:sldMk cId="1058125065" sldId="276"/>
            <ac:spMk id="3" creationId="{77A7955E-075E-7185-82F4-E1D8F4FCBC11}"/>
          </ac:spMkLst>
        </pc:spChg>
        <pc:spChg chg="add del">
          <ac:chgData name="OMAR ABDO" userId="8271ea9fbb305512" providerId="LiveId" clId="{96613699-3D2A-41E9-AFE2-5CC17F84FCD9}" dt="2024-02-26T13:17:23.096" v="1523" actId="22"/>
          <ac:spMkLst>
            <pc:docMk/>
            <pc:sldMk cId="1058125065" sldId="276"/>
            <ac:spMk id="5" creationId="{8F4A7D93-3E38-F6F0-4D29-BB4C3B82FEE8}"/>
          </ac:spMkLst>
        </pc:spChg>
        <pc:spChg chg="add mod">
          <ac:chgData name="OMAR ABDO" userId="8271ea9fbb305512" providerId="LiveId" clId="{96613699-3D2A-41E9-AFE2-5CC17F84FCD9}" dt="2024-02-26T13:20:43.010" v="1571" actId="404"/>
          <ac:spMkLst>
            <pc:docMk/>
            <pc:sldMk cId="1058125065" sldId="276"/>
            <ac:spMk id="9" creationId="{4A34BD7E-BBA1-95B4-D6CB-0D8B0B0DFC6C}"/>
          </ac:spMkLst>
        </pc:spChg>
        <pc:spChg chg="add mod">
          <ac:chgData name="OMAR ABDO" userId="8271ea9fbb305512" providerId="LiveId" clId="{96613699-3D2A-41E9-AFE2-5CC17F84FCD9}" dt="2024-02-26T13:18:49.798" v="1547" actId="1076"/>
          <ac:spMkLst>
            <pc:docMk/>
            <pc:sldMk cId="1058125065" sldId="276"/>
            <ac:spMk id="10" creationId="{8B7EA157-F6B4-6421-B2AD-8377A7642DC0}"/>
          </ac:spMkLst>
        </pc:spChg>
        <pc:spChg chg="add mod">
          <ac:chgData name="OMAR ABDO" userId="8271ea9fbb305512" providerId="LiveId" clId="{96613699-3D2A-41E9-AFE2-5CC17F84FCD9}" dt="2024-02-26T13:21:11.250" v="1572" actId="14100"/>
          <ac:spMkLst>
            <pc:docMk/>
            <pc:sldMk cId="1058125065" sldId="276"/>
            <ac:spMk id="11" creationId="{808950FD-193C-483B-4370-041A123A5039}"/>
          </ac:spMkLst>
        </pc:spChg>
        <pc:cxnChg chg="add mod">
          <ac:chgData name="OMAR ABDO" userId="8271ea9fbb305512" providerId="LiveId" clId="{96613699-3D2A-41E9-AFE2-5CC17F84FCD9}" dt="2024-02-26T13:18:30.162" v="1534" actId="14100"/>
          <ac:cxnSpMkLst>
            <pc:docMk/>
            <pc:sldMk cId="1058125065" sldId="276"/>
            <ac:cxnSpMk id="7" creationId="{2E53634C-DF75-676C-A928-9FED2B9E7865}"/>
          </ac:cxnSpMkLst>
        </pc:cxnChg>
      </pc:sldChg>
      <pc:sldChg chg="modSp new mod modTransition">
        <pc:chgData name="OMAR ABDO" userId="8271ea9fbb305512" providerId="LiveId" clId="{96613699-3D2A-41E9-AFE2-5CC17F84FCD9}" dt="2024-02-26T14:11:33.507" v="1708" actId="21"/>
        <pc:sldMkLst>
          <pc:docMk/>
          <pc:sldMk cId="1534486319" sldId="277"/>
        </pc:sldMkLst>
        <pc:spChg chg="mod">
          <ac:chgData name="OMAR ABDO" userId="8271ea9fbb305512" providerId="LiveId" clId="{96613699-3D2A-41E9-AFE2-5CC17F84FCD9}" dt="2024-02-26T13:22:14.303" v="1579" actId="5793"/>
          <ac:spMkLst>
            <pc:docMk/>
            <pc:sldMk cId="1534486319" sldId="277"/>
            <ac:spMk id="2" creationId="{D3D26E36-2B4C-F174-F051-BBEE2B27BE75}"/>
          </ac:spMkLst>
        </pc:spChg>
        <pc:spChg chg="mod">
          <ac:chgData name="OMAR ABDO" userId="8271ea9fbb305512" providerId="LiveId" clId="{96613699-3D2A-41E9-AFE2-5CC17F84FCD9}" dt="2024-02-26T14:11:33.507" v="1708" actId="21"/>
          <ac:spMkLst>
            <pc:docMk/>
            <pc:sldMk cId="1534486319" sldId="277"/>
            <ac:spMk id="3" creationId="{544D26C9-90ED-510C-50B6-DA9B50FE9A02}"/>
          </ac:spMkLst>
        </pc:spChg>
      </pc:sldChg>
      <pc:sldChg chg="addSp delSp modSp new mod modTransition">
        <pc:chgData name="OMAR ABDO" userId="8271ea9fbb305512" providerId="LiveId" clId="{96613699-3D2A-41E9-AFE2-5CC17F84FCD9}" dt="2024-02-26T15:41:26.894" v="2447" actId="478"/>
        <pc:sldMkLst>
          <pc:docMk/>
          <pc:sldMk cId="457467043" sldId="278"/>
        </pc:sldMkLst>
        <pc:spChg chg="mod">
          <ac:chgData name="OMAR ABDO" userId="8271ea9fbb305512" providerId="LiveId" clId="{96613699-3D2A-41E9-AFE2-5CC17F84FCD9}" dt="2024-02-26T13:32:00.151" v="1605"/>
          <ac:spMkLst>
            <pc:docMk/>
            <pc:sldMk cId="457467043" sldId="278"/>
            <ac:spMk id="2" creationId="{4EEC0692-27BE-7DA9-032D-AAC2CE88981A}"/>
          </ac:spMkLst>
        </pc:spChg>
        <pc:spChg chg="del mod">
          <ac:chgData name="OMAR ABDO" userId="8271ea9fbb305512" providerId="LiveId" clId="{96613699-3D2A-41E9-AFE2-5CC17F84FCD9}" dt="2024-02-26T15:41:21.760" v="2445" actId="478"/>
          <ac:spMkLst>
            <pc:docMk/>
            <pc:sldMk cId="457467043" sldId="278"/>
            <ac:spMk id="3" creationId="{9E8A65E5-2D4D-D4C3-CE7B-A199112366A1}"/>
          </ac:spMkLst>
        </pc:spChg>
        <pc:spChg chg="add del">
          <ac:chgData name="OMAR ABDO" userId="8271ea9fbb305512" providerId="LiveId" clId="{96613699-3D2A-41E9-AFE2-5CC17F84FCD9}" dt="2024-02-26T15:35:34.528" v="2387" actId="22"/>
          <ac:spMkLst>
            <pc:docMk/>
            <pc:sldMk cId="457467043" sldId="278"/>
            <ac:spMk id="5" creationId="{769C8E7F-9DFD-1B2E-71E3-96FC53B3FF27}"/>
          </ac:spMkLst>
        </pc:spChg>
        <pc:spChg chg="add del mod">
          <ac:chgData name="OMAR ABDO" userId="8271ea9fbb305512" providerId="LiveId" clId="{96613699-3D2A-41E9-AFE2-5CC17F84FCD9}" dt="2024-02-26T15:41:26.894" v="2447" actId="478"/>
          <ac:spMkLst>
            <pc:docMk/>
            <pc:sldMk cId="457467043" sldId="278"/>
            <ac:spMk id="7" creationId="{FA806880-5ED8-5E8D-C68F-5F3B4869EB29}"/>
          </ac:spMkLst>
        </pc:spChg>
        <pc:spChg chg="add mod">
          <ac:chgData name="OMAR ABDO" userId="8271ea9fbb305512" providerId="LiveId" clId="{96613699-3D2A-41E9-AFE2-5CC17F84FCD9}" dt="2024-02-26T15:41:22.313" v="2446"/>
          <ac:spMkLst>
            <pc:docMk/>
            <pc:sldMk cId="457467043" sldId="278"/>
            <ac:spMk id="8" creationId="{B9C80284-5FCC-131C-998A-0286DD05EA26}"/>
          </ac:spMkLst>
        </pc:spChg>
        <pc:picChg chg="add">
          <ac:chgData name="OMAR ABDO" userId="8271ea9fbb305512" providerId="LiveId" clId="{96613699-3D2A-41E9-AFE2-5CC17F84FCD9}" dt="2024-02-26T15:33:38.402" v="2355"/>
          <ac:picMkLst>
            <pc:docMk/>
            <pc:sldMk cId="457467043" sldId="278"/>
            <ac:picMk id="4098" creationId="{48EBA9C0-0683-37EB-8D2A-DA8624B72558}"/>
          </ac:picMkLst>
        </pc:picChg>
        <pc:picChg chg="add mod">
          <ac:chgData name="OMAR ABDO" userId="8271ea9fbb305512" providerId="LiveId" clId="{96613699-3D2A-41E9-AFE2-5CC17F84FCD9}" dt="2024-02-26T15:35:54.520" v="2391" actId="1076"/>
          <ac:picMkLst>
            <pc:docMk/>
            <pc:sldMk cId="457467043" sldId="278"/>
            <ac:picMk id="4100" creationId="{A39CE916-AA94-DBEB-58E4-EBC9E2FBCB0F}"/>
          </ac:picMkLst>
        </pc:picChg>
      </pc:sldChg>
      <pc:sldChg chg="addSp delSp modSp new mod modTransition modAnim">
        <pc:chgData name="OMAR ABDO" userId="8271ea9fbb305512" providerId="LiveId" clId="{96613699-3D2A-41E9-AFE2-5CC17F84FCD9}" dt="2024-02-26T14:41:57.107" v="2210"/>
        <pc:sldMkLst>
          <pc:docMk/>
          <pc:sldMk cId="2139916371" sldId="279"/>
        </pc:sldMkLst>
        <pc:spChg chg="mod">
          <ac:chgData name="OMAR ABDO" userId="8271ea9fbb305512" providerId="LiveId" clId="{96613699-3D2A-41E9-AFE2-5CC17F84FCD9}" dt="2024-02-26T14:12:00.143" v="1740" actId="20577"/>
          <ac:spMkLst>
            <pc:docMk/>
            <pc:sldMk cId="2139916371" sldId="279"/>
            <ac:spMk id="2" creationId="{6D457738-FE94-0E7F-A197-E04C2820B52C}"/>
          </ac:spMkLst>
        </pc:spChg>
        <pc:spChg chg="mod">
          <ac:chgData name="OMAR ABDO" userId="8271ea9fbb305512" providerId="LiveId" clId="{96613699-3D2A-41E9-AFE2-5CC17F84FCD9}" dt="2024-02-26T14:17:24.589" v="2000" actId="1076"/>
          <ac:spMkLst>
            <pc:docMk/>
            <pc:sldMk cId="2139916371" sldId="279"/>
            <ac:spMk id="3" creationId="{3C5EE89E-AB9D-1B36-6FD6-06EAA7684D61}"/>
          </ac:spMkLst>
        </pc:spChg>
        <pc:spChg chg="add mod">
          <ac:chgData name="OMAR ABDO" userId="8271ea9fbb305512" providerId="LiveId" clId="{96613699-3D2A-41E9-AFE2-5CC17F84FCD9}" dt="2024-02-26T14:19:27.392" v="2111" actId="14100"/>
          <ac:spMkLst>
            <pc:docMk/>
            <pc:sldMk cId="2139916371" sldId="279"/>
            <ac:spMk id="5" creationId="{B73B5D26-14C6-BAC2-E7CC-3C170B0EDC77}"/>
          </ac:spMkLst>
        </pc:spChg>
        <pc:spChg chg="add mod">
          <ac:chgData name="OMAR ABDO" userId="8271ea9fbb305512" providerId="LiveId" clId="{96613699-3D2A-41E9-AFE2-5CC17F84FCD9}" dt="2024-02-26T14:17:20.821" v="1999"/>
          <ac:spMkLst>
            <pc:docMk/>
            <pc:sldMk cId="2139916371" sldId="279"/>
            <ac:spMk id="6" creationId="{58F8D604-D5A9-17FD-53EF-56D9DFAD9B37}"/>
          </ac:spMkLst>
        </pc:spChg>
        <pc:spChg chg="add mod">
          <ac:chgData name="OMAR ABDO" userId="8271ea9fbb305512" providerId="LiveId" clId="{96613699-3D2A-41E9-AFE2-5CC17F84FCD9}" dt="2024-02-26T14:26:25.562" v="2185" actId="1076"/>
          <ac:spMkLst>
            <pc:docMk/>
            <pc:sldMk cId="2139916371" sldId="279"/>
            <ac:spMk id="7" creationId="{8360B2BE-946A-7288-CABA-6D4AB596589A}"/>
          </ac:spMkLst>
        </pc:spChg>
        <pc:spChg chg="add mod">
          <ac:chgData name="OMAR ABDO" userId="8271ea9fbb305512" providerId="LiveId" clId="{96613699-3D2A-41E9-AFE2-5CC17F84FCD9}" dt="2024-02-26T14:20:58.735" v="2159" actId="14100"/>
          <ac:spMkLst>
            <pc:docMk/>
            <pc:sldMk cId="2139916371" sldId="279"/>
            <ac:spMk id="9" creationId="{05C8564F-3835-5789-9020-E041A5458710}"/>
          </ac:spMkLst>
        </pc:spChg>
        <pc:spChg chg="add mod">
          <ac:chgData name="OMAR ABDO" userId="8271ea9fbb305512" providerId="LiveId" clId="{96613699-3D2A-41E9-AFE2-5CC17F84FCD9}" dt="2024-02-26T14:25:43.020" v="2167" actId="20577"/>
          <ac:spMkLst>
            <pc:docMk/>
            <pc:sldMk cId="2139916371" sldId="279"/>
            <ac:spMk id="10" creationId="{74F9C32A-B215-ED53-ECA8-1493EC11A07A}"/>
          </ac:spMkLst>
        </pc:spChg>
        <pc:spChg chg="add mod">
          <ac:chgData name="OMAR ABDO" userId="8271ea9fbb305512" providerId="LiveId" clId="{96613699-3D2A-41E9-AFE2-5CC17F84FCD9}" dt="2024-02-26T14:26:13.290" v="2177" actId="20577"/>
          <ac:spMkLst>
            <pc:docMk/>
            <pc:sldMk cId="2139916371" sldId="279"/>
            <ac:spMk id="11" creationId="{FDC61805-B497-87B8-81AC-E473FA29D378}"/>
          </ac:spMkLst>
        </pc:spChg>
        <pc:spChg chg="add mod">
          <ac:chgData name="OMAR ABDO" userId="8271ea9fbb305512" providerId="LiveId" clId="{96613699-3D2A-41E9-AFE2-5CC17F84FCD9}" dt="2024-02-26T14:26:17.077" v="2181" actId="20577"/>
          <ac:spMkLst>
            <pc:docMk/>
            <pc:sldMk cId="2139916371" sldId="279"/>
            <ac:spMk id="12" creationId="{0C1D4917-9B87-0775-00B6-FF8743709E48}"/>
          </ac:spMkLst>
        </pc:spChg>
        <pc:spChg chg="add mod">
          <ac:chgData name="OMAR ABDO" userId="8271ea9fbb305512" providerId="LiveId" clId="{96613699-3D2A-41E9-AFE2-5CC17F84FCD9}" dt="2024-02-26T14:26:20.360" v="2183" actId="20577"/>
          <ac:spMkLst>
            <pc:docMk/>
            <pc:sldMk cId="2139916371" sldId="279"/>
            <ac:spMk id="13" creationId="{656D3683-2A3C-C1B5-EA7A-9AB582E60DCF}"/>
          </ac:spMkLst>
        </pc:spChg>
        <pc:spChg chg="add del mod">
          <ac:chgData name="OMAR ABDO" userId="8271ea9fbb305512" providerId="LiveId" clId="{96613699-3D2A-41E9-AFE2-5CC17F84FCD9}" dt="2024-02-26T14:41:09.695" v="2208" actId="1076"/>
          <ac:spMkLst>
            <pc:docMk/>
            <pc:sldMk cId="2139916371" sldId="279"/>
            <ac:spMk id="14" creationId="{41861A47-FF8D-7837-C14F-9B9FCB0BD2BA}"/>
          </ac:spMkLst>
        </pc:spChg>
        <pc:graphicFrameChg chg="add mod modGraphic">
          <ac:chgData name="OMAR ABDO" userId="8271ea9fbb305512" providerId="LiveId" clId="{96613699-3D2A-41E9-AFE2-5CC17F84FCD9}" dt="2024-02-26T14:20:10.257" v="2117" actId="1076"/>
          <ac:graphicFrameMkLst>
            <pc:docMk/>
            <pc:sldMk cId="2139916371" sldId="279"/>
            <ac:graphicFrameMk id="8" creationId="{0590621A-AF03-E0BB-A882-F1C4FC5F242C}"/>
          </ac:graphicFrameMkLst>
        </pc:graphicFrameChg>
      </pc:sldChg>
      <pc:sldChg chg="modSp new del mod">
        <pc:chgData name="OMAR ABDO" userId="8271ea9fbb305512" providerId="LiveId" clId="{96613699-3D2A-41E9-AFE2-5CC17F84FCD9}" dt="2024-02-26T14:11:31.591" v="1704" actId="680"/>
        <pc:sldMkLst>
          <pc:docMk/>
          <pc:sldMk cId="3376619452" sldId="279"/>
        </pc:sldMkLst>
        <pc:spChg chg="mod">
          <ac:chgData name="OMAR ABDO" userId="8271ea9fbb305512" providerId="LiveId" clId="{96613699-3D2A-41E9-AFE2-5CC17F84FCD9}" dt="2024-02-26T14:11:31.393" v="1703" actId="20577"/>
          <ac:spMkLst>
            <pc:docMk/>
            <pc:sldMk cId="3376619452" sldId="279"/>
            <ac:spMk id="2" creationId="{C9AAF2CD-B247-B343-CDD6-439F2253C9D2}"/>
          </ac:spMkLst>
        </pc:spChg>
        <pc:spChg chg="mod">
          <ac:chgData name="OMAR ABDO" userId="8271ea9fbb305512" providerId="LiveId" clId="{96613699-3D2A-41E9-AFE2-5CC17F84FCD9}" dt="2024-02-26T14:11:29.644" v="1696"/>
          <ac:spMkLst>
            <pc:docMk/>
            <pc:sldMk cId="3376619452" sldId="279"/>
            <ac:spMk id="3" creationId="{7EAE1C73-A43F-9185-EB2C-0F97D89F47D1}"/>
          </ac:spMkLst>
        </pc:spChg>
      </pc:sldChg>
      <pc:sldChg chg="addSp modSp new mod modTransition modAnim">
        <pc:chgData name="OMAR ABDO" userId="8271ea9fbb305512" providerId="LiveId" clId="{96613699-3D2A-41E9-AFE2-5CC17F84FCD9}" dt="2024-02-26T14:49:50.688" v="2298" actId="1076"/>
        <pc:sldMkLst>
          <pc:docMk/>
          <pc:sldMk cId="1929498583" sldId="280"/>
        </pc:sldMkLst>
        <pc:spChg chg="mod">
          <ac:chgData name="OMAR ABDO" userId="8271ea9fbb305512" providerId="LiveId" clId="{96613699-3D2A-41E9-AFE2-5CC17F84FCD9}" dt="2024-02-26T14:48:08.927" v="2276" actId="20577"/>
          <ac:spMkLst>
            <pc:docMk/>
            <pc:sldMk cId="1929498583" sldId="280"/>
            <ac:spMk id="2" creationId="{7503182D-7647-8E0B-6BA2-A3E1902834C3}"/>
          </ac:spMkLst>
        </pc:spChg>
        <pc:spChg chg="mod">
          <ac:chgData name="OMAR ABDO" userId="8271ea9fbb305512" providerId="LiveId" clId="{96613699-3D2A-41E9-AFE2-5CC17F84FCD9}" dt="2024-02-26T14:47:13.714" v="2253" actId="14100"/>
          <ac:spMkLst>
            <pc:docMk/>
            <pc:sldMk cId="1929498583" sldId="280"/>
            <ac:spMk id="3" creationId="{681015EB-1B8B-6652-8289-9C5CA2998BAA}"/>
          </ac:spMkLst>
        </pc:spChg>
        <pc:spChg chg="add mod">
          <ac:chgData name="OMAR ABDO" userId="8271ea9fbb305512" providerId="LiveId" clId="{96613699-3D2A-41E9-AFE2-5CC17F84FCD9}" dt="2024-02-26T14:47:44.744" v="2259" actId="1076"/>
          <ac:spMkLst>
            <pc:docMk/>
            <pc:sldMk cId="1929498583" sldId="280"/>
            <ac:spMk id="4" creationId="{10AD73A0-CE77-2804-DAF0-44E7326055C6}"/>
          </ac:spMkLst>
        </pc:spChg>
        <pc:spChg chg="add mod">
          <ac:chgData name="OMAR ABDO" userId="8271ea9fbb305512" providerId="LiveId" clId="{96613699-3D2A-41E9-AFE2-5CC17F84FCD9}" dt="2024-02-26T14:49:04.229" v="2284" actId="1076"/>
          <ac:spMkLst>
            <pc:docMk/>
            <pc:sldMk cId="1929498583" sldId="280"/>
            <ac:spMk id="5" creationId="{8074BB97-20D7-2E0F-E7F8-1A739826AA8A}"/>
          </ac:spMkLst>
        </pc:spChg>
        <pc:spChg chg="add mod">
          <ac:chgData name="OMAR ABDO" userId="8271ea9fbb305512" providerId="LiveId" clId="{96613699-3D2A-41E9-AFE2-5CC17F84FCD9}" dt="2024-02-26T14:49:50.688" v="2298" actId="1076"/>
          <ac:spMkLst>
            <pc:docMk/>
            <pc:sldMk cId="1929498583" sldId="280"/>
            <ac:spMk id="6" creationId="{348F4C72-68E9-5CBD-F3DB-7001DCFD58B5}"/>
          </ac:spMkLst>
        </pc:spChg>
      </pc:sldChg>
      <pc:sldChg chg="addSp delSp modSp new mod modTransition">
        <pc:chgData name="OMAR ABDO" userId="8271ea9fbb305512" providerId="LiveId" clId="{96613699-3D2A-41E9-AFE2-5CC17F84FCD9}" dt="2024-02-26T14:51:51.659" v="2337"/>
        <pc:sldMkLst>
          <pc:docMk/>
          <pc:sldMk cId="4269560451" sldId="281"/>
        </pc:sldMkLst>
        <pc:spChg chg="mod">
          <ac:chgData name="OMAR ABDO" userId="8271ea9fbb305512" providerId="LiveId" clId="{96613699-3D2A-41E9-AFE2-5CC17F84FCD9}" dt="2024-02-26T14:51:39.346" v="2335" actId="1076"/>
          <ac:spMkLst>
            <pc:docMk/>
            <pc:sldMk cId="4269560451" sldId="281"/>
            <ac:spMk id="2" creationId="{BFED4FBC-5ACA-4C7C-31EC-BAB02F0C9652}"/>
          </ac:spMkLst>
        </pc:spChg>
        <pc:spChg chg="del mod">
          <ac:chgData name="OMAR ABDO" userId="8271ea9fbb305512" providerId="LiveId" clId="{96613699-3D2A-41E9-AFE2-5CC17F84FCD9}" dt="2024-02-26T14:51:14.193" v="2329" actId="478"/>
          <ac:spMkLst>
            <pc:docMk/>
            <pc:sldMk cId="4269560451" sldId="281"/>
            <ac:spMk id="3" creationId="{DCF1DF95-2196-9EDF-CBD8-9647BD45FB94}"/>
          </ac:spMkLst>
        </pc:spChg>
        <pc:spChg chg="add mod">
          <ac:chgData name="OMAR ABDO" userId="8271ea9fbb305512" providerId="LiveId" clId="{96613699-3D2A-41E9-AFE2-5CC17F84FCD9}" dt="2024-02-26T14:51:43.844" v="2336" actId="1076"/>
          <ac:spMkLst>
            <pc:docMk/>
            <pc:sldMk cId="4269560451" sldId="281"/>
            <ac:spMk id="4" creationId="{B02C2053-A704-FCD9-25BB-BD5321899BC8}"/>
          </ac:spMkLst>
        </pc:spChg>
      </pc:sldChg>
      <pc:sldChg chg="addSp delSp modSp add mod modTransition">
        <pc:chgData name="OMAR ABDO" userId="8271ea9fbb305512" providerId="LiveId" clId="{96613699-3D2A-41E9-AFE2-5CC17F84FCD9}" dt="2024-02-26T15:40:19.600" v="2440" actId="478"/>
        <pc:sldMkLst>
          <pc:docMk/>
          <pc:sldMk cId="4237849538" sldId="282"/>
        </pc:sldMkLst>
        <pc:spChg chg="del mod">
          <ac:chgData name="OMAR ABDO" userId="8271ea9fbb305512" providerId="LiveId" clId="{96613699-3D2A-41E9-AFE2-5CC17F84FCD9}" dt="2024-02-26T15:40:16.607" v="2438" actId="478"/>
          <ac:spMkLst>
            <pc:docMk/>
            <pc:sldMk cId="4237849538" sldId="282"/>
            <ac:spMk id="3" creationId="{2F99536E-87A7-0DE6-5987-C7C174DB95CF}"/>
          </ac:spMkLst>
        </pc:spChg>
        <pc:spChg chg="add del mod">
          <ac:chgData name="OMAR ABDO" userId="8271ea9fbb305512" providerId="LiveId" clId="{96613699-3D2A-41E9-AFE2-5CC17F84FCD9}" dt="2024-02-26T15:38:03.357" v="2418" actId="478"/>
          <ac:spMkLst>
            <pc:docMk/>
            <pc:sldMk cId="4237849538" sldId="282"/>
            <ac:spMk id="5" creationId="{95CCD591-29E7-ED9B-C799-68747C5A3DBF}"/>
          </ac:spMkLst>
        </pc:spChg>
        <pc:spChg chg="add del mod">
          <ac:chgData name="OMAR ABDO" userId="8271ea9fbb305512" providerId="LiveId" clId="{96613699-3D2A-41E9-AFE2-5CC17F84FCD9}" dt="2024-02-26T15:40:19.600" v="2440" actId="478"/>
          <ac:spMkLst>
            <pc:docMk/>
            <pc:sldMk cId="4237849538" sldId="282"/>
            <ac:spMk id="7" creationId="{F65FD431-CBF3-C808-4082-55A5D3722637}"/>
          </ac:spMkLst>
        </pc:spChg>
        <pc:spChg chg="add mod">
          <ac:chgData name="OMAR ABDO" userId="8271ea9fbb305512" providerId="LiveId" clId="{96613699-3D2A-41E9-AFE2-5CC17F84FCD9}" dt="2024-02-26T15:40:17.009" v="2439"/>
          <ac:spMkLst>
            <pc:docMk/>
            <pc:sldMk cId="4237849538" sldId="282"/>
            <ac:spMk id="8" creationId="{966A6A68-A5B5-0BCC-5C01-5FF271E727F0}"/>
          </ac:spMkLst>
        </pc:spChg>
        <pc:picChg chg="add mod">
          <ac:chgData name="OMAR ABDO" userId="8271ea9fbb305512" providerId="LiveId" clId="{96613699-3D2A-41E9-AFE2-5CC17F84FCD9}" dt="2024-02-26T15:36:01.127" v="2393"/>
          <ac:picMkLst>
            <pc:docMk/>
            <pc:sldMk cId="4237849538" sldId="282"/>
            <ac:picMk id="4" creationId="{B6A55DFD-28E9-6701-5E03-7ADD6BBEBA68}"/>
          </ac:picMkLst>
        </pc:picChg>
        <pc:picChg chg="mod">
          <ac:chgData name="OMAR ABDO" userId="8271ea9fbb305512" providerId="LiveId" clId="{96613699-3D2A-41E9-AFE2-5CC17F84FCD9}" dt="2024-02-26T15:36:09.153" v="2394" actId="1076"/>
          <ac:picMkLst>
            <pc:docMk/>
            <pc:sldMk cId="4237849538" sldId="282"/>
            <ac:picMk id="4100" creationId="{81FDDB31-039F-0E04-AF40-23A2C1C69D65}"/>
          </ac:picMkLst>
        </pc:picChg>
      </pc:sldChg>
      <pc:sldChg chg="addSp delSp modSp add mod">
        <pc:chgData name="OMAR ABDO" userId="8271ea9fbb305512" providerId="LiveId" clId="{96613699-3D2A-41E9-AFE2-5CC17F84FCD9}" dt="2024-02-26T15:42:10.315" v="2450" actId="478"/>
        <pc:sldMkLst>
          <pc:docMk/>
          <pc:sldMk cId="2177808095" sldId="283"/>
        </pc:sldMkLst>
        <pc:spChg chg="del">
          <ac:chgData name="OMAR ABDO" userId="8271ea9fbb305512" providerId="LiveId" clId="{96613699-3D2A-41E9-AFE2-5CC17F84FCD9}" dt="2024-02-26T15:42:04.328" v="2448" actId="478"/>
          <ac:spMkLst>
            <pc:docMk/>
            <pc:sldMk cId="2177808095" sldId="283"/>
            <ac:spMk id="3" creationId="{5B9949DF-52F0-6C3B-6AC1-4CE25C0D54A2}"/>
          </ac:spMkLst>
        </pc:spChg>
        <pc:spChg chg="add del mod">
          <ac:chgData name="OMAR ABDO" userId="8271ea9fbb305512" providerId="LiveId" clId="{96613699-3D2A-41E9-AFE2-5CC17F84FCD9}" dt="2024-02-26T15:42:10.315" v="2450" actId="478"/>
          <ac:spMkLst>
            <pc:docMk/>
            <pc:sldMk cId="2177808095" sldId="283"/>
            <ac:spMk id="6" creationId="{9BE893E4-5FB2-13B6-87BD-59C07431B2EB}"/>
          </ac:spMkLst>
        </pc:spChg>
        <pc:spChg chg="add mod">
          <ac:chgData name="OMAR ABDO" userId="8271ea9fbb305512" providerId="LiveId" clId="{96613699-3D2A-41E9-AFE2-5CC17F84FCD9}" dt="2024-02-26T15:42:04.800" v="2449"/>
          <ac:spMkLst>
            <pc:docMk/>
            <pc:sldMk cId="2177808095" sldId="283"/>
            <ac:spMk id="7" creationId="{1903928E-482A-06DC-FA73-410B4CEE850A}"/>
          </ac:spMkLst>
        </pc:spChg>
        <pc:picChg chg="del mod">
          <ac:chgData name="OMAR ABDO" userId="8271ea9fbb305512" providerId="LiveId" clId="{96613699-3D2A-41E9-AFE2-5CC17F84FCD9}" dt="2024-02-26T15:38:26.436" v="2433" actId="478"/>
          <ac:picMkLst>
            <pc:docMk/>
            <pc:sldMk cId="2177808095" sldId="283"/>
            <ac:picMk id="4100" creationId="{5C1CE1C8-E96E-2361-A2E5-B6AAF1D94B53}"/>
          </ac:picMkLst>
        </pc:picChg>
        <pc:picChg chg="add mod">
          <ac:chgData name="OMAR ABDO" userId="8271ea9fbb305512" providerId="LiveId" clId="{96613699-3D2A-41E9-AFE2-5CC17F84FCD9}" dt="2024-02-26T15:38:34.214" v="2437" actId="1076"/>
          <ac:picMkLst>
            <pc:docMk/>
            <pc:sldMk cId="2177808095" sldId="283"/>
            <ac:picMk id="6146" creationId="{2D405038-511E-FC4B-9724-612FFC7495EF}"/>
          </ac:picMkLst>
        </pc:picChg>
      </pc:sldChg>
      <pc:sldChg chg="add del">
        <pc:chgData name="OMAR ABDO" userId="8271ea9fbb305512" providerId="LiveId" clId="{96613699-3D2A-41E9-AFE2-5CC17F84FCD9}" dt="2024-02-26T15:41:05.791" v="2443" actId="2890"/>
        <pc:sldMkLst>
          <pc:docMk/>
          <pc:sldMk cId="1065073129" sldId="284"/>
        </pc:sldMkLst>
      </pc:sldChg>
      <pc:sldChg chg="addSp delSp modSp new mod">
        <pc:chgData name="OMAR ABDO" userId="8271ea9fbb305512" providerId="LiveId" clId="{96613699-3D2A-41E9-AFE2-5CC17F84FCD9}" dt="2024-02-26T15:57:01.370" v="2553" actId="27636"/>
        <pc:sldMkLst>
          <pc:docMk/>
          <pc:sldMk cId="4017237317" sldId="284"/>
        </pc:sldMkLst>
        <pc:spChg chg="mod">
          <ac:chgData name="OMAR ABDO" userId="8271ea9fbb305512" providerId="LiveId" clId="{96613699-3D2A-41E9-AFE2-5CC17F84FCD9}" dt="2024-02-26T15:52:39.718" v="2487" actId="2711"/>
          <ac:spMkLst>
            <pc:docMk/>
            <pc:sldMk cId="4017237317" sldId="284"/>
            <ac:spMk id="2" creationId="{C3D2C210-764E-21C8-07BB-3FBA34EFD01D}"/>
          </ac:spMkLst>
        </pc:spChg>
        <pc:spChg chg="add del mod">
          <ac:chgData name="OMAR ABDO" userId="8271ea9fbb305512" providerId="LiveId" clId="{96613699-3D2A-41E9-AFE2-5CC17F84FCD9}" dt="2024-02-26T15:57:01.370" v="2553" actId="27636"/>
          <ac:spMkLst>
            <pc:docMk/>
            <pc:sldMk cId="4017237317" sldId="284"/>
            <ac:spMk id="3" creationId="{785DF19D-C62B-CAA7-F26F-525A8192C11B}"/>
          </ac:spMkLst>
        </pc:spChg>
        <pc:spChg chg="add mod">
          <ac:chgData name="OMAR ABDO" userId="8271ea9fbb305512" providerId="LiveId" clId="{96613699-3D2A-41E9-AFE2-5CC17F84FCD9}" dt="2024-02-26T15:54:38.524" v="2520"/>
          <ac:spMkLst>
            <pc:docMk/>
            <pc:sldMk cId="4017237317" sldId="284"/>
            <ac:spMk id="4" creationId="{8CF4B40D-AC67-0EA0-4444-00D14BC001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5807E-EED3-40BA-9C13-2704BB55678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D2F3B-DB53-4345-946E-903F55AD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D2F3B-DB53-4345-946E-903F55AD7D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2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8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4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4984A9-48D1-4884-9308-08998410F2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EC8A9-6829-4303-8711-DC2ECEB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2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2830-E112-8259-2BCD-6E57A3A37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C++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CAE6489-5BC1-3CFF-59CE-C73422D9F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1803" y="4721022"/>
            <a:ext cx="1747939" cy="475517"/>
          </a:xfrm>
        </p:spPr>
        <p:txBody>
          <a:bodyPr>
            <a:normAutofit/>
          </a:bodyPr>
          <a:lstStyle/>
          <a:p>
            <a:r>
              <a:rPr lang="en-US" dirty="0"/>
              <a:t>Control 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140F2C-2DA0-8CA4-1CA2-907334CECE78}"/>
              </a:ext>
            </a:extLst>
          </p:cNvPr>
          <p:cNvCxnSpPr/>
          <p:nvPr/>
        </p:nvCxnSpPr>
        <p:spPr>
          <a:xfrm>
            <a:off x="7141030" y="4558690"/>
            <a:ext cx="4049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5310B-1B03-8083-1F63-A1AA3CCB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7DCD18C-2341-E708-85C8-80B1157C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3" y="446821"/>
            <a:ext cx="7956620" cy="880534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statements:</a:t>
            </a:r>
            <a:br>
              <a:rPr lang="en-US" dirty="0"/>
            </a:br>
            <a:r>
              <a:rPr lang="en-US" dirty="0"/>
              <a:t>if, if...else and Nested if...else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5506F-4806-9264-0AB6-BE604D8CBBFE}"/>
              </a:ext>
            </a:extLst>
          </p:cNvPr>
          <p:cNvSpPr txBox="1"/>
          <p:nvPr/>
        </p:nvSpPr>
        <p:spPr>
          <a:xfrm>
            <a:off x="744798" y="1612491"/>
            <a:ext cx="8576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computer programming, we use the if...else statement to run one block of code under certain conditions and another block of code under different conditions.</a:t>
            </a:r>
          </a:p>
          <a:p>
            <a:endParaRPr lang="en-US" sz="2000" dirty="0"/>
          </a:p>
          <a:p>
            <a:r>
              <a:rPr lang="en-US" sz="2000" dirty="0"/>
              <a:t>For example, assigning grades (A, B, C) based on marks obtained by a student.</a:t>
            </a:r>
          </a:p>
          <a:p>
            <a:endParaRPr lang="en-US" sz="2000" dirty="0"/>
          </a:p>
          <a:p>
            <a:pPr lvl="1"/>
            <a:r>
              <a:rPr lang="en-US" sz="2000" dirty="0"/>
              <a:t>if the percentage is above 90, assign grade A</a:t>
            </a:r>
          </a:p>
          <a:p>
            <a:pPr lvl="1"/>
            <a:r>
              <a:rPr lang="en-US" sz="2000" dirty="0"/>
              <a:t>if the percentage is above 75, assign grade B</a:t>
            </a:r>
          </a:p>
          <a:p>
            <a:pPr lvl="1"/>
            <a:r>
              <a:rPr lang="en-US" sz="2000" dirty="0"/>
              <a:t>if the percentage is above 65, assign grade 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194B14F-666C-68F2-F5F8-C46F112F501A}"/>
              </a:ext>
            </a:extLst>
          </p:cNvPr>
          <p:cNvSpPr/>
          <p:nvPr/>
        </p:nvSpPr>
        <p:spPr>
          <a:xfrm>
            <a:off x="9453715" y="1978433"/>
            <a:ext cx="737420" cy="720213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C6B82AC-8AA5-E0F6-647F-9365C77B5B9A}"/>
              </a:ext>
            </a:extLst>
          </p:cNvPr>
          <p:cNvSpPr/>
          <p:nvPr/>
        </p:nvSpPr>
        <p:spPr>
          <a:xfrm>
            <a:off x="9320980" y="3095320"/>
            <a:ext cx="1002890" cy="1071716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602310-BE7B-BA79-56DD-E55728EB539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822425" y="269864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F33B8B-6485-88BD-C431-3752A4556AF9}"/>
              </a:ext>
            </a:extLst>
          </p:cNvPr>
          <p:cNvSpPr/>
          <p:nvPr/>
        </p:nvSpPr>
        <p:spPr>
          <a:xfrm>
            <a:off x="9109586" y="4574458"/>
            <a:ext cx="1425677" cy="775823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9A9534-7C30-41F5-63DC-139B640E2FC4}"/>
              </a:ext>
            </a:extLst>
          </p:cNvPr>
          <p:cNvCxnSpPr>
            <a:cxnSpLocks/>
          </p:cNvCxnSpPr>
          <p:nvPr/>
        </p:nvCxnSpPr>
        <p:spPr>
          <a:xfrm>
            <a:off x="9822425" y="416703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D5C314-A1CF-193B-1EB9-64F627CE111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323870" y="3631178"/>
            <a:ext cx="924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575A2-BCAC-0BF2-F3FD-4B06B7551226}"/>
              </a:ext>
            </a:extLst>
          </p:cNvPr>
          <p:cNvCxnSpPr>
            <a:cxnSpLocks/>
          </p:cNvCxnSpPr>
          <p:nvPr/>
        </p:nvCxnSpPr>
        <p:spPr>
          <a:xfrm>
            <a:off x="11248103" y="3631178"/>
            <a:ext cx="0" cy="2112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E81D03-B3AE-D071-2EC4-DA980FCC716B}"/>
              </a:ext>
            </a:extLst>
          </p:cNvPr>
          <p:cNvCxnSpPr>
            <a:cxnSpLocks/>
          </p:cNvCxnSpPr>
          <p:nvPr/>
        </p:nvCxnSpPr>
        <p:spPr>
          <a:xfrm>
            <a:off x="9822424" y="5743880"/>
            <a:ext cx="142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D9630-B1CB-D9B8-E45C-F663B6A39059}"/>
              </a:ext>
            </a:extLst>
          </p:cNvPr>
          <p:cNvCxnSpPr>
            <a:cxnSpLocks/>
          </p:cNvCxnSpPr>
          <p:nvPr/>
        </p:nvCxnSpPr>
        <p:spPr>
          <a:xfrm>
            <a:off x="9822424" y="5350281"/>
            <a:ext cx="0" cy="57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E4246FBD-F9C9-7D13-5A7F-3CA297E1BC6B}"/>
              </a:ext>
            </a:extLst>
          </p:cNvPr>
          <p:cNvSpPr/>
          <p:nvPr/>
        </p:nvSpPr>
        <p:spPr>
          <a:xfrm>
            <a:off x="9453715" y="5903544"/>
            <a:ext cx="737420" cy="720213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E4239C-E032-FA96-5779-86F992051272}"/>
              </a:ext>
            </a:extLst>
          </p:cNvPr>
          <p:cNvSpPr txBox="1"/>
          <p:nvPr/>
        </p:nvSpPr>
        <p:spPr>
          <a:xfrm>
            <a:off x="7251156" y="3446512"/>
            <a:ext cx="126344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(P &gt;= 90)</a:t>
            </a:r>
          </a:p>
        </p:txBody>
      </p:sp>
    </p:spTree>
    <p:extLst>
      <p:ext uri="{BB962C8B-B14F-4D97-AF65-F5344CB8AC3E}">
        <p14:creationId xmlns:p14="http://schemas.microsoft.com/office/powerpoint/2010/main" val="3298518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8C3DE-30EC-1EE0-845B-76323EB9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687751-9DF1-55CD-C19B-E5C3C0F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3" y="446821"/>
            <a:ext cx="7956620" cy="880534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statements:</a:t>
            </a:r>
            <a:br>
              <a:rPr lang="en-US" dirty="0"/>
            </a:br>
            <a:r>
              <a:rPr lang="en-US" dirty="0"/>
              <a:t>if, if...else and Nested if...else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93964-A307-8E0C-2278-537BBF956EB5}"/>
              </a:ext>
            </a:extLst>
          </p:cNvPr>
          <p:cNvSpPr txBox="1"/>
          <p:nvPr/>
        </p:nvSpPr>
        <p:spPr>
          <a:xfrm>
            <a:off x="744798" y="1612491"/>
            <a:ext cx="8576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computer programming, we use the if...else statement to run one block of code under certain conditions and another block of code under different conditions.</a:t>
            </a:r>
          </a:p>
          <a:p>
            <a:endParaRPr lang="en-US" sz="2000" dirty="0"/>
          </a:p>
          <a:p>
            <a:r>
              <a:rPr lang="en-US" sz="2000" dirty="0"/>
              <a:t>For example, assigning grades (A, B, C) based on marks obtained by a student.</a:t>
            </a:r>
          </a:p>
          <a:p>
            <a:endParaRPr lang="en-US" sz="2000" dirty="0"/>
          </a:p>
          <a:p>
            <a:pPr lvl="1"/>
            <a:r>
              <a:rPr lang="en-US" sz="2000" dirty="0"/>
              <a:t>if the percentage is above 90, assign grade A</a:t>
            </a:r>
          </a:p>
          <a:p>
            <a:pPr lvl="1"/>
            <a:r>
              <a:rPr lang="en-US" sz="2000" dirty="0"/>
              <a:t>if the percentage is above 75, assign grade B</a:t>
            </a:r>
          </a:p>
          <a:p>
            <a:pPr lvl="1"/>
            <a:r>
              <a:rPr lang="en-US" sz="2000" dirty="0"/>
              <a:t>if the percentage is above 65, assign grade 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74E43DD-5294-5DE3-ACE7-7CAD8A62123E}"/>
              </a:ext>
            </a:extLst>
          </p:cNvPr>
          <p:cNvSpPr/>
          <p:nvPr/>
        </p:nvSpPr>
        <p:spPr>
          <a:xfrm>
            <a:off x="9453715" y="1978433"/>
            <a:ext cx="737420" cy="720213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1C86A9F-786B-C75A-896B-F960396CA74F}"/>
              </a:ext>
            </a:extLst>
          </p:cNvPr>
          <p:cNvSpPr/>
          <p:nvPr/>
        </p:nvSpPr>
        <p:spPr>
          <a:xfrm>
            <a:off x="9320980" y="3095320"/>
            <a:ext cx="1002890" cy="1071716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A8455A-F76F-66CF-0C6C-717016C8FBB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822425" y="269864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ABF339-2674-1F0B-C634-CB723E79011B}"/>
              </a:ext>
            </a:extLst>
          </p:cNvPr>
          <p:cNvSpPr/>
          <p:nvPr/>
        </p:nvSpPr>
        <p:spPr>
          <a:xfrm>
            <a:off x="9109586" y="4574458"/>
            <a:ext cx="1425677" cy="775823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5D0FB4-1064-BE91-B844-39AB23853F5C}"/>
              </a:ext>
            </a:extLst>
          </p:cNvPr>
          <p:cNvCxnSpPr>
            <a:cxnSpLocks/>
          </p:cNvCxnSpPr>
          <p:nvPr/>
        </p:nvCxnSpPr>
        <p:spPr>
          <a:xfrm>
            <a:off x="9822425" y="416703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9FC3DA-5085-C48E-2C83-555612C9FD5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323870" y="3631178"/>
            <a:ext cx="924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6FD76C-2728-5817-E56A-EA24BC85094A}"/>
              </a:ext>
            </a:extLst>
          </p:cNvPr>
          <p:cNvCxnSpPr>
            <a:cxnSpLocks/>
          </p:cNvCxnSpPr>
          <p:nvPr/>
        </p:nvCxnSpPr>
        <p:spPr>
          <a:xfrm>
            <a:off x="11248103" y="3631178"/>
            <a:ext cx="0" cy="2112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C457BA-4601-E9D1-615C-64AED501E2A4}"/>
              </a:ext>
            </a:extLst>
          </p:cNvPr>
          <p:cNvCxnSpPr>
            <a:cxnSpLocks/>
          </p:cNvCxnSpPr>
          <p:nvPr/>
        </p:nvCxnSpPr>
        <p:spPr>
          <a:xfrm>
            <a:off x="9822424" y="5743880"/>
            <a:ext cx="142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C9FD76-17F2-5271-D6F4-10A25407C65F}"/>
              </a:ext>
            </a:extLst>
          </p:cNvPr>
          <p:cNvCxnSpPr>
            <a:cxnSpLocks/>
          </p:cNvCxnSpPr>
          <p:nvPr/>
        </p:nvCxnSpPr>
        <p:spPr>
          <a:xfrm>
            <a:off x="9822424" y="5350281"/>
            <a:ext cx="0" cy="57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ED26251-A73C-00A4-560F-4EF81BB764F9}"/>
              </a:ext>
            </a:extLst>
          </p:cNvPr>
          <p:cNvSpPr/>
          <p:nvPr/>
        </p:nvSpPr>
        <p:spPr>
          <a:xfrm>
            <a:off x="9453715" y="5903544"/>
            <a:ext cx="737420" cy="720213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80496D-24D5-DCF1-C1B4-0696C4FE3100}"/>
              </a:ext>
            </a:extLst>
          </p:cNvPr>
          <p:cNvSpPr txBox="1"/>
          <p:nvPr/>
        </p:nvSpPr>
        <p:spPr>
          <a:xfrm>
            <a:off x="7251156" y="3446512"/>
            <a:ext cx="126344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(P &gt;= 90)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5F7C20-5A79-C0BF-6B50-511E29B050EE}"/>
              </a:ext>
            </a:extLst>
          </p:cNvPr>
          <p:cNvSpPr txBox="1"/>
          <p:nvPr/>
        </p:nvSpPr>
        <p:spPr>
          <a:xfrm>
            <a:off x="6981629" y="4751253"/>
            <a:ext cx="177153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“A”;</a:t>
            </a:r>
          </a:p>
        </p:txBody>
      </p:sp>
    </p:spTree>
    <p:extLst>
      <p:ext uri="{BB962C8B-B14F-4D97-AF65-F5344CB8AC3E}">
        <p14:creationId xmlns:p14="http://schemas.microsoft.com/office/powerpoint/2010/main" val="3573824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DD741-C40B-137E-1BBB-D3FE9CD45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2F2E973-6DDC-969C-29B2-49ADC193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3" y="446821"/>
            <a:ext cx="7956620" cy="880534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statements:</a:t>
            </a:r>
            <a:br>
              <a:rPr lang="en-US" dirty="0"/>
            </a:br>
            <a:r>
              <a:rPr lang="en-US" dirty="0"/>
              <a:t>if, if...else and Nested if...else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D1A56-808F-C7EA-AE22-0491E2BCB914}"/>
              </a:ext>
            </a:extLst>
          </p:cNvPr>
          <p:cNvSpPr txBox="1"/>
          <p:nvPr/>
        </p:nvSpPr>
        <p:spPr>
          <a:xfrm>
            <a:off x="744798" y="1612491"/>
            <a:ext cx="8576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computer programming, we use the if...else statement to run one block of code under certain conditions and another block of code under different conditions.</a:t>
            </a:r>
          </a:p>
          <a:p>
            <a:endParaRPr lang="en-US" sz="2000" dirty="0"/>
          </a:p>
          <a:p>
            <a:r>
              <a:rPr lang="en-US" sz="2000" dirty="0"/>
              <a:t>For example, assigning grades (A, B, C) based on marks obtained by a student.</a:t>
            </a:r>
          </a:p>
          <a:p>
            <a:endParaRPr lang="en-US" sz="2000" dirty="0"/>
          </a:p>
          <a:p>
            <a:pPr lvl="1"/>
            <a:r>
              <a:rPr lang="en-US" sz="2000" dirty="0"/>
              <a:t>if the percentage is above 90, assign grade A</a:t>
            </a:r>
          </a:p>
          <a:p>
            <a:pPr lvl="1"/>
            <a:r>
              <a:rPr lang="en-US" sz="2000" dirty="0"/>
              <a:t>if the percentage is above 75, assign grade B</a:t>
            </a:r>
          </a:p>
          <a:p>
            <a:pPr lvl="1"/>
            <a:r>
              <a:rPr lang="en-US" sz="2000" dirty="0"/>
              <a:t>if the percentage is above 65, assign grade 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1E87F93-8123-A200-6DF9-6FA99FBC2BB8}"/>
              </a:ext>
            </a:extLst>
          </p:cNvPr>
          <p:cNvSpPr/>
          <p:nvPr/>
        </p:nvSpPr>
        <p:spPr>
          <a:xfrm>
            <a:off x="9453715" y="1978433"/>
            <a:ext cx="737420" cy="720213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48E5E3CB-E111-6F13-71C6-7CAC92880356}"/>
              </a:ext>
            </a:extLst>
          </p:cNvPr>
          <p:cNvSpPr/>
          <p:nvPr/>
        </p:nvSpPr>
        <p:spPr>
          <a:xfrm>
            <a:off x="9320980" y="3095320"/>
            <a:ext cx="1002890" cy="1071716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FD9403-003D-8E88-C4F6-73B91F60AC93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822425" y="269864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2946CA-6881-474E-AA82-75D376F62D90}"/>
              </a:ext>
            </a:extLst>
          </p:cNvPr>
          <p:cNvSpPr/>
          <p:nvPr/>
        </p:nvSpPr>
        <p:spPr>
          <a:xfrm>
            <a:off x="9109586" y="4574458"/>
            <a:ext cx="1425677" cy="775823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E8D52C-21F6-FB0D-455E-FF7A4D495946}"/>
              </a:ext>
            </a:extLst>
          </p:cNvPr>
          <p:cNvCxnSpPr>
            <a:cxnSpLocks/>
          </p:cNvCxnSpPr>
          <p:nvPr/>
        </p:nvCxnSpPr>
        <p:spPr>
          <a:xfrm>
            <a:off x="9822425" y="416703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C72E09-351B-123C-76C9-39A0511EE73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323870" y="3631178"/>
            <a:ext cx="924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36CC48-F6E5-DDF1-FB9E-14E9D78CEAE5}"/>
              </a:ext>
            </a:extLst>
          </p:cNvPr>
          <p:cNvCxnSpPr>
            <a:cxnSpLocks/>
          </p:cNvCxnSpPr>
          <p:nvPr/>
        </p:nvCxnSpPr>
        <p:spPr>
          <a:xfrm>
            <a:off x="11248103" y="3631178"/>
            <a:ext cx="0" cy="2112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A6554B-BD0C-18D7-91D2-79D5BDF6E5E8}"/>
              </a:ext>
            </a:extLst>
          </p:cNvPr>
          <p:cNvCxnSpPr>
            <a:cxnSpLocks/>
          </p:cNvCxnSpPr>
          <p:nvPr/>
        </p:nvCxnSpPr>
        <p:spPr>
          <a:xfrm>
            <a:off x="9822424" y="5743880"/>
            <a:ext cx="142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A410DA-7A92-6F6C-5072-22CAA3F8CF24}"/>
              </a:ext>
            </a:extLst>
          </p:cNvPr>
          <p:cNvCxnSpPr>
            <a:cxnSpLocks/>
          </p:cNvCxnSpPr>
          <p:nvPr/>
        </p:nvCxnSpPr>
        <p:spPr>
          <a:xfrm>
            <a:off x="9822424" y="5350281"/>
            <a:ext cx="0" cy="57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4065AD0-9AC7-C78C-B897-EF62703C4B2D}"/>
              </a:ext>
            </a:extLst>
          </p:cNvPr>
          <p:cNvSpPr/>
          <p:nvPr/>
        </p:nvSpPr>
        <p:spPr>
          <a:xfrm>
            <a:off x="9453715" y="5903544"/>
            <a:ext cx="737420" cy="720213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C573A1-A715-6230-4F70-368F66C5ECFE}"/>
              </a:ext>
            </a:extLst>
          </p:cNvPr>
          <p:cNvSpPr txBox="1"/>
          <p:nvPr/>
        </p:nvSpPr>
        <p:spPr>
          <a:xfrm>
            <a:off x="7251156" y="3446512"/>
            <a:ext cx="126344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(P &gt;= 75)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B578A6-E57D-38AA-324B-4A60F53C576A}"/>
              </a:ext>
            </a:extLst>
          </p:cNvPr>
          <p:cNvSpPr txBox="1"/>
          <p:nvPr/>
        </p:nvSpPr>
        <p:spPr>
          <a:xfrm>
            <a:off x="6981629" y="4751253"/>
            <a:ext cx="177153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“B”;</a:t>
            </a:r>
          </a:p>
        </p:txBody>
      </p:sp>
    </p:spTree>
    <p:extLst>
      <p:ext uri="{BB962C8B-B14F-4D97-AF65-F5344CB8AC3E}">
        <p14:creationId xmlns:p14="http://schemas.microsoft.com/office/powerpoint/2010/main" val="2413423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45855-DA28-490D-81B7-DFF611C1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C23BF0-E08B-DED9-0A05-0229BD99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3" y="446821"/>
            <a:ext cx="7956620" cy="880534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statements:</a:t>
            </a:r>
            <a:br>
              <a:rPr lang="en-US" dirty="0"/>
            </a:br>
            <a:r>
              <a:rPr lang="en-US" dirty="0"/>
              <a:t>if, if...else and Nested if...else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55F9-ED12-45B4-9B45-5B76DCB24C94}"/>
              </a:ext>
            </a:extLst>
          </p:cNvPr>
          <p:cNvSpPr txBox="1"/>
          <p:nvPr/>
        </p:nvSpPr>
        <p:spPr>
          <a:xfrm>
            <a:off x="744798" y="1612491"/>
            <a:ext cx="8576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computer programming, we use the if...else statement to run one block of code under certain conditions and another block of code under different conditions.</a:t>
            </a:r>
          </a:p>
          <a:p>
            <a:endParaRPr lang="en-US" sz="2000" dirty="0"/>
          </a:p>
          <a:p>
            <a:r>
              <a:rPr lang="en-US" sz="2000" dirty="0"/>
              <a:t>For example, assigning grades (A, B, C) based on marks obtained by a student.</a:t>
            </a:r>
          </a:p>
          <a:p>
            <a:endParaRPr lang="en-US" sz="2000" dirty="0"/>
          </a:p>
          <a:p>
            <a:pPr lvl="1"/>
            <a:r>
              <a:rPr lang="en-US" sz="2000" dirty="0"/>
              <a:t>if the percentage is above 90, assign grade A</a:t>
            </a:r>
          </a:p>
          <a:p>
            <a:pPr lvl="1"/>
            <a:r>
              <a:rPr lang="en-US" sz="2000" dirty="0"/>
              <a:t>if the percentage is above 75, assign grade B</a:t>
            </a:r>
          </a:p>
          <a:p>
            <a:pPr lvl="1"/>
            <a:r>
              <a:rPr lang="en-US" sz="2000" dirty="0"/>
              <a:t>if the percentage is above 65, assign grade 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87ED5B4-A126-2A3B-81AB-273A2016076C}"/>
              </a:ext>
            </a:extLst>
          </p:cNvPr>
          <p:cNvSpPr/>
          <p:nvPr/>
        </p:nvSpPr>
        <p:spPr>
          <a:xfrm>
            <a:off x="9453715" y="1978433"/>
            <a:ext cx="737420" cy="720213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269FD0C3-4B17-B636-7366-B063CF95D9FD}"/>
              </a:ext>
            </a:extLst>
          </p:cNvPr>
          <p:cNvSpPr/>
          <p:nvPr/>
        </p:nvSpPr>
        <p:spPr>
          <a:xfrm>
            <a:off x="9320980" y="3095320"/>
            <a:ext cx="1002890" cy="1071716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96A228-DECF-BF0B-D1D3-6460C3ECE9C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822425" y="269864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286908-F1A0-1EE5-4381-816FBE81DA64}"/>
              </a:ext>
            </a:extLst>
          </p:cNvPr>
          <p:cNvSpPr/>
          <p:nvPr/>
        </p:nvSpPr>
        <p:spPr>
          <a:xfrm>
            <a:off x="9109586" y="4574458"/>
            <a:ext cx="1425677" cy="775823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B13207-9D06-61EB-AC2A-05F6E67C0E06}"/>
              </a:ext>
            </a:extLst>
          </p:cNvPr>
          <p:cNvCxnSpPr>
            <a:cxnSpLocks/>
          </p:cNvCxnSpPr>
          <p:nvPr/>
        </p:nvCxnSpPr>
        <p:spPr>
          <a:xfrm>
            <a:off x="9822425" y="416703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DE9510-262C-B043-0747-6799E4B8B88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323870" y="3631178"/>
            <a:ext cx="924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00807-F980-3001-F196-45BA3952D8AE}"/>
              </a:ext>
            </a:extLst>
          </p:cNvPr>
          <p:cNvCxnSpPr>
            <a:cxnSpLocks/>
          </p:cNvCxnSpPr>
          <p:nvPr/>
        </p:nvCxnSpPr>
        <p:spPr>
          <a:xfrm>
            <a:off x="11248103" y="3631178"/>
            <a:ext cx="0" cy="2112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C7E409-00B3-49DC-39B6-D1D4D658EB21}"/>
              </a:ext>
            </a:extLst>
          </p:cNvPr>
          <p:cNvCxnSpPr>
            <a:cxnSpLocks/>
          </p:cNvCxnSpPr>
          <p:nvPr/>
        </p:nvCxnSpPr>
        <p:spPr>
          <a:xfrm>
            <a:off x="9822424" y="5743880"/>
            <a:ext cx="142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158F44-D82D-FD15-8DBC-242C0B59977A}"/>
              </a:ext>
            </a:extLst>
          </p:cNvPr>
          <p:cNvCxnSpPr>
            <a:cxnSpLocks/>
          </p:cNvCxnSpPr>
          <p:nvPr/>
        </p:nvCxnSpPr>
        <p:spPr>
          <a:xfrm>
            <a:off x="9822424" y="5350281"/>
            <a:ext cx="0" cy="57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7FD1A18-D79F-3A79-3475-4A874F53490D}"/>
              </a:ext>
            </a:extLst>
          </p:cNvPr>
          <p:cNvSpPr/>
          <p:nvPr/>
        </p:nvSpPr>
        <p:spPr>
          <a:xfrm>
            <a:off x="9453715" y="5903544"/>
            <a:ext cx="737420" cy="720213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DCB8D7-E7F2-3575-8B79-D851B041C875}"/>
              </a:ext>
            </a:extLst>
          </p:cNvPr>
          <p:cNvSpPr txBox="1"/>
          <p:nvPr/>
        </p:nvSpPr>
        <p:spPr>
          <a:xfrm>
            <a:off x="7251156" y="3446512"/>
            <a:ext cx="126344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(P &gt;= 65)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D06E10-C76C-4831-FCB0-98F2278903B2}"/>
              </a:ext>
            </a:extLst>
          </p:cNvPr>
          <p:cNvSpPr txBox="1"/>
          <p:nvPr/>
        </p:nvSpPr>
        <p:spPr>
          <a:xfrm>
            <a:off x="6981629" y="4751253"/>
            <a:ext cx="177153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“C”;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975EE-F5F2-9FC7-11E1-72A030CA4C13}"/>
              </a:ext>
            </a:extLst>
          </p:cNvPr>
          <p:cNvSpPr txBox="1"/>
          <p:nvPr/>
        </p:nvSpPr>
        <p:spPr>
          <a:xfrm>
            <a:off x="744798" y="4656853"/>
            <a:ext cx="3883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forms of if...else statements in C++.</a:t>
            </a:r>
          </a:p>
          <a:p>
            <a:endParaRPr lang="en-US" dirty="0"/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if...else statement</a:t>
            </a:r>
          </a:p>
          <a:p>
            <a:pPr lvl="1"/>
            <a:r>
              <a:rPr lang="en-US" dirty="0"/>
              <a:t>if...else if...else statement</a:t>
            </a:r>
          </a:p>
        </p:txBody>
      </p:sp>
    </p:spTree>
    <p:extLst>
      <p:ext uri="{BB962C8B-B14F-4D97-AF65-F5344CB8AC3E}">
        <p14:creationId xmlns:p14="http://schemas.microsoft.com/office/powerpoint/2010/main" val="2588512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29D4-F5FF-AF22-28BB-53E96F27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11" y="314634"/>
            <a:ext cx="3197940" cy="117003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Lab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D9459-BED8-A197-C0B5-B1087F21A961}"/>
              </a:ext>
            </a:extLst>
          </p:cNvPr>
          <p:cNvSpPr txBox="1"/>
          <p:nvPr/>
        </p:nvSpPr>
        <p:spPr>
          <a:xfrm>
            <a:off x="597311" y="1641987"/>
            <a:ext cx="10916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</a:t>
            </a:r>
            <a:r>
              <a:rPr lang="en-US" dirty="0"/>
              <a:t>: Ticket Pricing</a:t>
            </a:r>
          </a:p>
          <a:p>
            <a:endParaRPr lang="en-US" dirty="0"/>
          </a:p>
          <a:p>
            <a:r>
              <a:rPr lang="en-US" dirty="0"/>
              <a:t>You are developing a program for a movie ticket booking system. The ticket pricing depends on the following conditions:</a:t>
            </a:r>
          </a:p>
          <a:p>
            <a:pPr lvl="1"/>
            <a:r>
              <a:rPr lang="en-US" dirty="0"/>
              <a:t>Age of the customer.</a:t>
            </a:r>
          </a:p>
          <a:p>
            <a:pPr lvl="1"/>
            <a:r>
              <a:rPr lang="en-US" dirty="0"/>
              <a:t>Time of the movie (matinee or evening).</a:t>
            </a:r>
          </a:p>
          <a:p>
            <a:pPr lvl="1"/>
            <a:r>
              <a:rPr lang="en-US" dirty="0"/>
              <a:t>Whether the customer is a student (students get a discount).</a:t>
            </a:r>
          </a:p>
          <a:p>
            <a:pPr lvl="1"/>
            <a:r>
              <a:rPr lang="en-US" dirty="0"/>
              <a:t>Write a program that takes the customer's age, the time of the movie, and whether the customer is a student as input and calculates the ticket price accordingly.</a:t>
            </a:r>
          </a:p>
          <a:p>
            <a:endParaRPr lang="en-US" dirty="0"/>
          </a:p>
          <a:p>
            <a:r>
              <a:rPr lang="en-US" dirty="0"/>
              <a:t>Here are the pricing rules:</a:t>
            </a:r>
          </a:p>
          <a:p>
            <a:pPr lvl="1"/>
            <a:r>
              <a:rPr lang="en-US" dirty="0"/>
              <a:t>For customers under 12 or over 65, there's a senior/child discount, and the base price is $8.</a:t>
            </a:r>
          </a:p>
          <a:p>
            <a:pPr lvl="1"/>
            <a:r>
              <a:rPr lang="en-US" dirty="0"/>
              <a:t>For customers between 12 and 64:</a:t>
            </a:r>
          </a:p>
          <a:p>
            <a:pPr lvl="1"/>
            <a:r>
              <a:rPr lang="en-US" dirty="0"/>
              <a:t>Matinee (before 5:00 PM): $10</a:t>
            </a:r>
          </a:p>
          <a:p>
            <a:pPr lvl="1"/>
            <a:r>
              <a:rPr lang="en-US" dirty="0"/>
              <a:t>Evening (5:00 PM or later): $12</a:t>
            </a:r>
          </a:p>
          <a:p>
            <a:pPr lvl="1"/>
            <a:r>
              <a:rPr lang="en-US" dirty="0"/>
              <a:t>Students (regardless of age) get a $2 discount.</a:t>
            </a:r>
          </a:p>
        </p:txBody>
      </p:sp>
    </p:spTree>
    <p:extLst>
      <p:ext uri="{BB962C8B-B14F-4D97-AF65-F5344CB8AC3E}">
        <p14:creationId xmlns:p14="http://schemas.microsoft.com/office/powerpoint/2010/main" val="4104589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F840-E61D-DB97-B4C1-4B95723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6D8F-3301-DAAA-48ED-89F2A761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47100"/>
            <a:ext cx="5665838" cy="2154629"/>
          </a:xfrm>
        </p:spPr>
        <p:txBody>
          <a:bodyPr>
            <a:normAutofit/>
          </a:bodyPr>
          <a:lstStyle/>
          <a:p>
            <a:r>
              <a:rPr lang="en-US" dirty="0"/>
              <a:t>The switch statement allows us to execute a block of code among many alternatives.</a:t>
            </a:r>
          </a:p>
          <a:p>
            <a:r>
              <a:rPr lang="en-US" dirty="0"/>
              <a:t>You can do the same thing with the if...else statement. However, the syntax of the switch statement is much easier to read and write.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D88F7D-28F8-BA84-6869-A78F4B465E23}"/>
              </a:ext>
            </a:extLst>
          </p:cNvPr>
          <p:cNvSpPr/>
          <p:nvPr/>
        </p:nvSpPr>
        <p:spPr>
          <a:xfrm>
            <a:off x="7364361" y="1337733"/>
            <a:ext cx="1248697" cy="48041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4D235-2CDD-D32C-F311-FED0256445BA}"/>
              </a:ext>
            </a:extLst>
          </p:cNvPr>
          <p:cNvSpPr/>
          <p:nvPr/>
        </p:nvSpPr>
        <p:spPr>
          <a:xfrm>
            <a:off x="7374194" y="2065867"/>
            <a:ext cx="4132004" cy="43054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switch (expression)  {</a:t>
            </a:r>
          </a:p>
          <a:p>
            <a:r>
              <a:rPr lang="en-US" sz="1600" dirty="0"/>
              <a:t>    case constant1:</a:t>
            </a:r>
          </a:p>
          <a:p>
            <a:r>
              <a:rPr lang="en-US" sz="1600" dirty="0"/>
              <a:t>        // code to be executed if </a:t>
            </a:r>
          </a:p>
          <a:p>
            <a:r>
              <a:rPr lang="en-US" sz="1600" dirty="0"/>
              <a:t>        // expression is equal to constant1;</a:t>
            </a:r>
          </a:p>
          <a:p>
            <a:r>
              <a:rPr lang="en-US" sz="1600" dirty="0"/>
              <a:t>        break;</a:t>
            </a:r>
          </a:p>
          <a:p>
            <a:endParaRPr lang="en-US" sz="1600" dirty="0"/>
          </a:p>
          <a:p>
            <a:r>
              <a:rPr lang="en-US" sz="1600" dirty="0"/>
              <a:t>    case constant2:</a:t>
            </a:r>
          </a:p>
          <a:p>
            <a:r>
              <a:rPr lang="en-US" sz="1600" dirty="0"/>
              <a:t>        // code to be executed if</a:t>
            </a:r>
          </a:p>
          <a:p>
            <a:r>
              <a:rPr lang="en-US" sz="1600" dirty="0"/>
              <a:t>        // expression is equal to constant2;</a:t>
            </a:r>
          </a:p>
          <a:p>
            <a:r>
              <a:rPr lang="en-US" sz="1600" dirty="0"/>
              <a:t>        break;</a:t>
            </a:r>
          </a:p>
          <a:p>
            <a:r>
              <a:rPr lang="en-US" sz="1600" dirty="0"/>
              <a:t>        .</a:t>
            </a:r>
          </a:p>
          <a:p>
            <a:r>
              <a:rPr lang="en-US" sz="1600" dirty="0"/>
              <a:t>        .</a:t>
            </a:r>
          </a:p>
          <a:p>
            <a:r>
              <a:rPr lang="en-US" sz="1600" dirty="0"/>
              <a:t>        .</a:t>
            </a:r>
          </a:p>
          <a:p>
            <a:r>
              <a:rPr lang="en-US" sz="1600" dirty="0"/>
              <a:t>    default:</a:t>
            </a:r>
          </a:p>
          <a:p>
            <a:r>
              <a:rPr lang="en-US" sz="1600" dirty="0"/>
              <a:t>        // code to be executed if</a:t>
            </a:r>
          </a:p>
          <a:p>
            <a:r>
              <a:rPr lang="en-US" sz="1600" dirty="0"/>
              <a:t>        // expression doesn't match any constant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  <p:pic>
        <p:nvPicPr>
          <p:cNvPr id="2050" name="Picture 2" descr="C++ switch...case flowchart">
            <a:extLst>
              <a:ext uri="{FF2B5EF4-FFF2-40B4-BE49-F238E27FC236}">
                <a16:creationId xmlns:a16="http://schemas.microsoft.com/office/drawing/2014/main" id="{27927E86-FD2D-1F5E-5CA0-9EB28BF0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725264"/>
            <a:ext cx="464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39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0679-1C43-AC1F-26CE-D460CAB6D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FDA7-0DD0-3513-F7D9-D6914C4D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AE3E-9D9E-E016-6880-9AFA541D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47100"/>
            <a:ext cx="5665838" cy="2154629"/>
          </a:xfrm>
        </p:spPr>
        <p:txBody>
          <a:bodyPr>
            <a:normAutofit/>
          </a:bodyPr>
          <a:lstStyle/>
          <a:p>
            <a:r>
              <a:rPr lang="en-US" dirty="0"/>
              <a:t>The switch statement allows us to execute a block of code among many alternatives.</a:t>
            </a:r>
          </a:p>
          <a:p>
            <a:r>
              <a:rPr lang="en-US" dirty="0"/>
              <a:t>You can do the same thing with the if...else statement. However, the syntax of the switch statement is much easier to read and write.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158435-9229-806F-1D28-4277322974B3}"/>
              </a:ext>
            </a:extLst>
          </p:cNvPr>
          <p:cNvSpPr/>
          <p:nvPr/>
        </p:nvSpPr>
        <p:spPr>
          <a:xfrm>
            <a:off x="12732774" y="1366684"/>
            <a:ext cx="1248697" cy="48041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DC466-9F8F-BD27-228A-B496A5ADD00A}"/>
              </a:ext>
            </a:extLst>
          </p:cNvPr>
          <p:cNvSpPr/>
          <p:nvPr/>
        </p:nvSpPr>
        <p:spPr>
          <a:xfrm>
            <a:off x="12742607" y="2094818"/>
            <a:ext cx="4132004" cy="43054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switch (expression)  {</a:t>
            </a:r>
          </a:p>
          <a:p>
            <a:r>
              <a:rPr lang="en-US" sz="1600" dirty="0"/>
              <a:t>    case constant1:</a:t>
            </a:r>
          </a:p>
          <a:p>
            <a:r>
              <a:rPr lang="en-US" sz="1600" dirty="0"/>
              <a:t>        // code to be executed if </a:t>
            </a:r>
          </a:p>
          <a:p>
            <a:r>
              <a:rPr lang="en-US" sz="1600" dirty="0"/>
              <a:t>        // expression is equal to constant1;</a:t>
            </a:r>
          </a:p>
          <a:p>
            <a:r>
              <a:rPr lang="en-US" sz="1600" dirty="0"/>
              <a:t>        break;</a:t>
            </a:r>
          </a:p>
          <a:p>
            <a:endParaRPr lang="en-US" sz="1600" dirty="0"/>
          </a:p>
          <a:p>
            <a:r>
              <a:rPr lang="en-US" sz="1600" dirty="0"/>
              <a:t>    case constant2:</a:t>
            </a:r>
          </a:p>
          <a:p>
            <a:r>
              <a:rPr lang="en-US" sz="1600" dirty="0"/>
              <a:t>        // code to be executed if</a:t>
            </a:r>
          </a:p>
          <a:p>
            <a:r>
              <a:rPr lang="en-US" sz="1600" dirty="0"/>
              <a:t>        // expression is equal to constant2;</a:t>
            </a:r>
          </a:p>
          <a:p>
            <a:r>
              <a:rPr lang="en-US" sz="1600" dirty="0"/>
              <a:t>        break;</a:t>
            </a:r>
          </a:p>
          <a:p>
            <a:r>
              <a:rPr lang="en-US" sz="1600" dirty="0"/>
              <a:t>        .</a:t>
            </a:r>
          </a:p>
          <a:p>
            <a:r>
              <a:rPr lang="en-US" sz="1600" dirty="0"/>
              <a:t>        .</a:t>
            </a:r>
          </a:p>
          <a:p>
            <a:r>
              <a:rPr lang="en-US" sz="1600" dirty="0"/>
              <a:t>        .</a:t>
            </a:r>
          </a:p>
          <a:p>
            <a:r>
              <a:rPr lang="en-US" sz="1600" dirty="0"/>
              <a:t>    default:</a:t>
            </a:r>
          </a:p>
          <a:p>
            <a:r>
              <a:rPr lang="en-US" sz="1600" dirty="0"/>
              <a:t>        // code to be executed if</a:t>
            </a:r>
          </a:p>
          <a:p>
            <a:r>
              <a:rPr lang="en-US" sz="1600" dirty="0"/>
              <a:t>        // expression doesn't match any constant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  <p:pic>
        <p:nvPicPr>
          <p:cNvPr id="1028" name="Picture 4" descr="C++ switch...case flowchart">
            <a:extLst>
              <a:ext uri="{FF2B5EF4-FFF2-40B4-BE49-F238E27FC236}">
                <a16:creationId xmlns:a16="http://schemas.microsoft.com/office/drawing/2014/main" id="{5F5D65D7-D6D2-C709-8D70-8559E0EE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65" y="0"/>
            <a:ext cx="464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06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5E66-E4FA-A04B-6F45-41D4C31D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6CFE-0211-5605-EB81-8C9C8C1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0E0BE-0245-8B1B-978B-6FACE124FFF8}"/>
              </a:ext>
            </a:extLst>
          </p:cNvPr>
          <p:cNvSpPr txBox="1"/>
          <p:nvPr/>
        </p:nvSpPr>
        <p:spPr>
          <a:xfrm>
            <a:off x="685801" y="1782395"/>
            <a:ext cx="475143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// Program to build a simple calculator using switch Statement</a:t>
            </a:r>
          </a:p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using namespace std;</a:t>
            </a:r>
          </a:p>
          <a:p>
            <a:endParaRPr lang="en-US" sz="1600" dirty="0"/>
          </a:p>
          <a:p>
            <a:r>
              <a:rPr lang="en-US" sz="1600" dirty="0"/>
              <a:t>int main() {</a:t>
            </a:r>
          </a:p>
          <a:p>
            <a:r>
              <a:rPr lang="en-US" sz="1600" dirty="0"/>
              <a:t>    char </a:t>
            </a:r>
            <a:r>
              <a:rPr lang="en-US" sz="1600" dirty="0" err="1"/>
              <a:t>oper</a:t>
            </a:r>
            <a:r>
              <a:rPr lang="en-US" sz="1600" dirty="0"/>
              <a:t>;</a:t>
            </a:r>
          </a:p>
          <a:p>
            <a:r>
              <a:rPr lang="en-US" sz="1600" dirty="0"/>
              <a:t>    float num1, num2;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an operator (+, -, *, /): 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oper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two numbers: 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num1 &gt;&gt; num2;</a:t>
            </a: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35379-19A2-A039-CCB3-FE9153CE2289}"/>
              </a:ext>
            </a:extLst>
          </p:cNvPr>
          <p:cNvSpPr txBox="1"/>
          <p:nvPr/>
        </p:nvSpPr>
        <p:spPr>
          <a:xfrm>
            <a:off x="5437239" y="1671610"/>
            <a:ext cx="58796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switch (</a:t>
            </a:r>
            <a:r>
              <a:rPr lang="en-US" sz="1600" dirty="0" err="1"/>
              <a:t>oper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case '+':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num1 &lt;&lt; " + " &lt;&lt; num2 &lt;&lt; " = " &lt;&lt; num1 + num2;</a:t>
            </a:r>
          </a:p>
          <a:p>
            <a:r>
              <a:rPr lang="en-US" sz="1600" dirty="0"/>
              <a:t>            break;</a:t>
            </a:r>
          </a:p>
          <a:p>
            <a:r>
              <a:rPr lang="en-US" sz="1600" dirty="0"/>
              <a:t>        case '-':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num1 &lt;&lt; " - " &lt;&lt; num2 &lt;&lt; " = " &lt;&lt; num1 - num2;</a:t>
            </a:r>
          </a:p>
          <a:p>
            <a:r>
              <a:rPr lang="en-US" sz="1600" dirty="0"/>
              <a:t>            break;</a:t>
            </a:r>
          </a:p>
          <a:p>
            <a:r>
              <a:rPr lang="en-US" sz="1600" dirty="0"/>
              <a:t>        case '*':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num1 &lt;&lt; " * " &lt;&lt; num2 &lt;&lt; " = " &lt;&lt; num1 * num2;</a:t>
            </a:r>
          </a:p>
          <a:p>
            <a:r>
              <a:rPr lang="en-US" sz="1600" dirty="0"/>
              <a:t>            break;</a:t>
            </a:r>
          </a:p>
          <a:p>
            <a:r>
              <a:rPr lang="en-US" sz="1600" dirty="0"/>
              <a:t>        case '/':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num1 &lt;&lt; " / " &lt;&lt; num2 &lt;&lt; " = " &lt;&lt; num1 / num2;</a:t>
            </a:r>
          </a:p>
          <a:p>
            <a:r>
              <a:rPr lang="en-US" sz="1600" dirty="0"/>
              <a:t>            break;</a:t>
            </a:r>
          </a:p>
          <a:p>
            <a:r>
              <a:rPr lang="en-US" sz="1600" dirty="0"/>
              <a:t>        default:</a:t>
            </a:r>
          </a:p>
          <a:p>
            <a:r>
              <a:rPr lang="en-US" sz="1600" dirty="0"/>
              <a:t>            // operator is doesn't match any case constant (+, -, *, /)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"Error! The operator is not correct";</a:t>
            </a:r>
          </a:p>
          <a:p>
            <a:r>
              <a:rPr lang="en-US" sz="1600" dirty="0"/>
              <a:t>            break;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023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370-835E-EF12-F9DD-DCAEC97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DA5A-6F25-EFE7-F60A-5286ACCB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programming, loops are used to repeat a block of code.</a:t>
            </a:r>
          </a:p>
          <a:p>
            <a:r>
              <a:rPr lang="en-US" dirty="0"/>
              <a:t>For example, let's say we want to show a message 100 times. Then instead of writing the print statement 100 times, we can use a loop.</a:t>
            </a:r>
          </a:p>
          <a:p>
            <a:r>
              <a:rPr lang="en-US" dirty="0"/>
              <a:t>That was just a simple example; we can achieve much more efficiency and sophistication in our programs by making effective use of loops.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3 types of loops in C++.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do...while loop</a:t>
            </a:r>
          </a:p>
        </p:txBody>
      </p:sp>
    </p:spTree>
    <p:extLst>
      <p:ext uri="{BB962C8B-B14F-4D97-AF65-F5344CB8AC3E}">
        <p14:creationId xmlns:p14="http://schemas.microsoft.com/office/powerpoint/2010/main" val="293813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F09F4-34D4-8017-AEBB-75411E6B3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7C2C-EBD9-BC76-20A1-99EE00F3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74E4-DE28-AEE3-5117-1911315C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9959"/>
          </a:xfrm>
        </p:spPr>
        <p:txBody>
          <a:bodyPr>
            <a:normAutofit/>
          </a:bodyPr>
          <a:lstStyle/>
          <a:p>
            <a:r>
              <a:rPr lang="en-US" dirty="0"/>
              <a:t>The syntax of for-loop 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F898A-3113-8B95-1DC6-7D33C10319CE}"/>
              </a:ext>
            </a:extLst>
          </p:cNvPr>
          <p:cNvSpPr/>
          <p:nvPr/>
        </p:nvSpPr>
        <p:spPr>
          <a:xfrm>
            <a:off x="1022555" y="2812026"/>
            <a:ext cx="5702710" cy="8750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(initialization; condition; update) {</a:t>
            </a:r>
          </a:p>
          <a:p>
            <a:r>
              <a:rPr lang="en-US" dirty="0"/>
              <a:t>    // body of-loop 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981A3-FCCF-9894-C22F-D69A3FFE45CD}"/>
              </a:ext>
            </a:extLst>
          </p:cNvPr>
          <p:cNvSpPr txBox="1"/>
          <p:nvPr/>
        </p:nvSpPr>
        <p:spPr>
          <a:xfrm>
            <a:off x="685801" y="40459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Here,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initialization</a:t>
            </a:r>
            <a:r>
              <a:rPr lang="en-US" dirty="0"/>
              <a:t> - initializes variables and is executed only once</a:t>
            </a:r>
          </a:p>
          <a:p>
            <a:r>
              <a:rPr lang="en-US" dirty="0">
                <a:solidFill>
                  <a:schemeClr val="accent6"/>
                </a:solidFill>
              </a:rPr>
              <a:t>condition</a:t>
            </a:r>
            <a:r>
              <a:rPr lang="en-US" dirty="0"/>
              <a:t> - if true, the body of the for loop is executed</a:t>
            </a:r>
          </a:p>
          <a:p>
            <a:r>
              <a:rPr lang="en-US" dirty="0"/>
              <a:t>if false, the for loop is terminated</a:t>
            </a:r>
          </a:p>
          <a:p>
            <a:r>
              <a:rPr lang="en-US" dirty="0">
                <a:solidFill>
                  <a:schemeClr val="accent6"/>
                </a:solidFill>
              </a:rPr>
              <a:t>update</a:t>
            </a:r>
            <a:r>
              <a:rPr lang="en-US" dirty="0"/>
              <a:t> - updates the value of initialized variables and again checks the condition</a:t>
            </a:r>
          </a:p>
        </p:txBody>
      </p:sp>
      <p:pic>
        <p:nvPicPr>
          <p:cNvPr id="3076" name="Picture 4" descr="C++ for loop flowchart">
            <a:extLst>
              <a:ext uri="{FF2B5EF4-FFF2-40B4-BE49-F238E27FC236}">
                <a16:creationId xmlns:a16="http://schemas.microsoft.com/office/drawing/2014/main" id="{5F6CD4FB-7AD1-A41D-342C-B920896C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65" y="78658"/>
            <a:ext cx="4446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6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DC34-9EF3-0F96-A532-9DC290030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E23B21-5C97-26AE-56D6-F03DB3B98DF9}"/>
              </a:ext>
            </a:extLst>
          </p:cNvPr>
          <p:cNvSpPr/>
          <p:nvPr/>
        </p:nvSpPr>
        <p:spPr>
          <a:xfrm>
            <a:off x="884903" y="2703869"/>
            <a:ext cx="2084437" cy="2900517"/>
          </a:xfrm>
          <a:prstGeom prst="roundRect">
            <a:avLst/>
          </a:prstGeom>
          <a:solidFill>
            <a:srgbClr val="3729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915FB-6638-D609-1D0E-DCDAEC0E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476134" cy="1456267"/>
          </a:xfrm>
        </p:spPr>
        <p:txBody>
          <a:bodyPr>
            <a:noAutofit/>
          </a:bodyPr>
          <a:lstStyle/>
          <a:p>
            <a:r>
              <a:rPr lang="en-US" sz="96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49835-9282-D89E-D0B7-9608B0C2819B}"/>
              </a:ext>
            </a:extLst>
          </p:cNvPr>
          <p:cNvSpPr txBox="1"/>
          <p:nvPr/>
        </p:nvSpPr>
        <p:spPr>
          <a:xfrm>
            <a:off x="953729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F1366-7113-18F9-75A5-B34D234BED44}"/>
              </a:ext>
            </a:extLst>
          </p:cNvPr>
          <p:cNvSpPr txBox="1"/>
          <p:nvPr/>
        </p:nvSpPr>
        <p:spPr>
          <a:xfrm>
            <a:off x="1042219" y="3559277"/>
            <a:ext cx="1769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Conditions</a:t>
            </a:r>
          </a:p>
          <a:p>
            <a:r>
              <a:rPr lang="en-US" dirty="0">
                <a:solidFill>
                  <a:schemeClr val="bg1"/>
                </a:solidFill>
              </a:rPr>
              <a:t>If and Switch case</a:t>
            </a:r>
          </a:p>
        </p:txBody>
      </p:sp>
    </p:spTree>
    <p:extLst>
      <p:ext uri="{BB962C8B-B14F-4D97-AF65-F5344CB8AC3E}">
        <p14:creationId xmlns:p14="http://schemas.microsoft.com/office/powerpoint/2010/main" val="160755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29E3-6A7D-A9DF-AA4E-11DA5A1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955E-075E-7185-82F4-E1D8F4FC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30630"/>
          </a:xfrm>
        </p:spPr>
        <p:txBody>
          <a:bodyPr/>
          <a:lstStyle/>
          <a:p>
            <a:r>
              <a:rPr lang="en-US" dirty="0"/>
              <a:t>Printing Numbers From 1 to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34BD7E-BBA1-95B4-D6CB-0D8B0B0DFC6C}"/>
              </a:ext>
            </a:extLst>
          </p:cNvPr>
          <p:cNvSpPr/>
          <p:nvPr/>
        </p:nvSpPr>
        <p:spPr>
          <a:xfrm>
            <a:off x="948814" y="2848899"/>
            <a:ext cx="4026310" cy="29816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#include &lt;iostream&gt;</a:t>
            </a:r>
          </a:p>
          <a:p>
            <a:endParaRPr lang="en-US" sz="2000" dirty="0"/>
          </a:p>
          <a:p>
            <a:r>
              <a:rPr lang="en-US" sz="2000" dirty="0"/>
              <a:t>using namespace std;</a:t>
            </a:r>
          </a:p>
          <a:p>
            <a:endParaRPr lang="en-US" sz="2000" dirty="0"/>
          </a:p>
          <a:p>
            <a:r>
              <a:rPr lang="en-US" sz="2000" dirty="0"/>
              <a:t>int main() {</a:t>
            </a:r>
          </a:p>
          <a:p>
            <a:r>
              <a:rPr lang="en-US" sz="2000" dirty="0"/>
              <a:t>        for (int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&lt;= 5;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i</a:t>
            </a:r>
            <a:r>
              <a:rPr lang="en-US" sz="2000" dirty="0"/>
              <a:t> &lt;&lt; " ";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53634C-DF75-676C-A928-9FED2B9E786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975124" y="4339714"/>
            <a:ext cx="17009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7EA157-F6B4-6421-B2AD-8377A7642DC0}"/>
              </a:ext>
            </a:extLst>
          </p:cNvPr>
          <p:cNvSpPr txBox="1"/>
          <p:nvPr/>
        </p:nvSpPr>
        <p:spPr>
          <a:xfrm>
            <a:off x="5275007" y="3970382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950FD-193C-483B-4370-041A123A5039}"/>
              </a:ext>
            </a:extLst>
          </p:cNvPr>
          <p:cNvSpPr txBox="1"/>
          <p:nvPr/>
        </p:nvSpPr>
        <p:spPr>
          <a:xfrm>
            <a:off x="6676103" y="4108881"/>
            <a:ext cx="1258529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1058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6E36-2B4C-F174-F051-BBEE2B27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26C9-90ED-510C-50B6-DA9B50FE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6"/>
            <a:ext cx="10131425" cy="1916199"/>
          </a:xfrm>
        </p:spPr>
        <p:txBody>
          <a:bodyPr>
            <a:normAutofit/>
          </a:bodyPr>
          <a:lstStyle/>
          <a:p>
            <a:r>
              <a:rPr lang="en-US" dirty="0"/>
              <a:t>Display a text 5 times</a:t>
            </a:r>
          </a:p>
          <a:p>
            <a:r>
              <a:rPr lang="en-US" dirty="0"/>
              <a:t>Find the sum of the first n Natural Numbers</a:t>
            </a:r>
          </a:p>
          <a:p>
            <a:pPr lvl="1"/>
            <a:r>
              <a:rPr lang="en-US" dirty="0"/>
              <a:t>positive integers such as 1,2,3,...n are known as natural numbers</a:t>
            </a:r>
          </a:p>
          <a:p>
            <a:r>
              <a:rPr lang="en-US" dirty="0"/>
              <a:t>The program checks if the number Entered by the user is Even or Odd</a:t>
            </a:r>
          </a:p>
        </p:txBody>
      </p:sp>
    </p:spTree>
    <p:extLst>
      <p:ext uri="{BB962C8B-B14F-4D97-AF65-F5344CB8AC3E}">
        <p14:creationId xmlns:p14="http://schemas.microsoft.com/office/powerpoint/2010/main" val="1534486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7738-FE94-0E7F-A197-E04C2820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E89E-AB9D-1B36-6FD6-06EAA768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33" y="2142067"/>
            <a:ext cx="10131425" cy="679791"/>
          </a:xfrm>
        </p:spPr>
        <p:txBody>
          <a:bodyPr/>
          <a:lstStyle/>
          <a:p>
            <a:r>
              <a:rPr lang="en-US" dirty="0"/>
              <a:t>The user wants to create a program that creates a pyramid of stars depending on the user inputs: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B5D26-14C6-BAC2-E7CC-3C170B0EDC77}"/>
              </a:ext>
            </a:extLst>
          </p:cNvPr>
          <p:cNvSpPr txBox="1"/>
          <p:nvPr/>
        </p:nvSpPr>
        <p:spPr>
          <a:xfrm>
            <a:off x="1147918" y="2841520"/>
            <a:ext cx="2057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*          </a:t>
            </a:r>
          </a:p>
          <a:p>
            <a:r>
              <a:rPr lang="en-US" sz="2400" dirty="0"/>
              <a:t>        ***      </a:t>
            </a:r>
          </a:p>
          <a:p>
            <a:r>
              <a:rPr lang="en-US" sz="2400" dirty="0"/>
              <a:t>      *****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60B2BE-946A-7288-CABA-6D4AB596589A}"/>
              </a:ext>
            </a:extLst>
          </p:cNvPr>
          <p:cNvSpPr txBox="1">
            <a:spLocks/>
          </p:cNvSpPr>
          <p:nvPr/>
        </p:nvSpPr>
        <p:spPr>
          <a:xfrm>
            <a:off x="766916" y="4036143"/>
            <a:ext cx="10131425" cy="67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solve this problem you need to know the matrix.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0621A-AF03-E0BB-A882-F1C4FC5F2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70105"/>
              </p:ext>
            </p:extLst>
          </p:nvPr>
        </p:nvGraphicFramePr>
        <p:xfrm>
          <a:off x="4549058" y="5188539"/>
          <a:ext cx="1615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84">
                  <a:extLst>
                    <a:ext uri="{9D8B030D-6E8A-4147-A177-3AD203B41FA5}">
                      <a16:colId xmlns:a16="http://schemas.microsoft.com/office/drawing/2014/main" val="3620275223"/>
                    </a:ext>
                  </a:extLst>
                </a:gridCol>
                <a:gridCol w="807884">
                  <a:extLst>
                    <a:ext uri="{9D8B030D-6E8A-4147-A177-3AD203B41FA5}">
                      <a16:colId xmlns:a16="http://schemas.microsoft.com/office/drawing/2014/main" val="106580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80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584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C8564F-3835-5789-9020-E041A5458710}"/>
              </a:ext>
            </a:extLst>
          </p:cNvPr>
          <p:cNvSpPr txBox="1"/>
          <p:nvPr/>
        </p:nvSpPr>
        <p:spPr>
          <a:xfrm>
            <a:off x="1147917" y="5013689"/>
            <a:ext cx="161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Rows: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Columns: 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9C32A-B215-ED53-ECA8-1493EC11A07A}"/>
              </a:ext>
            </a:extLst>
          </p:cNvPr>
          <p:cNvSpPr txBox="1"/>
          <p:nvPr/>
        </p:nvSpPr>
        <p:spPr>
          <a:xfrm>
            <a:off x="4660490" y="4767571"/>
            <a:ext cx="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61805-B497-87B8-81AC-E473FA29D378}"/>
              </a:ext>
            </a:extLst>
          </p:cNvPr>
          <p:cNvSpPr txBox="1"/>
          <p:nvPr/>
        </p:nvSpPr>
        <p:spPr>
          <a:xfrm>
            <a:off x="3959122" y="5188539"/>
            <a:ext cx="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D4917-9B87-0775-00B6-FF8743709E48}"/>
              </a:ext>
            </a:extLst>
          </p:cNvPr>
          <p:cNvSpPr txBox="1"/>
          <p:nvPr/>
        </p:nvSpPr>
        <p:spPr>
          <a:xfrm>
            <a:off x="3978787" y="5557871"/>
            <a:ext cx="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D3683-2A3C-C1B5-EA7A-9AB582E60DCF}"/>
              </a:ext>
            </a:extLst>
          </p:cNvPr>
          <p:cNvSpPr txBox="1"/>
          <p:nvPr/>
        </p:nvSpPr>
        <p:spPr>
          <a:xfrm>
            <a:off x="5525729" y="4771705"/>
            <a:ext cx="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1A47-FF8D-7837-C14F-9B9FCB0BD2BA}"/>
              </a:ext>
            </a:extLst>
          </p:cNvPr>
          <p:cNvSpPr txBox="1"/>
          <p:nvPr/>
        </p:nvSpPr>
        <p:spPr>
          <a:xfrm>
            <a:off x="6735097" y="4219043"/>
            <a:ext cx="4975123" cy="2308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 j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916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82D-7647-8E0B-6BA2-A3E19028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15EB-1B8B-6652-8289-9C5CA299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3050457" cy="1643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rows = 1 then columns = 1</a:t>
            </a:r>
          </a:p>
          <a:p>
            <a:pPr marL="0" indent="0">
              <a:buNone/>
            </a:pPr>
            <a:r>
              <a:rPr lang="en-US" dirty="0"/>
              <a:t>if rows = 2 then columns = 3</a:t>
            </a:r>
          </a:p>
          <a:p>
            <a:pPr marL="0" indent="0">
              <a:buNone/>
            </a:pPr>
            <a:r>
              <a:rPr lang="en-US" dirty="0"/>
              <a:t>if rows = 3 then columns = 5</a:t>
            </a:r>
          </a:p>
          <a:p>
            <a:pPr marL="0" indent="0">
              <a:buNone/>
            </a:pPr>
            <a:r>
              <a:rPr lang="en-US" dirty="0"/>
              <a:t>if rows = 4 then columns = 7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D73A0-CE77-2804-DAF0-44E7326055C6}"/>
              </a:ext>
            </a:extLst>
          </p:cNvPr>
          <p:cNvSpPr txBox="1"/>
          <p:nvPr/>
        </p:nvSpPr>
        <p:spPr>
          <a:xfrm>
            <a:off x="7256207" y="2228671"/>
            <a:ext cx="1799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*          </a:t>
            </a:r>
          </a:p>
          <a:p>
            <a:r>
              <a:rPr lang="en-US" sz="2400" dirty="0"/>
              <a:t>        ***      </a:t>
            </a:r>
          </a:p>
          <a:p>
            <a:r>
              <a:rPr lang="en-US" sz="2400" dirty="0"/>
              <a:t>      *****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74BB97-20D7-2E0F-E7F8-1A739826AA8A}"/>
              </a:ext>
            </a:extLst>
          </p:cNvPr>
          <p:cNvSpPr txBox="1">
            <a:spLocks/>
          </p:cNvSpPr>
          <p:nvPr/>
        </p:nvSpPr>
        <p:spPr>
          <a:xfrm>
            <a:off x="7086601" y="3785420"/>
            <a:ext cx="3050457" cy="57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columns = 2 * rows - 1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8F4C72-68E9-5CBD-F3DB-7001DCFD58B5}"/>
              </a:ext>
            </a:extLst>
          </p:cNvPr>
          <p:cNvSpPr txBox="1">
            <a:spLocks/>
          </p:cNvSpPr>
          <p:nvPr/>
        </p:nvSpPr>
        <p:spPr>
          <a:xfrm>
            <a:off x="7575141" y="1652119"/>
            <a:ext cx="1303388" cy="57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n-1  n n+1</a:t>
            </a:r>
          </a:p>
        </p:txBody>
      </p:sp>
    </p:spTree>
    <p:extLst>
      <p:ext uri="{BB962C8B-B14F-4D97-AF65-F5344CB8AC3E}">
        <p14:creationId xmlns:p14="http://schemas.microsoft.com/office/powerpoint/2010/main" val="1929498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4FBC-5ACA-4C7C-31EC-BAB02F0C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92" y="314632"/>
            <a:ext cx="10131425" cy="658761"/>
          </a:xfrm>
        </p:spPr>
        <p:txBody>
          <a:bodyPr/>
          <a:lstStyle/>
          <a:p>
            <a:r>
              <a:rPr lang="en-US" dirty="0"/>
              <a:t>Here is the program: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C2053-A704-FCD9-25BB-BD5321899BC8}"/>
              </a:ext>
            </a:extLst>
          </p:cNvPr>
          <p:cNvSpPr txBox="1"/>
          <p:nvPr/>
        </p:nvSpPr>
        <p:spPr>
          <a:xfrm>
            <a:off x="774292" y="1130709"/>
            <a:ext cx="9399639" cy="56323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"Please, Enter Number of rows you want 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269560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0692-27BE-7DA9-032D-AAC2CE88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do...while Loop</a:t>
            </a:r>
          </a:p>
        </p:txBody>
      </p:sp>
      <p:pic>
        <p:nvPicPr>
          <p:cNvPr id="4100" name="Picture 4" descr="C++ while loop flowchart">
            <a:extLst>
              <a:ext uri="{FF2B5EF4-FFF2-40B4-BE49-F238E27FC236}">
                <a16:creationId xmlns:a16="http://schemas.microsoft.com/office/drawing/2014/main" id="{A39CE916-AA94-DBEB-58E4-EBC9E2FBC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476865"/>
            <a:ext cx="4738073" cy="638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C80284-5FCC-131C-998A-0286DD05EA26}"/>
              </a:ext>
            </a:extLst>
          </p:cNvPr>
          <p:cNvSpPr txBox="1">
            <a:spLocks/>
          </p:cNvSpPr>
          <p:nvPr/>
        </p:nvSpPr>
        <p:spPr>
          <a:xfrm>
            <a:off x="685801" y="2065868"/>
            <a:ext cx="6698225" cy="2103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While Loop: </a:t>
            </a:r>
            <a:r>
              <a:rPr lang="en-US" dirty="0"/>
              <a:t>in C++ is used in situations where we do not know the exact number of iterations of the loop beforehand. The loop execution is terminated based on the test condition. Loops in C++ come into use when we need to repeatedly execute a block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45746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2989-E560-8C54-7B08-2484CA0CB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1B76-6A77-1F52-FC89-387505E8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do...while Loop</a:t>
            </a:r>
          </a:p>
        </p:txBody>
      </p:sp>
      <p:pic>
        <p:nvPicPr>
          <p:cNvPr id="4100" name="Picture 4" descr="C++ while loop flowchart">
            <a:extLst>
              <a:ext uri="{FF2B5EF4-FFF2-40B4-BE49-F238E27FC236}">
                <a16:creationId xmlns:a16="http://schemas.microsoft.com/office/drawing/2014/main" id="{81FDDB31-039F-0E04-AF40-23A2C1C69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06" y="476865"/>
            <a:ext cx="4738073" cy="638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6A6A68-A5B5-0BCC-5C01-5FF271E727F0}"/>
              </a:ext>
            </a:extLst>
          </p:cNvPr>
          <p:cNvSpPr txBox="1">
            <a:spLocks/>
          </p:cNvSpPr>
          <p:nvPr/>
        </p:nvSpPr>
        <p:spPr>
          <a:xfrm>
            <a:off x="685801" y="2065868"/>
            <a:ext cx="6698225" cy="2103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While Loop: </a:t>
            </a:r>
            <a:r>
              <a:rPr lang="en-US" dirty="0"/>
              <a:t>in C++ is used in situations where we do not know the exact number of iterations of the loop beforehand. The loop execution is terminated based on the test condition. Loops in C++ come into use when we need to repeatedly execute a block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4237849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F6B96-E9DC-E68C-8EB6-34E18CB9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3AB5-2EB8-E086-9172-9B9F5EAB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do...while Loop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6323C7-4CC1-9396-83A2-7E7F9086E364}"/>
              </a:ext>
            </a:extLst>
          </p:cNvPr>
          <p:cNvSpPr txBox="1">
            <a:spLocks/>
          </p:cNvSpPr>
          <p:nvPr/>
        </p:nvSpPr>
        <p:spPr>
          <a:xfrm>
            <a:off x="685800" y="3919248"/>
            <a:ext cx="6698225" cy="2103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do...while Loop:</a:t>
            </a:r>
            <a:r>
              <a:rPr lang="en-US" dirty="0"/>
              <a:t> The do...while loop is a variant of the while loop with one important difference: the body of the do...while loop is executed once before the condition is checked.</a:t>
            </a:r>
          </a:p>
        </p:txBody>
      </p:sp>
      <p:pic>
        <p:nvPicPr>
          <p:cNvPr id="6146" name="Picture 2" descr="C++ do...while loop flowchart">
            <a:extLst>
              <a:ext uri="{FF2B5EF4-FFF2-40B4-BE49-F238E27FC236}">
                <a16:creationId xmlns:a16="http://schemas.microsoft.com/office/drawing/2014/main" id="{2D405038-511E-FC4B-9724-612FFC74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367" y="1112980"/>
            <a:ext cx="4554179" cy="581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03928E-482A-06DC-FA73-410B4CEE850A}"/>
              </a:ext>
            </a:extLst>
          </p:cNvPr>
          <p:cNvSpPr txBox="1">
            <a:spLocks/>
          </p:cNvSpPr>
          <p:nvPr/>
        </p:nvSpPr>
        <p:spPr>
          <a:xfrm>
            <a:off x="685801" y="2065868"/>
            <a:ext cx="6698225" cy="2103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While Loop: </a:t>
            </a:r>
            <a:r>
              <a:rPr lang="en-US" dirty="0"/>
              <a:t>in C++ is used in situations where we do not know the exact number of iterations of the loop beforehand. The loop execution is terminated based on the test condition. Loops in C++ come into use when we need to repeatedly execute a block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2177808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C210-764E-21C8-07BB-3FBA34EF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Assignment: </a:t>
            </a:r>
            <a:r>
              <a:rPr lang="en-US" b="1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Banking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F19D-C62B-CAA7-F26F-525A8192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303"/>
            <a:ext cx="10131425" cy="4650658"/>
          </a:xfrm>
        </p:spPr>
        <p:txBody>
          <a:bodyPr>
            <a:normAutofit/>
          </a:bodyPr>
          <a:lstStyle/>
          <a:p>
            <a:r>
              <a:rPr lang="en-US" sz="1600" dirty="0"/>
              <a:t>Create a basic banking system program that allows users to perform the following actions:</a:t>
            </a:r>
          </a:p>
          <a:p>
            <a:pPr lvl="1"/>
            <a:r>
              <a:rPr lang="en-US" dirty="0"/>
              <a:t>Account Creation</a:t>
            </a:r>
          </a:p>
          <a:p>
            <a:pPr lvl="1"/>
            <a:r>
              <a:rPr lang="en-US" dirty="0"/>
              <a:t>Account Balance Inquiry</a:t>
            </a:r>
          </a:p>
          <a:p>
            <a:pPr lvl="1"/>
            <a:r>
              <a:rPr lang="en-US" dirty="0"/>
              <a:t>Withdrawal</a:t>
            </a:r>
          </a:p>
          <a:p>
            <a:pPr lvl="1"/>
            <a:r>
              <a:rPr lang="en-US" dirty="0"/>
              <a:t>Deposit</a:t>
            </a:r>
          </a:p>
          <a:p>
            <a:pPr lvl="1"/>
            <a:r>
              <a:rPr lang="en-US" dirty="0"/>
              <a:t>Interest Calculation</a:t>
            </a:r>
          </a:p>
          <a:p>
            <a:pPr lvl="1"/>
            <a:r>
              <a:rPr lang="en-US" dirty="0"/>
              <a:t>Menu System</a:t>
            </a:r>
          </a:p>
          <a:p>
            <a:pPr marL="457200" lvl="1" indent="0">
              <a:buNone/>
            </a:pPr>
            <a:r>
              <a:rPr lang="en-US" dirty="0"/>
              <a:t>Additional Considerations: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Use appropriate control flow structures based on the requirements of each task.</a:t>
            </a:r>
          </a:p>
          <a:p>
            <a:pPr marL="457200" lvl="1" indent="0">
              <a:buNone/>
            </a:pPr>
            <a:r>
              <a:rPr lang="en-US" dirty="0"/>
              <a:t>Implement error handling to handle unexpected input.</a:t>
            </a:r>
          </a:p>
          <a:p>
            <a:pPr marL="457200" lvl="1" indent="0">
              <a:buNone/>
            </a:pPr>
            <a:r>
              <a:rPr lang="en-US" dirty="0"/>
              <a:t>Ensure the program keeps running until the user chooses to exit.</a:t>
            </a:r>
          </a:p>
        </p:txBody>
      </p:sp>
    </p:spTree>
    <p:extLst>
      <p:ext uri="{BB962C8B-B14F-4D97-AF65-F5344CB8AC3E}">
        <p14:creationId xmlns:p14="http://schemas.microsoft.com/office/powerpoint/2010/main" val="401723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216B-8063-3660-5751-C1950F0F2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71B988-B06D-3ED1-858F-EE0867C2F917}"/>
              </a:ext>
            </a:extLst>
          </p:cNvPr>
          <p:cNvSpPr/>
          <p:nvPr/>
        </p:nvSpPr>
        <p:spPr>
          <a:xfrm>
            <a:off x="3043086" y="2703869"/>
            <a:ext cx="2084437" cy="290051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8FCD1-81FF-CC59-F05A-023CC4F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476134" cy="1456267"/>
          </a:xfrm>
        </p:spPr>
        <p:txBody>
          <a:bodyPr>
            <a:noAutofit/>
          </a:bodyPr>
          <a:lstStyle/>
          <a:p>
            <a:r>
              <a:rPr lang="en-US" sz="96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20076-3051-5918-0CAD-1D1C449CCAE2}"/>
              </a:ext>
            </a:extLst>
          </p:cNvPr>
          <p:cNvSpPr txBox="1"/>
          <p:nvPr/>
        </p:nvSpPr>
        <p:spPr>
          <a:xfrm>
            <a:off x="953729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28257-7079-7C06-C35F-EA64400FFAE1}"/>
              </a:ext>
            </a:extLst>
          </p:cNvPr>
          <p:cNvSpPr txBox="1"/>
          <p:nvPr/>
        </p:nvSpPr>
        <p:spPr>
          <a:xfrm>
            <a:off x="1042219" y="3559277"/>
            <a:ext cx="1769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Conditions</a:t>
            </a:r>
          </a:p>
          <a:p>
            <a:r>
              <a:rPr lang="en-US" dirty="0"/>
              <a:t>If and Switch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68741-132E-4333-0458-6DBE85B7CAC5}"/>
              </a:ext>
            </a:extLst>
          </p:cNvPr>
          <p:cNvSpPr txBox="1"/>
          <p:nvPr/>
        </p:nvSpPr>
        <p:spPr>
          <a:xfrm>
            <a:off x="3116826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5327-037B-37C9-F5CE-72C2A78A0045}"/>
              </a:ext>
            </a:extLst>
          </p:cNvPr>
          <p:cNvSpPr txBox="1"/>
          <p:nvPr/>
        </p:nvSpPr>
        <p:spPr>
          <a:xfrm>
            <a:off x="3205316" y="3559277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3306469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08FAE-E2DC-7F2B-86B8-345E27D13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3DC71E-B67A-47D4-6AA2-AF853DDBE68C}"/>
              </a:ext>
            </a:extLst>
          </p:cNvPr>
          <p:cNvSpPr/>
          <p:nvPr/>
        </p:nvSpPr>
        <p:spPr>
          <a:xfrm>
            <a:off x="5122609" y="2723534"/>
            <a:ext cx="2084437" cy="290051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23817-0562-F8BD-B9F9-376C0407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476134" cy="1456267"/>
          </a:xfrm>
        </p:spPr>
        <p:txBody>
          <a:bodyPr>
            <a:noAutofit/>
          </a:bodyPr>
          <a:lstStyle/>
          <a:p>
            <a:r>
              <a:rPr lang="en-US" sz="96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3D82C-A293-303A-16D7-C5990233D10A}"/>
              </a:ext>
            </a:extLst>
          </p:cNvPr>
          <p:cNvSpPr txBox="1"/>
          <p:nvPr/>
        </p:nvSpPr>
        <p:spPr>
          <a:xfrm>
            <a:off x="953729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86510-68DB-3596-4D29-B093BE52A51E}"/>
              </a:ext>
            </a:extLst>
          </p:cNvPr>
          <p:cNvSpPr txBox="1"/>
          <p:nvPr/>
        </p:nvSpPr>
        <p:spPr>
          <a:xfrm>
            <a:off x="1042219" y="3559277"/>
            <a:ext cx="1769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Conditions</a:t>
            </a:r>
          </a:p>
          <a:p>
            <a:r>
              <a:rPr lang="en-US" dirty="0"/>
              <a:t>If and Switch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1B203-6907-8BFE-5491-2D9EA0BA1071}"/>
              </a:ext>
            </a:extLst>
          </p:cNvPr>
          <p:cNvSpPr txBox="1"/>
          <p:nvPr/>
        </p:nvSpPr>
        <p:spPr>
          <a:xfrm>
            <a:off x="3116826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952FB-C037-DFDA-C833-8E3477C0B5A4}"/>
              </a:ext>
            </a:extLst>
          </p:cNvPr>
          <p:cNvSpPr txBox="1"/>
          <p:nvPr/>
        </p:nvSpPr>
        <p:spPr>
          <a:xfrm>
            <a:off x="3205316" y="3559277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D7FFD-FCA1-21F1-1CBD-CFF00F89F84D}"/>
              </a:ext>
            </a:extLst>
          </p:cNvPr>
          <p:cNvSpPr txBox="1"/>
          <p:nvPr/>
        </p:nvSpPr>
        <p:spPr>
          <a:xfrm>
            <a:off x="5191433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0D3E9-A787-F973-5B98-AB50527000D2}"/>
              </a:ext>
            </a:extLst>
          </p:cNvPr>
          <p:cNvSpPr txBox="1"/>
          <p:nvPr/>
        </p:nvSpPr>
        <p:spPr>
          <a:xfrm>
            <a:off x="5279923" y="3559277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1701938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6FDC27-7BAF-F672-27AA-4EACD89FF49E}"/>
              </a:ext>
            </a:extLst>
          </p:cNvPr>
          <p:cNvSpPr/>
          <p:nvPr/>
        </p:nvSpPr>
        <p:spPr>
          <a:xfrm>
            <a:off x="7216878" y="2723535"/>
            <a:ext cx="2084437" cy="29005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D6976-22E8-81C4-B62E-70A4B6B6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476134" cy="1456267"/>
          </a:xfrm>
        </p:spPr>
        <p:txBody>
          <a:bodyPr>
            <a:noAutofit/>
          </a:bodyPr>
          <a:lstStyle/>
          <a:p>
            <a:r>
              <a:rPr lang="en-US" sz="96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54960-6050-724D-D257-ED00F9D6687E}"/>
              </a:ext>
            </a:extLst>
          </p:cNvPr>
          <p:cNvSpPr txBox="1"/>
          <p:nvPr/>
        </p:nvSpPr>
        <p:spPr>
          <a:xfrm>
            <a:off x="953729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221DB-F4B1-2464-9BCF-EE849E66F349}"/>
              </a:ext>
            </a:extLst>
          </p:cNvPr>
          <p:cNvSpPr txBox="1"/>
          <p:nvPr/>
        </p:nvSpPr>
        <p:spPr>
          <a:xfrm>
            <a:off x="1042219" y="3559277"/>
            <a:ext cx="1769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Conditions</a:t>
            </a:r>
          </a:p>
          <a:p>
            <a:r>
              <a:rPr lang="en-US" dirty="0"/>
              <a:t>If and Switch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3FE5F-8BFE-9819-F23E-35E282AACA03}"/>
              </a:ext>
            </a:extLst>
          </p:cNvPr>
          <p:cNvSpPr txBox="1"/>
          <p:nvPr/>
        </p:nvSpPr>
        <p:spPr>
          <a:xfrm>
            <a:off x="3116826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310D0-4412-329A-752A-C5D89F38B94C}"/>
              </a:ext>
            </a:extLst>
          </p:cNvPr>
          <p:cNvSpPr txBox="1"/>
          <p:nvPr/>
        </p:nvSpPr>
        <p:spPr>
          <a:xfrm>
            <a:off x="3205316" y="3559277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2F986-19DE-0127-C995-6CB43D286270}"/>
              </a:ext>
            </a:extLst>
          </p:cNvPr>
          <p:cNvSpPr txBox="1"/>
          <p:nvPr/>
        </p:nvSpPr>
        <p:spPr>
          <a:xfrm>
            <a:off x="5191433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3D6B9-2F78-6FFF-323E-91BB119C2174}"/>
              </a:ext>
            </a:extLst>
          </p:cNvPr>
          <p:cNvSpPr txBox="1"/>
          <p:nvPr/>
        </p:nvSpPr>
        <p:spPr>
          <a:xfrm>
            <a:off x="5279923" y="3559277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8CA18-C1E1-BBB5-FDEE-C937536ECC0F}"/>
              </a:ext>
            </a:extLst>
          </p:cNvPr>
          <p:cNvSpPr txBox="1"/>
          <p:nvPr/>
        </p:nvSpPr>
        <p:spPr>
          <a:xfrm>
            <a:off x="7266040" y="2812026"/>
            <a:ext cx="7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067AE-C470-CA72-8A0A-5B32B35D2DEC}"/>
              </a:ext>
            </a:extLst>
          </p:cNvPr>
          <p:cNvSpPr txBox="1"/>
          <p:nvPr/>
        </p:nvSpPr>
        <p:spPr>
          <a:xfrm>
            <a:off x="7354530" y="3559277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while loops</a:t>
            </a:r>
          </a:p>
        </p:txBody>
      </p:sp>
    </p:spTree>
    <p:extLst>
      <p:ext uri="{BB962C8B-B14F-4D97-AF65-F5344CB8AC3E}">
        <p14:creationId xmlns:p14="http://schemas.microsoft.com/office/powerpoint/2010/main" val="409353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888B-CA59-669F-AC06-324B31EE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1739"/>
            <a:ext cx="10131425" cy="4069462"/>
          </a:xfrm>
        </p:spPr>
        <p:txBody>
          <a:bodyPr/>
          <a:lstStyle/>
          <a:p>
            <a:r>
              <a:rPr lang="en-US" dirty="0"/>
              <a:t>Sequential Execution:</a:t>
            </a:r>
          </a:p>
          <a:p>
            <a:pPr lvl="1"/>
            <a:r>
              <a:rPr lang="en-US" dirty="0"/>
              <a:t>Default mode of operation.</a:t>
            </a:r>
          </a:p>
          <a:p>
            <a:pPr lvl="1"/>
            <a:r>
              <a:rPr lang="en-US" dirty="0"/>
              <a:t>Code is executed line by line, from top to bottom.</a:t>
            </a:r>
          </a:p>
          <a:p>
            <a:r>
              <a:rPr lang="en-US" dirty="0"/>
              <a:t>Conditionals:</a:t>
            </a:r>
          </a:p>
          <a:p>
            <a:pPr lvl="1"/>
            <a:r>
              <a:rPr lang="en-US" dirty="0"/>
              <a:t>If-Else Statements: Execute different blocks of code based on certain conditions.</a:t>
            </a:r>
          </a:p>
          <a:p>
            <a:pPr lvl="1"/>
            <a:r>
              <a:rPr lang="en-US" dirty="0"/>
              <a:t>Visual Cue: Flowchart symbol for conditionals.</a:t>
            </a:r>
          </a:p>
          <a:p>
            <a:r>
              <a:rPr lang="en-US" dirty="0"/>
              <a:t>Loops:</a:t>
            </a:r>
          </a:p>
          <a:p>
            <a:pPr lvl="1"/>
            <a:r>
              <a:rPr lang="en-US" dirty="0"/>
              <a:t>For Loops: Repeat a block of code a fixed number of times.</a:t>
            </a:r>
          </a:p>
          <a:p>
            <a:pPr lvl="1"/>
            <a:r>
              <a:rPr lang="en-US" dirty="0"/>
              <a:t>While Loops: Repeat a block of code as long as a condition is true.</a:t>
            </a:r>
          </a:p>
        </p:txBody>
      </p:sp>
      <p:pic>
        <p:nvPicPr>
          <p:cNvPr id="1030" name="Picture 6" descr="Java Control Statements | Control Flow in Java - Javatpoint">
            <a:extLst>
              <a:ext uri="{FF2B5EF4-FFF2-40B4-BE49-F238E27FC236}">
                <a16:creationId xmlns:a16="http://schemas.microsoft.com/office/drawing/2014/main" id="{7BC8A3C4-0EA7-332A-34DF-FF23336C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4" y="1066799"/>
            <a:ext cx="3869228" cy="50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EF6A88-014B-E9E4-8AAB-5EB525C1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7927"/>
            <a:ext cx="10131425" cy="1456267"/>
          </a:xfrm>
        </p:spPr>
        <p:txBody>
          <a:bodyPr/>
          <a:lstStyle/>
          <a:p>
            <a:r>
              <a:rPr lang="en-US" dirty="0"/>
              <a:t>Understanding Control Flow: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B9C4A4-C000-0C3F-13C1-4AADED6A964C}"/>
              </a:ext>
            </a:extLst>
          </p:cNvPr>
          <p:cNvSpPr/>
          <p:nvPr/>
        </p:nvSpPr>
        <p:spPr>
          <a:xfrm>
            <a:off x="12525338" y="1721739"/>
            <a:ext cx="1524000" cy="471948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3A225-967B-DF81-90D1-E297F0038912}"/>
              </a:ext>
            </a:extLst>
          </p:cNvPr>
          <p:cNvSpPr/>
          <p:nvPr/>
        </p:nvSpPr>
        <p:spPr>
          <a:xfrm>
            <a:off x="12525338" y="2275067"/>
            <a:ext cx="5754571" cy="2172928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ource-code-pro"/>
              </a:rPr>
              <a:t>int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num = 10;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if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(num &gt; 0)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{</a:t>
            </a:r>
            <a:br>
              <a:rPr lang="en-US" dirty="0"/>
            </a:b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0" i="0" dirty="0">
                <a:solidFill>
                  <a:schemeClr val="accent5"/>
                </a:solidFill>
                <a:effectLst/>
                <a:latin typeface="source-code-pro"/>
              </a:rPr>
              <a:t>The number is positive.\n”;</a:t>
            </a:r>
            <a:br>
              <a:rPr lang="en-US" dirty="0"/>
            </a:b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}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else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{</a:t>
            </a:r>
            <a:br>
              <a:rPr lang="en-US" dirty="0"/>
            </a:br>
            <a:r>
              <a:rPr lang="en-US" dirty="0"/>
              <a:t>	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0" i="0" dirty="0">
                <a:solidFill>
                  <a:schemeClr val="accent5"/>
                </a:solidFill>
                <a:effectLst/>
                <a:latin typeface="source-code-pro"/>
              </a:rPr>
              <a:t>The number is positive non-positive .\n”;</a:t>
            </a:r>
            <a:br>
              <a:rPr lang="en-US" dirty="0"/>
            </a:b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40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6618F-FC64-9843-F787-60706726E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va Control Statements | Control Flow in Java - Javatpoint">
            <a:extLst>
              <a:ext uri="{FF2B5EF4-FFF2-40B4-BE49-F238E27FC236}">
                <a16:creationId xmlns:a16="http://schemas.microsoft.com/office/drawing/2014/main" id="{81E6A3B8-F0C9-0ABE-BDB1-7F61D670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3" y="1316457"/>
            <a:ext cx="3869228" cy="50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AB488E-6BEF-3C7F-884A-B5421389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7927"/>
            <a:ext cx="10131425" cy="1456267"/>
          </a:xfrm>
        </p:spPr>
        <p:txBody>
          <a:bodyPr/>
          <a:lstStyle/>
          <a:p>
            <a:r>
              <a:rPr lang="en-US" dirty="0"/>
              <a:t>Understanding Control Flow: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D18BCA-9B28-1026-0C69-579DBC6A7885}"/>
              </a:ext>
            </a:extLst>
          </p:cNvPr>
          <p:cNvSpPr/>
          <p:nvPr/>
        </p:nvSpPr>
        <p:spPr>
          <a:xfrm>
            <a:off x="6083468" y="1668763"/>
            <a:ext cx="1524000" cy="471948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AA54B-1CEA-DA2C-D721-4329F56E4937}"/>
              </a:ext>
            </a:extLst>
          </p:cNvPr>
          <p:cNvSpPr/>
          <p:nvPr/>
        </p:nvSpPr>
        <p:spPr>
          <a:xfrm>
            <a:off x="6083468" y="2222091"/>
            <a:ext cx="5754571" cy="2172928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ource-code-pro"/>
              </a:rPr>
              <a:t>int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num = 10;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if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(num &gt; 0)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{</a:t>
            </a:r>
            <a:br>
              <a:rPr lang="en-US" dirty="0"/>
            </a:b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0" i="0" dirty="0">
                <a:solidFill>
                  <a:schemeClr val="accent5"/>
                </a:solidFill>
                <a:effectLst/>
                <a:latin typeface="source-code-pro"/>
              </a:rPr>
              <a:t>The number is positive.\n”;</a:t>
            </a:r>
            <a:br>
              <a:rPr lang="en-US" dirty="0"/>
            </a:b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}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else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{</a:t>
            </a:r>
            <a:br>
              <a:rPr lang="en-US" dirty="0"/>
            </a:br>
            <a:r>
              <a:rPr lang="en-US" dirty="0"/>
              <a:t>	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0" i="0" dirty="0">
                <a:solidFill>
                  <a:schemeClr val="accent5"/>
                </a:solidFill>
                <a:effectLst/>
                <a:latin typeface="source-code-pro"/>
              </a:rPr>
              <a:t>The number is positive non-positive .\n”;</a:t>
            </a:r>
            <a:br>
              <a:rPr lang="en-US" dirty="0"/>
            </a:br>
            <a:r>
              <a:rPr lang="en-US" b="0" i="0" dirty="0">
                <a:solidFill>
                  <a:schemeClr val="tx1"/>
                </a:solidFill>
                <a:effectLst/>
                <a:latin typeface="source-code-pro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0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7F51E-A707-9A82-F837-AEE034B59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va Control Statements | Control Flow in Java - Javatpoint">
            <a:extLst>
              <a:ext uri="{FF2B5EF4-FFF2-40B4-BE49-F238E27FC236}">
                <a16:creationId xmlns:a16="http://schemas.microsoft.com/office/drawing/2014/main" id="{39B32005-5A7C-89F0-4AC0-3B91B489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3" y="1316457"/>
            <a:ext cx="3869228" cy="50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ontrol Flow in C Programming. Introduction | by Mahdin Academy | Medium">
            <a:extLst>
              <a:ext uri="{FF2B5EF4-FFF2-40B4-BE49-F238E27FC236}">
                <a16:creationId xmlns:a16="http://schemas.microsoft.com/office/drawing/2014/main" id="{3EEDBC19-DA86-2096-944E-253FF189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89" b="96565" l="1214" r="97000">
                        <a14:foregroundMark x1="59857" y1="7634" x2="50643" y2="6489"/>
                        <a14:foregroundMark x1="90714" y1="38295" x2="90643" y2="40840"/>
                        <a14:foregroundMark x1="88643" y1="66412" x2="93357" y2="65522"/>
                        <a14:foregroundMark x1="97071" y1="63995" x2="97071" y2="67303"/>
                        <a14:foregroundMark x1="81071" y1="68321" x2="75500" y2="67303"/>
                        <a14:foregroundMark x1="38714" y1="67048" x2="32929" y2="65140"/>
                        <a14:foregroundMark x1="25643" y1="41858" x2="20000" y2="40458"/>
                        <a14:foregroundMark x1="23643" y1="68321" x2="16500" y2="66158"/>
                        <a14:foregroundMark x1="9357" y1="68448" x2="4429" y2="67176"/>
                        <a14:foregroundMark x1="56929" y1="92875" x2="52643" y2="90840"/>
                        <a14:foregroundMark x1="67857" y1="96183" x2="69286" y2="96183"/>
                        <a14:foregroundMark x1="42357" y1="96056" x2="41714" y2="96565"/>
                        <a14:foregroundMark x1="65714" y1="95674" x2="66143" y2="96692"/>
                        <a14:foregroundMark x1="2143" y1="65649" x2="1214" y2="66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29" y="1573161"/>
            <a:ext cx="7476650" cy="43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406138-6817-E752-34B4-F1B9F25B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50606"/>
            <a:ext cx="10131425" cy="876136"/>
          </a:xfrm>
        </p:spPr>
        <p:txBody>
          <a:bodyPr/>
          <a:lstStyle/>
          <a:p>
            <a:r>
              <a:rPr lang="en-US" dirty="0"/>
              <a:t>Understanding Control Flow:</a:t>
            </a:r>
          </a:p>
        </p:txBody>
      </p:sp>
    </p:spTree>
    <p:extLst>
      <p:ext uri="{BB962C8B-B14F-4D97-AF65-F5344CB8AC3E}">
        <p14:creationId xmlns:p14="http://schemas.microsoft.com/office/powerpoint/2010/main" val="359700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1A63F3-843B-6B6B-8775-FD572D16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3" y="446821"/>
            <a:ext cx="7956620" cy="880534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statements:</a:t>
            </a:r>
            <a:br>
              <a:rPr lang="en-US" dirty="0"/>
            </a:br>
            <a:r>
              <a:rPr lang="en-US" dirty="0"/>
              <a:t>if, if...else and Nested if...else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D51AA-A426-34BE-B00A-BE6F27A3572F}"/>
              </a:ext>
            </a:extLst>
          </p:cNvPr>
          <p:cNvSpPr txBox="1"/>
          <p:nvPr/>
        </p:nvSpPr>
        <p:spPr>
          <a:xfrm>
            <a:off x="744798" y="1612491"/>
            <a:ext cx="8576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computer programming, we use the if...else statement to run one block of code under certain conditions and another block of code under different conditions.</a:t>
            </a:r>
          </a:p>
          <a:p>
            <a:endParaRPr lang="en-US" sz="2000" dirty="0"/>
          </a:p>
          <a:p>
            <a:r>
              <a:rPr lang="en-US" sz="2000" dirty="0"/>
              <a:t>For example, assigning grades (A, B, C) based on marks obtained by a student.</a:t>
            </a:r>
          </a:p>
          <a:p>
            <a:endParaRPr lang="en-US" sz="2000" dirty="0"/>
          </a:p>
          <a:p>
            <a:pPr lvl="1"/>
            <a:r>
              <a:rPr lang="en-US" sz="2000" dirty="0"/>
              <a:t>if the percentage is above 90, assign grade A</a:t>
            </a:r>
          </a:p>
          <a:p>
            <a:pPr lvl="1"/>
            <a:r>
              <a:rPr lang="en-US" sz="2000" dirty="0"/>
              <a:t>if the percentage is above 75, assign grade B</a:t>
            </a:r>
          </a:p>
          <a:p>
            <a:pPr lvl="1"/>
            <a:r>
              <a:rPr lang="en-US" sz="2000" dirty="0"/>
              <a:t>if the percentage is above 65, assign grade 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F11D647-43A1-9B2F-29DC-D4742F297FE4}"/>
              </a:ext>
            </a:extLst>
          </p:cNvPr>
          <p:cNvSpPr/>
          <p:nvPr/>
        </p:nvSpPr>
        <p:spPr>
          <a:xfrm>
            <a:off x="9453715" y="1978433"/>
            <a:ext cx="737420" cy="720213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7D47B505-0416-E180-7903-3018AF32540A}"/>
              </a:ext>
            </a:extLst>
          </p:cNvPr>
          <p:cNvSpPr/>
          <p:nvPr/>
        </p:nvSpPr>
        <p:spPr>
          <a:xfrm>
            <a:off x="9320980" y="3095320"/>
            <a:ext cx="1002890" cy="1071716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57574-91BF-0D63-78FD-C470AC2540A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822425" y="269864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ECCCFF-0799-9138-DECC-34B0E1C2B85D}"/>
              </a:ext>
            </a:extLst>
          </p:cNvPr>
          <p:cNvSpPr/>
          <p:nvPr/>
        </p:nvSpPr>
        <p:spPr>
          <a:xfrm>
            <a:off x="9109586" y="4574458"/>
            <a:ext cx="1425677" cy="775823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CE9D2-6D1C-58EC-9D9F-2A4832A8D224}"/>
              </a:ext>
            </a:extLst>
          </p:cNvPr>
          <p:cNvCxnSpPr>
            <a:cxnSpLocks/>
          </p:cNvCxnSpPr>
          <p:nvPr/>
        </p:nvCxnSpPr>
        <p:spPr>
          <a:xfrm>
            <a:off x="9822425" y="4167036"/>
            <a:ext cx="0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D4606F-EE58-5977-8D64-1E224844AAD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323870" y="3631178"/>
            <a:ext cx="924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7DA2D8-A8AF-0A9B-F365-30514694EE36}"/>
              </a:ext>
            </a:extLst>
          </p:cNvPr>
          <p:cNvCxnSpPr>
            <a:cxnSpLocks/>
          </p:cNvCxnSpPr>
          <p:nvPr/>
        </p:nvCxnSpPr>
        <p:spPr>
          <a:xfrm>
            <a:off x="11248103" y="3631178"/>
            <a:ext cx="0" cy="2112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FB2E85-9F04-B49E-5421-7DE5B7093721}"/>
              </a:ext>
            </a:extLst>
          </p:cNvPr>
          <p:cNvCxnSpPr>
            <a:cxnSpLocks/>
          </p:cNvCxnSpPr>
          <p:nvPr/>
        </p:nvCxnSpPr>
        <p:spPr>
          <a:xfrm>
            <a:off x="9822424" y="5743880"/>
            <a:ext cx="142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90C8B0-4F84-EFD1-545C-2A9F09F0A834}"/>
              </a:ext>
            </a:extLst>
          </p:cNvPr>
          <p:cNvCxnSpPr>
            <a:cxnSpLocks/>
          </p:cNvCxnSpPr>
          <p:nvPr/>
        </p:nvCxnSpPr>
        <p:spPr>
          <a:xfrm>
            <a:off x="9822424" y="5350281"/>
            <a:ext cx="0" cy="57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B672EAB4-6885-B426-F383-B57018E87B00}"/>
              </a:ext>
            </a:extLst>
          </p:cNvPr>
          <p:cNvSpPr/>
          <p:nvPr/>
        </p:nvSpPr>
        <p:spPr>
          <a:xfrm>
            <a:off x="9453715" y="5903544"/>
            <a:ext cx="737420" cy="720213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04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  <p:bldP spid="19" grpId="0" animBg="1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494</TotalTime>
  <Words>2209</Words>
  <Application>Microsoft Office PowerPoint</Application>
  <PresentationFormat>Widescreen</PresentationFormat>
  <Paragraphs>312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Arial Rounded MT Bold</vt:lpstr>
      <vt:lpstr>Calibri</vt:lpstr>
      <vt:lpstr>Calibri Light</vt:lpstr>
      <vt:lpstr>Consolas</vt:lpstr>
      <vt:lpstr>source-code-pro</vt:lpstr>
      <vt:lpstr>Celestial</vt:lpstr>
      <vt:lpstr>Modern C++</vt:lpstr>
      <vt:lpstr>Agenda</vt:lpstr>
      <vt:lpstr>Agenda</vt:lpstr>
      <vt:lpstr>Agenda</vt:lpstr>
      <vt:lpstr>Agenda</vt:lpstr>
      <vt:lpstr>Understanding Control Flow:</vt:lpstr>
      <vt:lpstr>Understanding Control Flow:</vt:lpstr>
      <vt:lpstr>Understanding Control Flow:</vt:lpstr>
      <vt:lpstr>Conditional statements: if, if...else and Nested if...else</vt:lpstr>
      <vt:lpstr>Conditional statements: if, if...else and Nested if...else</vt:lpstr>
      <vt:lpstr>Conditional statements: if, if...else and Nested if...else</vt:lpstr>
      <vt:lpstr>Conditional statements: if, if...else and Nested if...else</vt:lpstr>
      <vt:lpstr>Conditional statements: if, if...else and Nested if...else</vt:lpstr>
      <vt:lpstr>Lab 1</vt:lpstr>
      <vt:lpstr>Switch case:</vt:lpstr>
      <vt:lpstr>Switch case:</vt:lpstr>
      <vt:lpstr>Switch case:</vt:lpstr>
      <vt:lpstr>for Loop:</vt:lpstr>
      <vt:lpstr>for Loop:</vt:lpstr>
      <vt:lpstr>Example: </vt:lpstr>
      <vt:lpstr>Task:</vt:lpstr>
      <vt:lpstr>problem:</vt:lpstr>
      <vt:lpstr>explanation:</vt:lpstr>
      <vt:lpstr>Here is the program:</vt:lpstr>
      <vt:lpstr>while and do...while Loop</vt:lpstr>
      <vt:lpstr>while and do...while Loop</vt:lpstr>
      <vt:lpstr>while and do...while Loop</vt:lpstr>
      <vt:lpstr>Assignment: Banking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creator>OMAR ABDO</dc:creator>
  <cp:lastModifiedBy>OMAR ABDO</cp:lastModifiedBy>
  <cp:revision>1</cp:revision>
  <dcterms:created xsi:type="dcterms:W3CDTF">2024-02-25T12:00:33Z</dcterms:created>
  <dcterms:modified xsi:type="dcterms:W3CDTF">2024-02-26T16:04:08Z</dcterms:modified>
</cp:coreProperties>
</file>