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allah ouf" initials="ao" lastIdx="2" clrIdx="0">
    <p:extLst>
      <p:ext uri="{19B8F6BF-5375-455C-9EA6-DF929625EA0E}">
        <p15:presenceInfo xmlns:p15="http://schemas.microsoft.com/office/powerpoint/2012/main" userId="dab6fd4bc6f694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26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0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2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9902-EF61-4BA2-8E51-85F08FDA3D3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88F7-2E33-4EE2-B17C-5CF34C26482C}" type="slidenum">
              <a:rPr lang="en-US" smtClean="0"/>
              <a:t>‹#›</a:t>
            </a:fld>
            <a:endParaRPr lang="en-US"/>
          </a:p>
        </p:txBody>
      </p:sp>
      <p:pic>
        <p:nvPicPr>
          <p:cNvPr id="48" name="Content Placeholder 4">
            <a:extLst>
              <a:ext uri="{FF2B5EF4-FFF2-40B4-BE49-F238E27FC236}">
                <a16:creationId xmlns:a16="http://schemas.microsoft.com/office/drawing/2014/main" id="{474987A1-73A4-FE4B-A3F3-B487EEFB7A03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13" y="5297625"/>
            <a:ext cx="4377428" cy="15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6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9DEC-8A48-238B-FF30-B75ECBB91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 CODE and </a:t>
            </a:r>
            <a:r>
              <a:rPr lang="en-US" dirty="0" err="1"/>
              <a:t>gcc</a:t>
            </a:r>
            <a:r>
              <a:rPr lang="en-US" dirty="0"/>
              <a:t> 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A2CA2-D443-FB14-8E69-21AB81D97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2859B04-465A-6EFB-53E8-3A16529B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13" y="5297625"/>
            <a:ext cx="4377428" cy="15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2624-72E9-171B-7DAE-0113326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Visual Studio Code (Linux/Windows/Mac)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919959-A4EA-AEFE-AED7-F6F39C9A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https://code.visualstudio.com/download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6262C-0E84-6DDD-4FE8-B3175498B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97" b="7649"/>
          <a:stretch/>
        </p:blipFill>
        <p:spPr>
          <a:xfrm>
            <a:off x="1761423" y="2962876"/>
            <a:ext cx="8441356" cy="25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2EF9-2D37-0CBD-3DED-5B32FB2F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MYSYS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7642-A796-B200-89F6-5EB443A5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https://www.msys2.org/</a:t>
            </a:r>
          </a:p>
        </p:txBody>
      </p:sp>
    </p:spTree>
    <p:extLst>
      <p:ext uri="{BB962C8B-B14F-4D97-AF65-F5344CB8AC3E}">
        <p14:creationId xmlns:p14="http://schemas.microsoft.com/office/powerpoint/2010/main" val="4412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F2EA-F464-6C7C-9BD0-AC1B942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</a:t>
            </a:r>
            <a:r>
              <a:rPr lang="en-GB" dirty="0" err="1"/>
              <a:t>gCC</a:t>
            </a:r>
            <a:r>
              <a:rPr lang="en-GB" dirty="0"/>
              <a:t>/G++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E65E-2AEA-647B-DBC0-6E342203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https://linuxhint.com/install-and-use-g-on-ubuntu/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32511-6CF0-6E2E-7442-A79487E55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2" t="58246" r="66684" b="32912"/>
          <a:stretch/>
        </p:blipFill>
        <p:spPr>
          <a:xfrm>
            <a:off x="1337910" y="3224463"/>
            <a:ext cx="6896732" cy="11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1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AD15-B54F-3A31-D766-5D7FBDE7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</a:t>
            </a:r>
            <a:r>
              <a:rPr lang="en-GB" dirty="0" err="1"/>
              <a:t>gcc</a:t>
            </a:r>
            <a:r>
              <a:rPr lang="en-GB" dirty="0"/>
              <a:t> 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683E-7C3A-4121-42C9-F8DBFE67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https://cs.millersville.edu/~gzoppetti/InstallingGccMac.html</a:t>
            </a:r>
          </a:p>
        </p:txBody>
      </p:sp>
    </p:spTree>
    <p:extLst>
      <p:ext uri="{BB962C8B-B14F-4D97-AF65-F5344CB8AC3E}">
        <p14:creationId xmlns:p14="http://schemas.microsoft.com/office/powerpoint/2010/main" val="202367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6A2C-380F-4D1B-B0A8-0C34814F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2F09-444D-E914-D438-BA9BE964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832415" cy="3541714"/>
          </a:xfrm>
        </p:spPr>
        <p:txBody>
          <a:bodyPr>
            <a:normAutofit fontScale="85000" lnSpcReduction="10000"/>
          </a:bodyPr>
          <a:lstStyle/>
          <a:p>
            <a:endParaRPr lang="en-GB" dirty="0"/>
          </a:p>
          <a:p>
            <a:r>
              <a:rPr lang="en-GB" dirty="0"/>
              <a:t>Download VSCODE with </a:t>
            </a:r>
            <a:r>
              <a:rPr lang="en-GB" dirty="0" err="1"/>
              <a:t>mysys</a:t>
            </a:r>
            <a:r>
              <a:rPr lang="en-GB" dirty="0"/>
              <a:t> compiler (Windows): https://www.youtube.com/watch?v=DMWD7wfhgNY</a:t>
            </a:r>
          </a:p>
          <a:p>
            <a:r>
              <a:rPr lang="en-GB" dirty="0"/>
              <a:t>Download VSCODE with </a:t>
            </a:r>
            <a:r>
              <a:rPr lang="en-GB" dirty="0" err="1"/>
              <a:t>mysys</a:t>
            </a:r>
            <a:r>
              <a:rPr lang="en-GB" dirty="0"/>
              <a:t> compiler (Linux): https://www.youtube.com/watch?v=oQ9E_LFoo9U</a:t>
            </a:r>
          </a:p>
          <a:p>
            <a:r>
              <a:rPr lang="en-GB" dirty="0"/>
              <a:t>Download VSCODE with </a:t>
            </a:r>
            <a:r>
              <a:rPr lang="en-GB" dirty="0" err="1"/>
              <a:t>gcc</a:t>
            </a:r>
            <a:r>
              <a:rPr lang="en-GB" dirty="0"/>
              <a:t> compiler (Mac): https://youtu.be/wY24ehH6mC0?si=ZuwQKPdLwIZF0Y6t</a:t>
            </a:r>
          </a:p>
          <a:p>
            <a:r>
              <a:rPr lang="en-GB" dirty="0"/>
              <a:t>					https://youtu.be/RSXwLOPHKVQ?si=SY1n4x0x3T5JJC5J</a:t>
            </a:r>
          </a:p>
        </p:txBody>
      </p:sp>
    </p:spTree>
    <p:extLst>
      <p:ext uri="{BB962C8B-B14F-4D97-AF65-F5344CB8AC3E}">
        <p14:creationId xmlns:p14="http://schemas.microsoft.com/office/powerpoint/2010/main" val="191264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</TotalTime>
  <Words>154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VS CODE and gcc compiler</vt:lpstr>
      <vt:lpstr>Download Visual Studio Code (Linux/Windows/Mac)</vt:lpstr>
      <vt:lpstr>Download MYSYS (Windows)</vt:lpstr>
      <vt:lpstr>Download gCC/G++ (Linux)</vt:lpstr>
      <vt:lpstr>Download gcc (Mac)</vt:lpstr>
      <vt:lpstr>YouTube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abdallah ouf</dc:creator>
  <cp:lastModifiedBy>Ahmed Khaled Mady</cp:lastModifiedBy>
  <cp:revision>6</cp:revision>
  <dcterms:created xsi:type="dcterms:W3CDTF">2024-01-22T23:12:58Z</dcterms:created>
  <dcterms:modified xsi:type="dcterms:W3CDTF">2024-02-17T15:46:44Z</dcterms:modified>
</cp:coreProperties>
</file>