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OOXDiagramDrawingRels1_12.svg" ContentType="image/svg"/>
  <Override PartName="/ppt/media/OOXDiagramDataRels2_0.png" ContentType="image/png"/>
  <Override PartName="/ppt/media/OOXDiagramDrawingRels1_11.png" ContentType="image/png"/>
  <Override PartName="/ppt/media/image1.png" ContentType="image/png"/>
  <Override PartName="/ppt/media/OOXDiagramDrawingRels1_10.svg" ContentType="image/svg"/>
  <Override PartName="/ppt/media/OOXDiagramDrawingRels1_9.png" ContentType="image/png"/>
  <Override PartName="/ppt/media/OOXDiagramDrawingRels1_1.svg" ContentType="image/svg"/>
  <Override PartName="/ppt/media/OOXDiagramDataRels1_13.png" ContentType="image/png"/>
  <Override PartName="/ppt/media/OOXDiagramDataRels2_1.svg" ContentType="image/svg"/>
  <Override PartName="/ppt/media/OOXDiagramDrawingRels1_5.svg" ContentType="image/svg"/>
  <Override PartName="/ppt/media/OOXDiagramDataRels1_12.svg" ContentType="image/svg"/>
  <Override PartName="/ppt/media/OOXDiagramDataRels1_4.png" ContentType="image/png"/>
  <Override PartName="/ppt/media/OOXDiagramDrawingRels1_4.png" ContentType="image/png"/>
  <Override PartName="/ppt/media/OOXDiagramDataRels1_7.png" ContentType="image/png"/>
  <Override PartName="/ppt/media/OOXDiagramDataRels1_9.png" ContentType="image/png"/>
  <Override PartName="/ppt/media/OOXDiagramDrawingRels2_0.png" ContentType="image/png"/>
  <Override PartName="/ppt/media/OOXDiagramDrawingRels1_13.png" ContentType="image/png"/>
  <Override PartName="/ppt/media/OOXDiagramDataRels1_0.png" ContentType="image/png"/>
  <Override PartName="/ppt/media/OOXDiagramDrawingRels1_2.png" ContentType="image/png"/>
  <Override PartName="/ppt/media/OOXDiagramDataRels2_5.svg" ContentType="image/svg"/>
  <Override PartName="/ppt/media/OOXDiagramDataRels1_8.svg" ContentType="image/svg"/>
  <Override PartName="/ppt/media/OOXDiagramDataRels2_2.png" ContentType="image/png"/>
  <Override PartName="/ppt/media/OOXDiagramDrawingRels1_3.svg" ContentType="image/svg"/>
  <Override PartName="/ppt/media/OOXDiagramDrawingRels2_1.svg" ContentType="image/svg"/>
  <Override PartName="/ppt/media/OOXDiagramDataRels1_1.svg" ContentType="image/svg"/>
  <Override PartName="/ppt/media/OOXDiagramDrawingRels2_2.png" ContentType="image/png"/>
  <Override PartName="/ppt/media/OOXDiagramDataRels1_10.svg" ContentType="image/svg"/>
  <Override PartName="/ppt/media/image2.png" ContentType="image/png"/>
  <Override PartName="/ppt/media/OOXDiagramDataRels1_2.png" ContentType="image/png"/>
  <Override PartName="/ppt/media/OOXDiagramDrawingRels2_3.svg" ContentType="image/svg"/>
  <Override PartName="/ppt/media/OOXDiagramDataRels1_3.svg" ContentType="image/svg"/>
  <Override PartName="/ppt/media/OOXDiagramDrawingRels2_5.svg" ContentType="image/svg"/>
  <Override PartName="/ppt/media/OOXDiagramDataRels1_5.svg" ContentType="image/svg"/>
  <Override PartName="/ppt/media/OOXDiagramDrawingRels1_8.svg" ContentType="image/svg"/>
  <Override PartName="/ppt/media/OOXDiagramDataRels2_4.png" ContentType="image/png"/>
  <Override PartName="/ppt/media/OOXDiagramDataRels1_6.svg" ContentType="image/svg"/>
  <Override PartName="/ppt/media/OOXDiagramDataRels2_3.svg" ContentType="image/svg"/>
  <Override PartName="/ppt/media/OOXDiagramDrawingRels1_0.png" ContentType="image/png"/>
  <Override PartName="/ppt/media/OOXDiagramDrawingRels1_7.png" ContentType="image/png"/>
  <Override PartName="/ppt/media/OOXDiagramDrawingRels1_6.svg" ContentType="image/svg"/>
  <Override PartName="/ppt/media/OOXDiagramDrawingRels2_4.png" ContentType="image/png"/>
  <Override PartName="/ppt/media/OOXDiagramDataRels1_11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11" Type="http://schemas.openxmlformats.org/officeDocument/2006/relationships/image" Target="../media/OOXDiagramDataRels1_2.png"/><Relationship Id="rId12" Type="http://schemas.openxmlformats.org/officeDocument/2006/relationships/image" Target="../media/OOXDiagramDataRels1_3.svg"/><Relationship Id="rId13" Type="http://schemas.openxmlformats.org/officeDocument/2006/relationships/image" Target="../media/OOXDiagramDataRels1_4.png"/><Relationship Id="rId14" Type="http://schemas.openxmlformats.org/officeDocument/2006/relationships/image" Target="../media/OOXDiagramDataRels1_5.svg"/><Relationship Id="rId2" Type="http://schemas.openxmlformats.org/officeDocument/2006/relationships/image" Target="../media/OOXDiagramDataRels1_6.svg"/><Relationship Id="rId3" Type="http://schemas.openxmlformats.org/officeDocument/2006/relationships/image" Target="../media/OOXDiagramDataRels1_7.png"/><Relationship Id="rId4" Type="http://schemas.openxmlformats.org/officeDocument/2006/relationships/image" Target="../media/OOXDiagramDataRels1_8.svg"/><Relationship Id="rId5" Type="http://schemas.openxmlformats.org/officeDocument/2006/relationships/image" Target="../media/OOXDiagramDataRels1_9.png"/><Relationship Id="rId6" Type="http://schemas.openxmlformats.org/officeDocument/2006/relationships/image" Target="../media/OOXDiagramDataRels1_10.svg"/><Relationship Id="rId7" Type="http://schemas.openxmlformats.org/officeDocument/2006/relationships/image" Target="../media/OOXDiagramDataRels1_11.png"/><Relationship Id="rId8" Type="http://schemas.openxmlformats.org/officeDocument/2006/relationships/image" Target="../media/OOXDiagramDataRels1_12.svg"/><Relationship Id="rId9" Type="http://schemas.openxmlformats.org/officeDocument/2006/relationships/image" Target="../media/OOXDiagramDataRels1_13.pn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11" Type="http://schemas.openxmlformats.org/officeDocument/2006/relationships/image" Target="../media/OOXDiagramDrawingRels1_2.png"/><Relationship Id="rId12" Type="http://schemas.openxmlformats.org/officeDocument/2006/relationships/image" Target="../media/OOXDiagramDrawingRels1_3.svg"/><Relationship Id="rId13" Type="http://schemas.openxmlformats.org/officeDocument/2006/relationships/image" Target="../media/OOXDiagramDrawingRels1_4.png"/><Relationship Id="rId14" Type="http://schemas.openxmlformats.org/officeDocument/2006/relationships/image" Target="../media/OOXDiagramDrawingRels1_5.svg"/><Relationship Id="rId2" Type="http://schemas.openxmlformats.org/officeDocument/2006/relationships/image" Target="../media/OOXDiagramDrawingRels1_6.svg"/><Relationship Id="rId3" Type="http://schemas.openxmlformats.org/officeDocument/2006/relationships/image" Target="../media/OOXDiagramDrawingRels1_7.png"/><Relationship Id="rId4" Type="http://schemas.openxmlformats.org/officeDocument/2006/relationships/image" Target="../media/OOXDiagramDrawingRels1_8.svg"/><Relationship Id="rId5" Type="http://schemas.openxmlformats.org/officeDocument/2006/relationships/image" Target="../media/OOXDiagramDrawingRels1_9.png"/><Relationship Id="rId6" Type="http://schemas.openxmlformats.org/officeDocument/2006/relationships/image" Target="../media/OOXDiagramDrawingRels1_10.svg"/><Relationship Id="rId7" Type="http://schemas.openxmlformats.org/officeDocument/2006/relationships/image" Target="../media/OOXDiagramDrawingRels1_11.png"/><Relationship Id="rId8" Type="http://schemas.openxmlformats.org/officeDocument/2006/relationships/image" Target="../media/OOXDiagramDrawingRels1_12.svg"/><Relationship Id="rId9" Type="http://schemas.openxmlformats.org/officeDocument/2006/relationships/image" Target="../media/OOXDiagramDrawingRels1_13.pn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B036F-F51E-4CA5-A15C-1D6E966469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DB2A9F-C30A-47B1-ADFA-9232B7D06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Times New Roman"/>
              <a:cs typeface="Times New Roman"/>
            </a:rPr>
            <a:t>In Software engineering you will learn:</a:t>
          </a:r>
        </a:p>
      </dgm:t>
    </dgm:pt>
    <dgm:pt modelId="{A0DD4BF9-DDCF-4549-BE0E-3AF9199242FD}" type="parTrans" cxnId="{CCA8CA71-B02D-4362-A514-BC932A568CE5}">
      <dgm:prSet/>
      <dgm:spPr/>
      <dgm:t>
        <a:bodyPr/>
        <a:lstStyle/>
        <a:p>
          <a:endParaRPr lang="en-US"/>
        </a:p>
      </dgm:t>
    </dgm:pt>
    <dgm:pt modelId="{55CF8D60-9301-456E-BAC4-F429B9789D40}" type="sibTrans" cxnId="{CCA8CA71-B02D-4362-A514-BC932A568CE5}">
      <dgm:prSet/>
      <dgm:spPr/>
      <dgm:t>
        <a:bodyPr/>
        <a:lstStyle/>
        <a:p>
          <a:endParaRPr lang="en-US"/>
        </a:p>
      </dgm:t>
    </dgm:pt>
    <dgm:pt modelId="{09DFF022-95C4-4356-B66E-04FDE300B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Linux in 4 lectures</a:t>
          </a:r>
        </a:p>
      </dgm:t>
    </dgm:pt>
    <dgm:pt modelId="{880506BC-E664-440A-AE55-564588F16960}" type="parTrans" cxnId="{BE8311F8-D721-45F4-8C17-F9F1AD1018C3}">
      <dgm:prSet/>
      <dgm:spPr/>
      <dgm:t>
        <a:bodyPr/>
        <a:lstStyle/>
        <a:p>
          <a:endParaRPr lang="en-US"/>
        </a:p>
      </dgm:t>
    </dgm:pt>
    <dgm:pt modelId="{AFD9CB11-E79A-46AA-9965-D85F47BB5FFD}" type="sibTrans" cxnId="{BE8311F8-D721-45F4-8C17-F9F1AD1018C3}">
      <dgm:prSet/>
      <dgm:spPr/>
      <dgm:t>
        <a:bodyPr/>
        <a:lstStyle/>
        <a:p>
          <a:endParaRPr lang="en-US"/>
        </a:p>
      </dgm:t>
    </dgm:pt>
    <dgm:pt modelId="{0C0CA08B-B181-4E61-8EC6-73B8DD6829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C++ programming language from basics to advanced in 15 lectures</a:t>
          </a:r>
        </a:p>
      </dgm:t>
    </dgm:pt>
    <dgm:pt modelId="{F3DA546D-F7EF-48D7-B1F4-E8661DFE94C3}" type="parTrans" cxnId="{6F5C77C0-5A1D-49AE-B952-31D14A414922}">
      <dgm:prSet/>
      <dgm:spPr/>
      <dgm:t>
        <a:bodyPr/>
        <a:lstStyle/>
        <a:p>
          <a:endParaRPr lang="en-US"/>
        </a:p>
      </dgm:t>
    </dgm:pt>
    <dgm:pt modelId="{D967C52F-0B7E-4141-8A37-2DFE440A33CA}" type="sibTrans" cxnId="{6F5C77C0-5A1D-49AE-B952-31D14A414922}">
      <dgm:prSet/>
      <dgm:spPr/>
      <dgm:t>
        <a:bodyPr/>
        <a:lstStyle/>
        <a:p>
          <a:endParaRPr lang="en-US"/>
        </a:p>
      </dgm:t>
    </dgm:pt>
    <dgm:pt modelId="{E163C21B-EF65-46D9-A2AE-130CD83B6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also includes advanced C++, OOP encapsulation, inheritance and polymorphism, also you will apply on design patterns.</a:t>
          </a:r>
        </a:p>
      </dgm:t>
    </dgm:pt>
    <dgm:pt modelId="{146EC53D-B90F-4D07-9ABD-6E7C3A0BE9E4}" type="parTrans" cxnId="{50215C73-ED1B-467E-AB99-7FD93C6AA94C}">
      <dgm:prSet/>
      <dgm:spPr/>
      <dgm:t>
        <a:bodyPr/>
        <a:lstStyle/>
        <a:p>
          <a:endParaRPr lang="en-US"/>
        </a:p>
      </dgm:t>
    </dgm:pt>
    <dgm:pt modelId="{9C4929B6-393F-4665-93B1-439D7E4F3F98}" type="sibTrans" cxnId="{50215C73-ED1B-467E-AB99-7FD93C6AA94C}">
      <dgm:prSet/>
      <dgm:spPr/>
      <dgm:t>
        <a:bodyPr/>
        <a:lstStyle/>
        <a:p>
          <a:endParaRPr lang="en-US"/>
        </a:p>
      </dgm:t>
    </dgm:pt>
    <dgm:pt modelId="{12265738-CF60-48B8-8C0C-1307CAF2F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Also, you will learn about data structure and algorithms.</a:t>
          </a:r>
        </a:p>
      </dgm:t>
    </dgm:pt>
    <dgm:pt modelId="{B9DDAD6A-615A-41BB-BB3C-1815E4054508}" type="parTrans" cxnId="{0197CAF6-5E32-4F83-B740-C0996F9B82BD}">
      <dgm:prSet/>
      <dgm:spPr/>
      <dgm:t>
        <a:bodyPr/>
        <a:lstStyle/>
        <a:p>
          <a:endParaRPr lang="en-US"/>
        </a:p>
      </dgm:t>
    </dgm:pt>
    <dgm:pt modelId="{72F0F9F4-E811-4BD9-86E8-2BCDA1274AAD}" type="sibTrans" cxnId="{0197CAF6-5E32-4F83-B740-C0996F9B82BD}">
      <dgm:prSet/>
      <dgm:spPr/>
      <dgm:t>
        <a:bodyPr/>
        <a:lstStyle/>
        <a:p>
          <a:endParaRPr lang="en-US"/>
        </a:p>
      </dgm:t>
    </dgm:pt>
    <dgm:pt modelId="{10D912D0-5218-49D4-98B2-9EAFCD6F10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Modern Technologies such as DevOps, Agile and Unit Testing.</a:t>
          </a:r>
        </a:p>
      </dgm:t>
    </dgm:pt>
    <dgm:pt modelId="{52967EDC-FC58-46CA-95C6-CD29FEAC7326}" type="parTrans" cxnId="{F40BF25E-AA21-4D91-B945-C31926665962}">
      <dgm:prSet/>
      <dgm:spPr/>
      <dgm:t>
        <a:bodyPr/>
        <a:lstStyle/>
        <a:p>
          <a:endParaRPr lang="en-US"/>
        </a:p>
      </dgm:t>
    </dgm:pt>
    <dgm:pt modelId="{1E48AEDA-B8EB-42D2-ACB1-B5F67348EEA9}" type="sibTrans" cxnId="{F40BF25E-AA21-4D91-B945-C31926665962}">
      <dgm:prSet/>
      <dgm:spPr/>
      <dgm:t>
        <a:bodyPr/>
        <a:lstStyle/>
        <a:p>
          <a:endParaRPr lang="en-US"/>
        </a:p>
      </dgm:t>
    </dgm:pt>
    <dgm:pt modelId="{67457B5E-60BF-4E1F-BAD2-412B5F5C1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</a:t>
          </a:r>
        </a:p>
      </dgm:t>
    </dgm:pt>
    <dgm:pt modelId="{1D10123A-BC8C-4D3B-B264-969157B9173B}" type="parTrans" cxnId="{6A7B1B84-BBBA-4AEC-A368-7F2948A883EC}">
      <dgm:prSet/>
      <dgm:spPr/>
      <dgm:t>
        <a:bodyPr/>
        <a:lstStyle/>
        <a:p>
          <a:endParaRPr lang="en-US"/>
        </a:p>
      </dgm:t>
    </dgm:pt>
    <dgm:pt modelId="{06A476E8-969D-4D79-8F8E-43F8DF7ED321}" type="sibTrans" cxnId="{6A7B1B84-BBBA-4AEC-A368-7F2948A883EC}">
      <dgm:prSet/>
      <dgm:spPr/>
      <dgm:t>
        <a:bodyPr/>
        <a:lstStyle/>
        <a:p>
          <a:endParaRPr lang="en-US"/>
        </a:p>
      </dgm:t>
    </dgm:pt>
    <dgm:pt modelId="{9A6392A1-F778-4717-BC33-2B6C273D8EE3}" type="pres">
      <dgm:prSet presAssocID="{9FFB036F-F51E-4CA5-A15C-1D6E96646901}" presName="root" presStyleCnt="0">
        <dgm:presLayoutVars>
          <dgm:dir/>
          <dgm:resizeHandles val="exact"/>
        </dgm:presLayoutVars>
      </dgm:prSet>
      <dgm:spPr/>
    </dgm:pt>
    <dgm:pt modelId="{8133A0F8-B39B-4B1E-AB2C-C49E47CE5D06}" type="pres">
      <dgm:prSet presAssocID="{37DB2A9F-C30A-47B1-ADFA-9232B7D06E83}" presName="compNode" presStyleCnt="0"/>
      <dgm:spPr/>
    </dgm:pt>
    <dgm:pt modelId="{F6981052-576F-4316-B0A1-0BE078F8C549}" type="pres">
      <dgm:prSet presAssocID="{37DB2A9F-C30A-47B1-ADFA-9232B7D06E83}" presName="bgRect" presStyleLbl="bgShp" presStyleIdx="0" presStyleCnt="7"/>
      <dgm:spPr/>
    </dgm:pt>
    <dgm:pt modelId="{8902B87E-CAF8-4596-92A5-685DAC0CD2F8}" type="pres">
      <dgm:prSet presAssocID="{37DB2A9F-C30A-47B1-ADFA-9232B7D06E8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1BF732-DE39-47EB-BCEE-0A5C182FC08B}" type="pres">
      <dgm:prSet presAssocID="{37DB2A9F-C30A-47B1-ADFA-9232B7D06E83}" presName="spaceRect" presStyleCnt="0"/>
      <dgm:spPr/>
    </dgm:pt>
    <dgm:pt modelId="{6D75BA66-5094-43C8-A6DB-DF760955F742}" type="pres">
      <dgm:prSet presAssocID="{37DB2A9F-C30A-47B1-ADFA-9232B7D06E83}" presName="parTx" presStyleLbl="revTx" presStyleIdx="0" presStyleCnt="7">
        <dgm:presLayoutVars>
          <dgm:chMax val="0"/>
          <dgm:chPref val="0"/>
        </dgm:presLayoutVars>
      </dgm:prSet>
      <dgm:spPr/>
    </dgm:pt>
    <dgm:pt modelId="{0D9E7564-7D66-4D6B-91BE-BD5B8FEE7E85}" type="pres">
      <dgm:prSet presAssocID="{55CF8D60-9301-456E-BAC4-F429B9789D40}" presName="sibTrans" presStyleCnt="0"/>
      <dgm:spPr/>
    </dgm:pt>
    <dgm:pt modelId="{A61B73C3-F1E7-47D1-A802-C4E477CB7854}" type="pres">
      <dgm:prSet presAssocID="{09DFF022-95C4-4356-B66E-04FDE300BACD}" presName="compNode" presStyleCnt="0"/>
      <dgm:spPr/>
    </dgm:pt>
    <dgm:pt modelId="{B330D8A5-949B-41D5-8F3F-FDD1ED1F0A2D}" type="pres">
      <dgm:prSet presAssocID="{09DFF022-95C4-4356-B66E-04FDE300BACD}" presName="bgRect" presStyleLbl="bgShp" presStyleIdx="1" presStyleCnt="7"/>
      <dgm:spPr/>
    </dgm:pt>
    <dgm:pt modelId="{B47EEC92-B75F-4337-A53E-E7AD8D83B68E}" type="pres">
      <dgm:prSet presAssocID="{09DFF022-95C4-4356-B66E-04FDE300BAC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0C49831-FBB3-4ACD-92EF-0A165002D7B5}" type="pres">
      <dgm:prSet presAssocID="{09DFF022-95C4-4356-B66E-04FDE300BACD}" presName="spaceRect" presStyleCnt="0"/>
      <dgm:spPr/>
    </dgm:pt>
    <dgm:pt modelId="{8AE8B373-1642-4047-8590-9DA515089B3F}" type="pres">
      <dgm:prSet presAssocID="{09DFF022-95C4-4356-B66E-04FDE300BACD}" presName="parTx" presStyleLbl="revTx" presStyleIdx="1" presStyleCnt="7">
        <dgm:presLayoutVars>
          <dgm:chMax val="0"/>
          <dgm:chPref val="0"/>
        </dgm:presLayoutVars>
      </dgm:prSet>
      <dgm:spPr/>
    </dgm:pt>
    <dgm:pt modelId="{DD24095A-2631-4E22-AD4A-1CFBDB5E8480}" type="pres">
      <dgm:prSet presAssocID="{AFD9CB11-E79A-46AA-9965-D85F47BB5FFD}" presName="sibTrans" presStyleCnt="0"/>
      <dgm:spPr/>
    </dgm:pt>
    <dgm:pt modelId="{5EBD38B7-21A8-41D4-BB44-7CB181A26891}" type="pres">
      <dgm:prSet presAssocID="{0C0CA08B-B181-4E61-8EC6-73B8DD68290A}" presName="compNode" presStyleCnt="0"/>
      <dgm:spPr/>
    </dgm:pt>
    <dgm:pt modelId="{7EA1595F-9D70-4072-B874-59BDF38BE3F4}" type="pres">
      <dgm:prSet presAssocID="{0C0CA08B-B181-4E61-8EC6-73B8DD68290A}" presName="bgRect" presStyleLbl="bgShp" presStyleIdx="2" presStyleCnt="7"/>
      <dgm:spPr/>
    </dgm:pt>
    <dgm:pt modelId="{03C4B20B-211F-4066-AD61-F5D4DA95FDFC}" type="pres">
      <dgm:prSet presAssocID="{0C0CA08B-B181-4E61-8EC6-73B8DD68290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0D0348D-6DDE-4D9A-811B-2DEBBF390EF8}" type="pres">
      <dgm:prSet presAssocID="{0C0CA08B-B181-4E61-8EC6-73B8DD68290A}" presName="spaceRect" presStyleCnt="0"/>
      <dgm:spPr/>
    </dgm:pt>
    <dgm:pt modelId="{E93B33F1-B7C0-4B04-82A9-D4F690D3F145}" type="pres">
      <dgm:prSet presAssocID="{0C0CA08B-B181-4E61-8EC6-73B8DD68290A}" presName="parTx" presStyleLbl="revTx" presStyleIdx="2" presStyleCnt="7">
        <dgm:presLayoutVars>
          <dgm:chMax val="0"/>
          <dgm:chPref val="0"/>
        </dgm:presLayoutVars>
      </dgm:prSet>
      <dgm:spPr/>
    </dgm:pt>
    <dgm:pt modelId="{16B19636-53DC-465C-98A7-188A57A1A430}" type="pres">
      <dgm:prSet presAssocID="{D967C52F-0B7E-4141-8A37-2DFE440A33CA}" presName="sibTrans" presStyleCnt="0"/>
      <dgm:spPr/>
    </dgm:pt>
    <dgm:pt modelId="{E5620F18-AA96-42BA-B119-315A0C2212FC}" type="pres">
      <dgm:prSet presAssocID="{E163C21B-EF65-46D9-A2AE-130CD83B63B0}" presName="compNode" presStyleCnt="0"/>
      <dgm:spPr/>
    </dgm:pt>
    <dgm:pt modelId="{3E48A3F4-0FC7-45D4-A31D-A234104B8CFF}" type="pres">
      <dgm:prSet presAssocID="{E163C21B-EF65-46D9-A2AE-130CD83B63B0}" presName="bgRect" presStyleLbl="bgShp" presStyleIdx="3" presStyleCnt="7"/>
      <dgm:spPr/>
    </dgm:pt>
    <dgm:pt modelId="{DDDC0955-016F-4C3F-8254-3F1CBA10F8D3}" type="pres">
      <dgm:prSet presAssocID="{E163C21B-EF65-46D9-A2AE-130CD83B63B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8CBAFE5-2590-405B-AEA0-6D1066BE311D}" type="pres">
      <dgm:prSet presAssocID="{E163C21B-EF65-46D9-A2AE-130CD83B63B0}" presName="spaceRect" presStyleCnt="0"/>
      <dgm:spPr/>
    </dgm:pt>
    <dgm:pt modelId="{DE0E0B3D-2A8A-4C75-9F27-29FAA528879B}" type="pres">
      <dgm:prSet presAssocID="{E163C21B-EF65-46D9-A2AE-130CD83B63B0}" presName="parTx" presStyleLbl="revTx" presStyleIdx="3" presStyleCnt="7">
        <dgm:presLayoutVars>
          <dgm:chMax val="0"/>
          <dgm:chPref val="0"/>
        </dgm:presLayoutVars>
      </dgm:prSet>
      <dgm:spPr/>
    </dgm:pt>
    <dgm:pt modelId="{0B4AC5B1-33C2-450F-8475-D75723E92384}" type="pres">
      <dgm:prSet presAssocID="{9C4929B6-393F-4665-93B1-439D7E4F3F98}" presName="sibTrans" presStyleCnt="0"/>
      <dgm:spPr/>
    </dgm:pt>
    <dgm:pt modelId="{E2855C8E-2A2D-4C71-90A7-50DE1DF5063B}" type="pres">
      <dgm:prSet presAssocID="{12265738-CF60-48B8-8C0C-1307CAF2FCDD}" presName="compNode" presStyleCnt="0"/>
      <dgm:spPr/>
    </dgm:pt>
    <dgm:pt modelId="{FC03D57A-1F66-40FA-A190-8251D317AE6A}" type="pres">
      <dgm:prSet presAssocID="{12265738-CF60-48B8-8C0C-1307CAF2FCDD}" presName="bgRect" presStyleLbl="bgShp" presStyleIdx="4" presStyleCnt="7"/>
      <dgm:spPr/>
    </dgm:pt>
    <dgm:pt modelId="{ADA4D311-0CBA-4749-86EE-A01F3C02B1D0}" type="pres">
      <dgm:prSet presAssocID="{12265738-CF60-48B8-8C0C-1307CAF2FCD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AB74C0-CC1F-4831-8AF8-6BD45547D5C3}" type="pres">
      <dgm:prSet presAssocID="{12265738-CF60-48B8-8C0C-1307CAF2FCDD}" presName="spaceRect" presStyleCnt="0"/>
      <dgm:spPr/>
    </dgm:pt>
    <dgm:pt modelId="{617474BD-7064-496A-B567-F928BCF41456}" type="pres">
      <dgm:prSet presAssocID="{12265738-CF60-48B8-8C0C-1307CAF2FCDD}" presName="parTx" presStyleLbl="revTx" presStyleIdx="4" presStyleCnt="7">
        <dgm:presLayoutVars>
          <dgm:chMax val="0"/>
          <dgm:chPref val="0"/>
        </dgm:presLayoutVars>
      </dgm:prSet>
      <dgm:spPr/>
    </dgm:pt>
    <dgm:pt modelId="{DA339898-D419-450C-BF8C-571C376DB5F4}" type="pres">
      <dgm:prSet presAssocID="{72F0F9F4-E811-4BD9-86E8-2BCDA1274AAD}" presName="sibTrans" presStyleCnt="0"/>
      <dgm:spPr/>
    </dgm:pt>
    <dgm:pt modelId="{97A4964C-2AA8-44F2-B34E-B919847215B8}" type="pres">
      <dgm:prSet presAssocID="{10D912D0-5218-49D4-98B2-9EAFCD6F10AF}" presName="compNode" presStyleCnt="0"/>
      <dgm:spPr/>
    </dgm:pt>
    <dgm:pt modelId="{9DC000F1-DC9B-4C89-9B09-BDDA96D0DE69}" type="pres">
      <dgm:prSet presAssocID="{10D912D0-5218-49D4-98B2-9EAFCD6F10AF}" presName="bgRect" presStyleLbl="bgShp" presStyleIdx="5" presStyleCnt="7"/>
      <dgm:spPr/>
    </dgm:pt>
    <dgm:pt modelId="{1BA653B4-1138-4D39-AA8E-009357FD6410}" type="pres">
      <dgm:prSet presAssocID="{10D912D0-5218-49D4-98B2-9EAFCD6F10A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45355E5-C875-4D28-B3C0-A32AB5BAA3B7}" type="pres">
      <dgm:prSet presAssocID="{10D912D0-5218-49D4-98B2-9EAFCD6F10AF}" presName="spaceRect" presStyleCnt="0"/>
      <dgm:spPr/>
    </dgm:pt>
    <dgm:pt modelId="{BC689779-8987-4AA8-A6C8-B16A57EFA9CD}" type="pres">
      <dgm:prSet presAssocID="{10D912D0-5218-49D4-98B2-9EAFCD6F10AF}" presName="parTx" presStyleLbl="revTx" presStyleIdx="5" presStyleCnt="7">
        <dgm:presLayoutVars>
          <dgm:chMax val="0"/>
          <dgm:chPref val="0"/>
        </dgm:presLayoutVars>
      </dgm:prSet>
      <dgm:spPr/>
    </dgm:pt>
    <dgm:pt modelId="{435EB472-14E0-4E8E-A502-6EE6E81FD460}" type="pres">
      <dgm:prSet presAssocID="{1E48AEDA-B8EB-42D2-ACB1-B5F67348EEA9}" presName="sibTrans" presStyleCnt="0"/>
      <dgm:spPr/>
    </dgm:pt>
    <dgm:pt modelId="{61E08115-DC73-4568-92E5-5F9BBFCA8AAB}" type="pres">
      <dgm:prSet presAssocID="{67457B5E-60BF-4E1F-BAD2-412B5F5C1975}" presName="compNode" presStyleCnt="0"/>
      <dgm:spPr/>
    </dgm:pt>
    <dgm:pt modelId="{BAA39D36-A78F-464D-8D1D-FE7B3B0AFBE7}" type="pres">
      <dgm:prSet presAssocID="{67457B5E-60BF-4E1F-BAD2-412B5F5C1975}" presName="bgRect" presStyleLbl="bgShp" presStyleIdx="6" presStyleCnt="7"/>
      <dgm:spPr/>
    </dgm:pt>
    <dgm:pt modelId="{9314400F-4026-4AA5-ABEA-5A441F89615C}" type="pres">
      <dgm:prSet presAssocID="{67457B5E-60BF-4E1F-BAD2-412B5F5C197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3F9B976-C323-489A-B337-B6A3291FC23B}" type="pres">
      <dgm:prSet presAssocID="{67457B5E-60BF-4E1F-BAD2-412B5F5C1975}" presName="spaceRect" presStyleCnt="0"/>
      <dgm:spPr/>
    </dgm:pt>
    <dgm:pt modelId="{74A77DE1-5F2E-4D41-856C-CB99CC877B38}" type="pres">
      <dgm:prSet presAssocID="{67457B5E-60BF-4E1F-BAD2-412B5F5C197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AA39C26-1D73-4BA9-9BE1-B5C620709D89}" type="presOf" srcId="{E163C21B-EF65-46D9-A2AE-130CD83B63B0}" destId="{DE0E0B3D-2A8A-4C75-9F27-29FAA528879B}" srcOrd="0" destOrd="0" presId="urn:microsoft.com/office/officeart/2018/2/layout/IconVerticalSolidList"/>
    <dgm:cxn modelId="{DEBEAA2E-9DBD-4BDA-871B-8FDFD161BBF4}" type="presOf" srcId="{12265738-CF60-48B8-8C0C-1307CAF2FCDD}" destId="{617474BD-7064-496A-B567-F928BCF41456}" srcOrd="0" destOrd="0" presId="urn:microsoft.com/office/officeart/2018/2/layout/IconVerticalSolidList"/>
    <dgm:cxn modelId="{CFD2662F-9B5A-491D-8B9C-F6F7A68EEA45}" type="presOf" srcId="{67457B5E-60BF-4E1F-BAD2-412B5F5C1975}" destId="{74A77DE1-5F2E-4D41-856C-CB99CC877B38}" srcOrd="0" destOrd="0" presId="urn:microsoft.com/office/officeart/2018/2/layout/IconVerticalSolidList"/>
    <dgm:cxn modelId="{F40BF25E-AA21-4D91-B945-C31926665962}" srcId="{9FFB036F-F51E-4CA5-A15C-1D6E96646901}" destId="{10D912D0-5218-49D4-98B2-9EAFCD6F10AF}" srcOrd="5" destOrd="0" parTransId="{52967EDC-FC58-46CA-95C6-CD29FEAC7326}" sibTransId="{1E48AEDA-B8EB-42D2-ACB1-B5F67348EEA9}"/>
    <dgm:cxn modelId="{CCA8CA71-B02D-4362-A514-BC932A568CE5}" srcId="{9FFB036F-F51E-4CA5-A15C-1D6E96646901}" destId="{37DB2A9F-C30A-47B1-ADFA-9232B7D06E83}" srcOrd="0" destOrd="0" parTransId="{A0DD4BF9-DDCF-4549-BE0E-3AF9199242FD}" sibTransId="{55CF8D60-9301-456E-BAC4-F429B9789D40}"/>
    <dgm:cxn modelId="{50215C73-ED1B-467E-AB99-7FD93C6AA94C}" srcId="{9FFB036F-F51E-4CA5-A15C-1D6E96646901}" destId="{E163C21B-EF65-46D9-A2AE-130CD83B63B0}" srcOrd="3" destOrd="0" parTransId="{146EC53D-B90F-4D07-9ABD-6E7C3A0BE9E4}" sibTransId="{9C4929B6-393F-4665-93B1-439D7E4F3F98}"/>
    <dgm:cxn modelId="{CAC5B97D-80EA-4811-A340-FBA0B9668F8B}" type="presOf" srcId="{37DB2A9F-C30A-47B1-ADFA-9232B7D06E83}" destId="{6D75BA66-5094-43C8-A6DB-DF760955F742}" srcOrd="0" destOrd="0" presId="urn:microsoft.com/office/officeart/2018/2/layout/IconVerticalSolidList"/>
    <dgm:cxn modelId="{6A7B1B84-BBBA-4AEC-A368-7F2948A883EC}" srcId="{9FFB036F-F51E-4CA5-A15C-1D6E96646901}" destId="{67457B5E-60BF-4E1F-BAD2-412B5F5C1975}" srcOrd="6" destOrd="0" parTransId="{1D10123A-BC8C-4D3B-B264-969157B9173B}" sibTransId="{06A476E8-969D-4D79-8F8E-43F8DF7ED321}"/>
    <dgm:cxn modelId="{6B8BB994-0A65-4B27-BE75-34C70F06F3FA}" type="presOf" srcId="{10D912D0-5218-49D4-98B2-9EAFCD6F10AF}" destId="{BC689779-8987-4AA8-A6C8-B16A57EFA9CD}" srcOrd="0" destOrd="0" presId="urn:microsoft.com/office/officeart/2018/2/layout/IconVerticalSolidList"/>
    <dgm:cxn modelId="{ADF56495-887A-4B54-B60B-51BB6AA6A8AA}" type="presOf" srcId="{09DFF022-95C4-4356-B66E-04FDE300BACD}" destId="{8AE8B373-1642-4047-8590-9DA515089B3F}" srcOrd="0" destOrd="0" presId="urn:microsoft.com/office/officeart/2018/2/layout/IconVerticalSolidList"/>
    <dgm:cxn modelId="{2176C2A3-5F02-409E-9425-6D979D715A10}" type="presOf" srcId="{9FFB036F-F51E-4CA5-A15C-1D6E96646901}" destId="{9A6392A1-F778-4717-BC33-2B6C273D8EE3}" srcOrd="0" destOrd="0" presId="urn:microsoft.com/office/officeart/2018/2/layout/IconVerticalSolidList"/>
    <dgm:cxn modelId="{D9F4ECB7-5921-467A-9D19-9A19BEFC00A5}" type="presOf" srcId="{0C0CA08B-B181-4E61-8EC6-73B8DD68290A}" destId="{E93B33F1-B7C0-4B04-82A9-D4F690D3F145}" srcOrd="0" destOrd="0" presId="urn:microsoft.com/office/officeart/2018/2/layout/IconVerticalSolidList"/>
    <dgm:cxn modelId="{6F5C77C0-5A1D-49AE-B952-31D14A414922}" srcId="{9FFB036F-F51E-4CA5-A15C-1D6E96646901}" destId="{0C0CA08B-B181-4E61-8EC6-73B8DD68290A}" srcOrd="2" destOrd="0" parTransId="{F3DA546D-F7EF-48D7-B1F4-E8661DFE94C3}" sibTransId="{D967C52F-0B7E-4141-8A37-2DFE440A33CA}"/>
    <dgm:cxn modelId="{0197CAF6-5E32-4F83-B740-C0996F9B82BD}" srcId="{9FFB036F-F51E-4CA5-A15C-1D6E96646901}" destId="{12265738-CF60-48B8-8C0C-1307CAF2FCDD}" srcOrd="4" destOrd="0" parTransId="{B9DDAD6A-615A-41BB-BB3C-1815E4054508}" sibTransId="{72F0F9F4-E811-4BD9-86E8-2BCDA1274AAD}"/>
    <dgm:cxn modelId="{BE8311F8-D721-45F4-8C17-F9F1AD1018C3}" srcId="{9FFB036F-F51E-4CA5-A15C-1D6E96646901}" destId="{09DFF022-95C4-4356-B66E-04FDE300BACD}" srcOrd="1" destOrd="0" parTransId="{880506BC-E664-440A-AE55-564588F16960}" sibTransId="{AFD9CB11-E79A-46AA-9965-D85F47BB5FFD}"/>
    <dgm:cxn modelId="{4FFA4EAE-3B0A-4C21-B832-5EBA8112390E}" type="presParOf" srcId="{9A6392A1-F778-4717-BC33-2B6C273D8EE3}" destId="{8133A0F8-B39B-4B1E-AB2C-C49E47CE5D06}" srcOrd="0" destOrd="0" presId="urn:microsoft.com/office/officeart/2018/2/layout/IconVerticalSolidList"/>
    <dgm:cxn modelId="{657B8A88-7D8A-4BA0-9E89-300D40670911}" type="presParOf" srcId="{8133A0F8-B39B-4B1E-AB2C-C49E47CE5D06}" destId="{F6981052-576F-4316-B0A1-0BE078F8C549}" srcOrd="0" destOrd="0" presId="urn:microsoft.com/office/officeart/2018/2/layout/IconVerticalSolidList"/>
    <dgm:cxn modelId="{7607A97A-BB9C-4354-BE4A-5677BC080E23}" type="presParOf" srcId="{8133A0F8-B39B-4B1E-AB2C-C49E47CE5D06}" destId="{8902B87E-CAF8-4596-92A5-685DAC0CD2F8}" srcOrd="1" destOrd="0" presId="urn:microsoft.com/office/officeart/2018/2/layout/IconVerticalSolidList"/>
    <dgm:cxn modelId="{C36F6A30-ECFB-420F-9887-8092080754EC}" type="presParOf" srcId="{8133A0F8-B39B-4B1E-AB2C-C49E47CE5D06}" destId="{391BF732-DE39-47EB-BCEE-0A5C182FC08B}" srcOrd="2" destOrd="0" presId="urn:microsoft.com/office/officeart/2018/2/layout/IconVerticalSolidList"/>
    <dgm:cxn modelId="{11711848-F6F7-4C66-BA88-387D5A618477}" type="presParOf" srcId="{8133A0F8-B39B-4B1E-AB2C-C49E47CE5D06}" destId="{6D75BA66-5094-43C8-A6DB-DF760955F742}" srcOrd="3" destOrd="0" presId="urn:microsoft.com/office/officeart/2018/2/layout/IconVerticalSolidList"/>
    <dgm:cxn modelId="{A344E75A-332F-41BB-B428-5B3819BD4C98}" type="presParOf" srcId="{9A6392A1-F778-4717-BC33-2B6C273D8EE3}" destId="{0D9E7564-7D66-4D6B-91BE-BD5B8FEE7E85}" srcOrd="1" destOrd="0" presId="urn:microsoft.com/office/officeart/2018/2/layout/IconVerticalSolidList"/>
    <dgm:cxn modelId="{226A0D78-79E4-43D2-A462-5C6B8E8BB721}" type="presParOf" srcId="{9A6392A1-F778-4717-BC33-2B6C273D8EE3}" destId="{A61B73C3-F1E7-47D1-A802-C4E477CB7854}" srcOrd="2" destOrd="0" presId="urn:microsoft.com/office/officeart/2018/2/layout/IconVerticalSolidList"/>
    <dgm:cxn modelId="{68C0D35D-63B6-43BE-A87F-1C40D42F1AF5}" type="presParOf" srcId="{A61B73C3-F1E7-47D1-A802-C4E477CB7854}" destId="{B330D8A5-949B-41D5-8F3F-FDD1ED1F0A2D}" srcOrd="0" destOrd="0" presId="urn:microsoft.com/office/officeart/2018/2/layout/IconVerticalSolidList"/>
    <dgm:cxn modelId="{C7CBE674-E06A-4402-881E-DD1265460441}" type="presParOf" srcId="{A61B73C3-F1E7-47D1-A802-C4E477CB7854}" destId="{B47EEC92-B75F-4337-A53E-E7AD8D83B68E}" srcOrd="1" destOrd="0" presId="urn:microsoft.com/office/officeart/2018/2/layout/IconVerticalSolidList"/>
    <dgm:cxn modelId="{3AEBF9E2-31E7-4B75-BB2E-C98F83F75DF8}" type="presParOf" srcId="{A61B73C3-F1E7-47D1-A802-C4E477CB7854}" destId="{50C49831-FBB3-4ACD-92EF-0A165002D7B5}" srcOrd="2" destOrd="0" presId="urn:microsoft.com/office/officeart/2018/2/layout/IconVerticalSolidList"/>
    <dgm:cxn modelId="{F940D78E-9919-4B79-84BB-28220CD627C1}" type="presParOf" srcId="{A61B73C3-F1E7-47D1-A802-C4E477CB7854}" destId="{8AE8B373-1642-4047-8590-9DA515089B3F}" srcOrd="3" destOrd="0" presId="urn:microsoft.com/office/officeart/2018/2/layout/IconVerticalSolidList"/>
    <dgm:cxn modelId="{28EE6224-A482-4FAD-9D91-4C7202004EB2}" type="presParOf" srcId="{9A6392A1-F778-4717-BC33-2B6C273D8EE3}" destId="{DD24095A-2631-4E22-AD4A-1CFBDB5E8480}" srcOrd="3" destOrd="0" presId="urn:microsoft.com/office/officeart/2018/2/layout/IconVerticalSolidList"/>
    <dgm:cxn modelId="{D642909C-5F26-413E-9782-3D08E17ACAF3}" type="presParOf" srcId="{9A6392A1-F778-4717-BC33-2B6C273D8EE3}" destId="{5EBD38B7-21A8-41D4-BB44-7CB181A26891}" srcOrd="4" destOrd="0" presId="urn:microsoft.com/office/officeart/2018/2/layout/IconVerticalSolidList"/>
    <dgm:cxn modelId="{88F36B6C-6D60-42D0-B69A-D12153D32A3A}" type="presParOf" srcId="{5EBD38B7-21A8-41D4-BB44-7CB181A26891}" destId="{7EA1595F-9D70-4072-B874-59BDF38BE3F4}" srcOrd="0" destOrd="0" presId="urn:microsoft.com/office/officeart/2018/2/layout/IconVerticalSolidList"/>
    <dgm:cxn modelId="{3DD71B7A-90DD-4E99-AA70-6D9CECACAB22}" type="presParOf" srcId="{5EBD38B7-21A8-41D4-BB44-7CB181A26891}" destId="{03C4B20B-211F-4066-AD61-F5D4DA95FDFC}" srcOrd="1" destOrd="0" presId="urn:microsoft.com/office/officeart/2018/2/layout/IconVerticalSolidList"/>
    <dgm:cxn modelId="{9C337107-4BB1-4D71-960C-0D60D0CC4CE2}" type="presParOf" srcId="{5EBD38B7-21A8-41D4-BB44-7CB181A26891}" destId="{60D0348D-6DDE-4D9A-811B-2DEBBF390EF8}" srcOrd="2" destOrd="0" presId="urn:microsoft.com/office/officeart/2018/2/layout/IconVerticalSolidList"/>
    <dgm:cxn modelId="{701124E0-A8BD-4850-BA72-59B3286BC83F}" type="presParOf" srcId="{5EBD38B7-21A8-41D4-BB44-7CB181A26891}" destId="{E93B33F1-B7C0-4B04-82A9-D4F690D3F145}" srcOrd="3" destOrd="0" presId="urn:microsoft.com/office/officeart/2018/2/layout/IconVerticalSolidList"/>
    <dgm:cxn modelId="{FFB5B006-DB37-4B94-866E-838A879A5DA1}" type="presParOf" srcId="{9A6392A1-F778-4717-BC33-2B6C273D8EE3}" destId="{16B19636-53DC-465C-98A7-188A57A1A430}" srcOrd="5" destOrd="0" presId="urn:microsoft.com/office/officeart/2018/2/layout/IconVerticalSolidList"/>
    <dgm:cxn modelId="{95A7179B-B12E-4CF5-9937-D9FB4D250A0E}" type="presParOf" srcId="{9A6392A1-F778-4717-BC33-2B6C273D8EE3}" destId="{E5620F18-AA96-42BA-B119-315A0C2212FC}" srcOrd="6" destOrd="0" presId="urn:microsoft.com/office/officeart/2018/2/layout/IconVerticalSolidList"/>
    <dgm:cxn modelId="{46450EEF-57B1-452C-8CBB-BBD7BC409520}" type="presParOf" srcId="{E5620F18-AA96-42BA-B119-315A0C2212FC}" destId="{3E48A3F4-0FC7-45D4-A31D-A234104B8CFF}" srcOrd="0" destOrd="0" presId="urn:microsoft.com/office/officeart/2018/2/layout/IconVerticalSolidList"/>
    <dgm:cxn modelId="{3D03DAA1-5D8F-4750-AD57-C8EA4D0FBAAD}" type="presParOf" srcId="{E5620F18-AA96-42BA-B119-315A0C2212FC}" destId="{DDDC0955-016F-4C3F-8254-3F1CBA10F8D3}" srcOrd="1" destOrd="0" presId="urn:microsoft.com/office/officeart/2018/2/layout/IconVerticalSolidList"/>
    <dgm:cxn modelId="{A4EA6B7C-5662-408C-A939-57586420C0D8}" type="presParOf" srcId="{E5620F18-AA96-42BA-B119-315A0C2212FC}" destId="{38CBAFE5-2590-405B-AEA0-6D1066BE311D}" srcOrd="2" destOrd="0" presId="urn:microsoft.com/office/officeart/2018/2/layout/IconVerticalSolidList"/>
    <dgm:cxn modelId="{B2C22DBA-5229-4164-B0A1-10420A3FBFF5}" type="presParOf" srcId="{E5620F18-AA96-42BA-B119-315A0C2212FC}" destId="{DE0E0B3D-2A8A-4C75-9F27-29FAA528879B}" srcOrd="3" destOrd="0" presId="urn:microsoft.com/office/officeart/2018/2/layout/IconVerticalSolidList"/>
    <dgm:cxn modelId="{8AC5F9B7-8324-4F94-AA75-A4C7648218BE}" type="presParOf" srcId="{9A6392A1-F778-4717-BC33-2B6C273D8EE3}" destId="{0B4AC5B1-33C2-450F-8475-D75723E92384}" srcOrd="7" destOrd="0" presId="urn:microsoft.com/office/officeart/2018/2/layout/IconVerticalSolidList"/>
    <dgm:cxn modelId="{C0A97CD2-3A7E-497F-9EE3-6B58BA02550D}" type="presParOf" srcId="{9A6392A1-F778-4717-BC33-2B6C273D8EE3}" destId="{E2855C8E-2A2D-4C71-90A7-50DE1DF5063B}" srcOrd="8" destOrd="0" presId="urn:microsoft.com/office/officeart/2018/2/layout/IconVerticalSolidList"/>
    <dgm:cxn modelId="{4476F991-14FD-40FB-A7CA-53744D3691AE}" type="presParOf" srcId="{E2855C8E-2A2D-4C71-90A7-50DE1DF5063B}" destId="{FC03D57A-1F66-40FA-A190-8251D317AE6A}" srcOrd="0" destOrd="0" presId="urn:microsoft.com/office/officeart/2018/2/layout/IconVerticalSolidList"/>
    <dgm:cxn modelId="{D6B97F58-46AE-40AE-9E6D-0BBBB2E9A432}" type="presParOf" srcId="{E2855C8E-2A2D-4C71-90A7-50DE1DF5063B}" destId="{ADA4D311-0CBA-4749-86EE-A01F3C02B1D0}" srcOrd="1" destOrd="0" presId="urn:microsoft.com/office/officeart/2018/2/layout/IconVerticalSolidList"/>
    <dgm:cxn modelId="{4CC50381-954B-42C7-AD97-DEF2A83E9627}" type="presParOf" srcId="{E2855C8E-2A2D-4C71-90A7-50DE1DF5063B}" destId="{2CAB74C0-CC1F-4831-8AF8-6BD45547D5C3}" srcOrd="2" destOrd="0" presId="urn:microsoft.com/office/officeart/2018/2/layout/IconVerticalSolidList"/>
    <dgm:cxn modelId="{C8320487-F85C-4A45-BB92-D0761891FCF3}" type="presParOf" srcId="{E2855C8E-2A2D-4C71-90A7-50DE1DF5063B}" destId="{617474BD-7064-496A-B567-F928BCF41456}" srcOrd="3" destOrd="0" presId="urn:microsoft.com/office/officeart/2018/2/layout/IconVerticalSolidList"/>
    <dgm:cxn modelId="{95EA2576-337B-4D45-B15C-109C05E72757}" type="presParOf" srcId="{9A6392A1-F778-4717-BC33-2B6C273D8EE3}" destId="{DA339898-D419-450C-BF8C-571C376DB5F4}" srcOrd="9" destOrd="0" presId="urn:microsoft.com/office/officeart/2018/2/layout/IconVerticalSolidList"/>
    <dgm:cxn modelId="{BE6096BE-3F47-4EED-B99A-C1C4DC0435DE}" type="presParOf" srcId="{9A6392A1-F778-4717-BC33-2B6C273D8EE3}" destId="{97A4964C-2AA8-44F2-B34E-B919847215B8}" srcOrd="10" destOrd="0" presId="urn:microsoft.com/office/officeart/2018/2/layout/IconVerticalSolidList"/>
    <dgm:cxn modelId="{ADBE8167-8C66-430E-9A38-BA954845A59D}" type="presParOf" srcId="{97A4964C-2AA8-44F2-B34E-B919847215B8}" destId="{9DC000F1-DC9B-4C89-9B09-BDDA96D0DE69}" srcOrd="0" destOrd="0" presId="urn:microsoft.com/office/officeart/2018/2/layout/IconVerticalSolidList"/>
    <dgm:cxn modelId="{32048AB8-C2E3-462C-9C5C-2301A0512A56}" type="presParOf" srcId="{97A4964C-2AA8-44F2-B34E-B919847215B8}" destId="{1BA653B4-1138-4D39-AA8E-009357FD6410}" srcOrd="1" destOrd="0" presId="urn:microsoft.com/office/officeart/2018/2/layout/IconVerticalSolidList"/>
    <dgm:cxn modelId="{4732B784-2C94-42C8-A7A6-CC101FE20174}" type="presParOf" srcId="{97A4964C-2AA8-44F2-B34E-B919847215B8}" destId="{745355E5-C875-4D28-B3C0-A32AB5BAA3B7}" srcOrd="2" destOrd="0" presId="urn:microsoft.com/office/officeart/2018/2/layout/IconVerticalSolidList"/>
    <dgm:cxn modelId="{4A04CADD-7DA5-43CD-AC5B-6090A695C2BA}" type="presParOf" srcId="{97A4964C-2AA8-44F2-B34E-B919847215B8}" destId="{BC689779-8987-4AA8-A6C8-B16A57EFA9CD}" srcOrd="3" destOrd="0" presId="urn:microsoft.com/office/officeart/2018/2/layout/IconVerticalSolidList"/>
    <dgm:cxn modelId="{70BD73A0-C6B5-48FC-B30E-4B5957C2D1BD}" type="presParOf" srcId="{9A6392A1-F778-4717-BC33-2B6C273D8EE3}" destId="{435EB472-14E0-4E8E-A502-6EE6E81FD460}" srcOrd="11" destOrd="0" presId="urn:microsoft.com/office/officeart/2018/2/layout/IconVerticalSolidList"/>
    <dgm:cxn modelId="{F60D09AA-2316-42DC-8A06-251495413BF3}" type="presParOf" srcId="{9A6392A1-F778-4717-BC33-2B6C273D8EE3}" destId="{61E08115-DC73-4568-92E5-5F9BBFCA8AAB}" srcOrd="12" destOrd="0" presId="urn:microsoft.com/office/officeart/2018/2/layout/IconVerticalSolidList"/>
    <dgm:cxn modelId="{C3C9386B-7BD1-4BE2-BF02-517BCA186C34}" type="presParOf" srcId="{61E08115-DC73-4568-92E5-5F9BBFCA8AAB}" destId="{BAA39D36-A78F-464D-8D1D-FE7B3B0AFBE7}" srcOrd="0" destOrd="0" presId="urn:microsoft.com/office/officeart/2018/2/layout/IconVerticalSolidList"/>
    <dgm:cxn modelId="{1F2F63BD-04AB-4913-A8FA-481438E667D5}" type="presParOf" srcId="{61E08115-DC73-4568-92E5-5F9BBFCA8AAB}" destId="{9314400F-4026-4AA5-ABEA-5A441F89615C}" srcOrd="1" destOrd="0" presId="urn:microsoft.com/office/officeart/2018/2/layout/IconVerticalSolidList"/>
    <dgm:cxn modelId="{A89668F9-8AAD-4CD4-80B2-12D5E626B589}" type="presParOf" srcId="{61E08115-DC73-4568-92E5-5F9BBFCA8AAB}" destId="{D3F9B976-C323-489A-B337-B6A3291FC23B}" srcOrd="2" destOrd="0" presId="urn:microsoft.com/office/officeart/2018/2/layout/IconVerticalSolidList"/>
    <dgm:cxn modelId="{A9394083-7DC5-4245-A6C0-091FFC984515}" type="presParOf" srcId="{61E08115-DC73-4568-92E5-5F9BBFCA8AAB}" destId="{74A77DE1-5F2E-4D41-856C-CB99CC877B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1FFBE-9366-4C79-9FD9-7196D211C8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182CAE-7EA6-4146-BAFF-998773C2702D}">
      <dgm:prSet/>
      <dgm:spPr/>
      <dgm:t>
        <a:bodyPr/>
        <a:lstStyle/>
        <a:p>
          <a:r>
            <a:rPr lang="en-US"/>
            <a:t>Interfacing  13 Sessions</a:t>
          </a:r>
        </a:p>
      </dgm:t>
    </dgm:pt>
    <dgm:pt modelId="{DFCD51B6-9FA5-4299-8EC0-5E26BB95BE8C}" type="parTrans" cxnId="{D3AFF875-8329-4008-9326-FBED0A357919}">
      <dgm:prSet/>
      <dgm:spPr/>
      <dgm:t>
        <a:bodyPr/>
        <a:lstStyle/>
        <a:p>
          <a:endParaRPr lang="en-US"/>
        </a:p>
      </dgm:t>
    </dgm:pt>
    <dgm:pt modelId="{9033D6C7-CF75-4B5E-93D1-85CB6CA12A7D}" type="sibTrans" cxnId="{D3AFF875-8329-4008-9326-FBED0A357919}">
      <dgm:prSet/>
      <dgm:spPr/>
      <dgm:t>
        <a:bodyPr/>
        <a:lstStyle/>
        <a:p>
          <a:endParaRPr lang="en-US"/>
        </a:p>
      </dgm:t>
    </dgm:pt>
    <dgm:pt modelId="{A97362FE-3674-4A45-BCDE-19CDC23413A6}">
      <dgm:prSet/>
      <dgm:spPr/>
      <dgm:t>
        <a:bodyPr/>
        <a:lstStyle/>
        <a:p>
          <a:r>
            <a:rPr lang="en-US"/>
            <a:t>RTOS 4 Sessions</a:t>
          </a:r>
        </a:p>
      </dgm:t>
    </dgm:pt>
    <dgm:pt modelId="{51002648-EF1C-4067-BB00-523B6CD167CA}" type="parTrans" cxnId="{394EFB78-B6A9-46DB-B485-4300DD8F3395}">
      <dgm:prSet/>
      <dgm:spPr/>
      <dgm:t>
        <a:bodyPr/>
        <a:lstStyle/>
        <a:p>
          <a:endParaRPr lang="en-US"/>
        </a:p>
      </dgm:t>
    </dgm:pt>
    <dgm:pt modelId="{195946DC-767B-4654-AA10-AE11A4918CCA}" type="sibTrans" cxnId="{394EFB78-B6A9-46DB-B485-4300DD8F3395}">
      <dgm:prSet/>
      <dgm:spPr/>
      <dgm:t>
        <a:bodyPr/>
        <a:lstStyle/>
        <a:p>
          <a:endParaRPr lang="en-US"/>
        </a:p>
      </dgm:t>
    </dgm:pt>
    <dgm:pt modelId="{D8AAFEA8-68C4-48D5-8006-9ADEDDD7559A}">
      <dgm:prSet/>
      <dgm:spPr/>
      <dgm:t>
        <a:bodyPr/>
        <a:lstStyle/>
        <a:p>
          <a:r>
            <a:rPr lang="en-US"/>
            <a:t>Total: 17~ 18 Sessions</a:t>
          </a:r>
        </a:p>
      </dgm:t>
    </dgm:pt>
    <dgm:pt modelId="{E91E7E37-C6D6-4D9A-8609-18127FEE53BC}" type="parTrans" cxnId="{EE43DC8F-107A-4728-B514-007E022A4CAE}">
      <dgm:prSet/>
      <dgm:spPr/>
      <dgm:t>
        <a:bodyPr/>
        <a:lstStyle/>
        <a:p>
          <a:endParaRPr lang="en-US"/>
        </a:p>
      </dgm:t>
    </dgm:pt>
    <dgm:pt modelId="{0E866897-FE17-4A34-8B6C-0DBA96B09077}" type="sibTrans" cxnId="{EE43DC8F-107A-4728-B514-007E022A4CAE}">
      <dgm:prSet/>
      <dgm:spPr/>
      <dgm:t>
        <a:bodyPr/>
        <a:lstStyle/>
        <a:p>
          <a:endParaRPr lang="en-US"/>
        </a:p>
      </dgm:t>
    </dgm:pt>
    <dgm:pt modelId="{9CAC2C65-DAF2-4155-A379-46F6191488A9}" type="pres">
      <dgm:prSet presAssocID="{3421FFBE-9366-4C79-9FD9-7196D211C8C6}" presName="root" presStyleCnt="0">
        <dgm:presLayoutVars>
          <dgm:dir/>
          <dgm:resizeHandles val="exact"/>
        </dgm:presLayoutVars>
      </dgm:prSet>
      <dgm:spPr/>
    </dgm:pt>
    <dgm:pt modelId="{762BC490-4F2A-42B1-A83B-2E6F12304E16}" type="pres">
      <dgm:prSet presAssocID="{C5182CAE-7EA6-4146-BAFF-998773C2702D}" presName="compNode" presStyleCnt="0"/>
      <dgm:spPr/>
    </dgm:pt>
    <dgm:pt modelId="{D886F5F4-6CC8-46E6-B832-3291CCCF81BC}" type="pres">
      <dgm:prSet presAssocID="{C5182CAE-7EA6-4146-BAFF-998773C2702D}" presName="bgRect" presStyleLbl="bgShp" presStyleIdx="0" presStyleCnt="3"/>
      <dgm:spPr/>
    </dgm:pt>
    <dgm:pt modelId="{94AF283E-7AAA-4F04-91B0-C0F0E3E39E6E}" type="pres">
      <dgm:prSet presAssocID="{C5182CAE-7EA6-4146-BAFF-998773C270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6E6E053-33F1-4371-8A2F-EB1D6E0B92E5}" type="pres">
      <dgm:prSet presAssocID="{C5182CAE-7EA6-4146-BAFF-998773C2702D}" presName="spaceRect" presStyleCnt="0"/>
      <dgm:spPr/>
    </dgm:pt>
    <dgm:pt modelId="{24FF1AB7-B5E5-46E5-86F1-2F873C9CC84D}" type="pres">
      <dgm:prSet presAssocID="{C5182CAE-7EA6-4146-BAFF-998773C2702D}" presName="parTx" presStyleLbl="revTx" presStyleIdx="0" presStyleCnt="3">
        <dgm:presLayoutVars>
          <dgm:chMax val="0"/>
          <dgm:chPref val="0"/>
        </dgm:presLayoutVars>
      </dgm:prSet>
      <dgm:spPr/>
    </dgm:pt>
    <dgm:pt modelId="{A268DDFA-7ED4-4668-A7CD-79E704736C95}" type="pres">
      <dgm:prSet presAssocID="{9033D6C7-CF75-4B5E-93D1-85CB6CA12A7D}" presName="sibTrans" presStyleCnt="0"/>
      <dgm:spPr/>
    </dgm:pt>
    <dgm:pt modelId="{A2036C50-47A4-4DBF-800F-05F7666DEE31}" type="pres">
      <dgm:prSet presAssocID="{A97362FE-3674-4A45-BCDE-19CDC23413A6}" presName="compNode" presStyleCnt="0"/>
      <dgm:spPr/>
    </dgm:pt>
    <dgm:pt modelId="{69016BF4-58EC-4E03-84B0-782FD812D750}" type="pres">
      <dgm:prSet presAssocID="{A97362FE-3674-4A45-BCDE-19CDC23413A6}" presName="bgRect" presStyleLbl="bgShp" presStyleIdx="1" presStyleCnt="3"/>
      <dgm:spPr/>
    </dgm:pt>
    <dgm:pt modelId="{FABC1731-9980-49FC-9911-5B7CB5B4DB8B}" type="pres">
      <dgm:prSet presAssocID="{A97362FE-3674-4A45-BCDE-19CDC23413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92734F-9E03-48FD-A5D0-BDFEAE9D8C02}" type="pres">
      <dgm:prSet presAssocID="{A97362FE-3674-4A45-BCDE-19CDC23413A6}" presName="spaceRect" presStyleCnt="0"/>
      <dgm:spPr/>
    </dgm:pt>
    <dgm:pt modelId="{3E1FFA2C-C0C7-4978-8293-5E86FBCC5408}" type="pres">
      <dgm:prSet presAssocID="{A97362FE-3674-4A45-BCDE-19CDC23413A6}" presName="parTx" presStyleLbl="revTx" presStyleIdx="1" presStyleCnt="3">
        <dgm:presLayoutVars>
          <dgm:chMax val="0"/>
          <dgm:chPref val="0"/>
        </dgm:presLayoutVars>
      </dgm:prSet>
      <dgm:spPr/>
    </dgm:pt>
    <dgm:pt modelId="{D6FDE3D3-462C-4D5A-8D86-AD26E36E8BD0}" type="pres">
      <dgm:prSet presAssocID="{195946DC-767B-4654-AA10-AE11A4918CCA}" presName="sibTrans" presStyleCnt="0"/>
      <dgm:spPr/>
    </dgm:pt>
    <dgm:pt modelId="{91376A74-11C9-4CAD-829D-352A9C479967}" type="pres">
      <dgm:prSet presAssocID="{D8AAFEA8-68C4-48D5-8006-9ADEDDD7559A}" presName="compNode" presStyleCnt="0"/>
      <dgm:spPr/>
    </dgm:pt>
    <dgm:pt modelId="{EB469827-84B8-4863-B7C7-0B309C839FCE}" type="pres">
      <dgm:prSet presAssocID="{D8AAFEA8-68C4-48D5-8006-9ADEDDD7559A}" presName="bgRect" presStyleLbl="bgShp" presStyleIdx="2" presStyleCnt="3"/>
      <dgm:spPr/>
    </dgm:pt>
    <dgm:pt modelId="{3A73FA90-FAC6-4C55-89D1-E8C0A3411245}" type="pres">
      <dgm:prSet presAssocID="{D8AAFEA8-68C4-48D5-8006-9ADEDDD755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495153E-8D7B-4EC2-B34E-7A921ABB3E32}" type="pres">
      <dgm:prSet presAssocID="{D8AAFEA8-68C4-48D5-8006-9ADEDDD7559A}" presName="spaceRect" presStyleCnt="0"/>
      <dgm:spPr/>
    </dgm:pt>
    <dgm:pt modelId="{0E793FA4-5C65-4AC0-BD91-A7E595D8651A}" type="pres">
      <dgm:prSet presAssocID="{D8AAFEA8-68C4-48D5-8006-9ADEDDD755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0AE5D2F-CAEF-4DFF-81E4-3EBFEBFC219F}" type="presOf" srcId="{D8AAFEA8-68C4-48D5-8006-9ADEDDD7559A}" destId="{0E793FA4-5C65-4AC0-BD91-A7E595D8651A}" srcOrd="0" destOrd="0" presId="urn:microsoft.com/office/officeart/2018/2/layout/IconVerticalSolidList"/>
    <dgm:cxn modelId="{6AF3C767-E03E-40F8-AD28-2E69793206B9}" type="presOf" srcId="{3421FFBE-9366-4C79-9FD9-7196D211C8C6}" destId="{9CAC2C65-DAF2-4155-A379-46F6191488A9}" srcOrd="0" destOrd="0" presId="urn:microsoft.com/office/officeart/2018/2/layout/IconVerticalSolidList"/>
    <dgm:cxn modelId="{53953B6D-FB46-483E-B78F-919D83DF7DF0}" type="presOf" srcId="{C5182CAE-7EA6-4146-BAFF-998773C2702D}" destId="{24FF1AB7-B5E5-46E5-86F1-2F873C9CC84D}" srcOrd="0" destOrd="0" presId="urn:microsoft.com/office/officeart/2018/2/layout/IconVerticalSolidList"/>
    <dgm:cxn modelId="{64986954-2897-40CC-8F21-09B92C0C575F}" type="presOf" srcId="{A97362FE-3674-4A45-BCDE-19CDC23413A6}" destId="{3E1FFA2C-C0C7-4978-8293-5E86FBCC5408}" srcOrd="0" destOrd="0" presId="urn:microsoft.com/office/officeart/2018/2/layout/IconVerticalSolidList"/>
    <dgm:cxn modelId="{D3AFF875-8329-4008-9326-FBED0A357919}" srcId="{3421FFBE-9366-4C79-9FD9-7196D211C8C6}" destId="{C5182CAE-7EA6-4146-BAFF-998773C2702D}" srcOrd="0" destOrd="0" parTransId="{DFCD51B6-9FA5-4299-8EC0-5E26BB95BE8C}" sibTransId="{9033D6C7-CF75-4B5E-93D1-85CB6CA12A7D}"/>
    <dgm:cxn modelId="{394EFB78-B6A9-46DB-B485-4300DD8F3395}" srcId="{3421FFBE-9366-4C79-9FD9-7196D211C8C6}" destId="{A97362FE-3674-4A45-BCDE-19CDC23413A6}" srcOrd="1" destOrd="0" parTransId="{51002648-EF1C-4067-BB00-523B6CD167CA}" sibTransId="{195946DC-767B-4654-AA10-AE11A4918CCA}"/>
    <dgm:cxn modelId="{EE43DC8F-107A-4728-B514-007E022A4CAE}" srcId="{3421FFBE-9366-4C79-9FD9-7196D211C8C6}" destId="{D8AAFEA8-68C4-48D5-8006-9ADEDDD7559A}" srcOrd="2" destOrd="0" parTransId="{E91E7E37-C6D6-4D9A-8609-18127FEE53BC}" sibTransId="{0E866897-FE17-4A34-8B6C-0DBA96B09077}"/>
    <dgm:cxn modelId="{D554C8D1-49E3-41A9-9778-ED96A6B77618}" type="presParOf" srcId="{9CAC2C65-DAF2-4155-A379-46F6191488A9}" destId="{762BC490-4F2A-42B1-A83B-2E6F12304E16}" srcOrd="0" destOrd="0" presId="urn:microsoft.com/office/officeart/2018/2/layout/IconVerticalSolidList"/>
    <dgm:cxn modelId="{87B85F14-F612-414C-A4E6-F39347A3ADAD}" type="presParOf" srcId="{762BC490-4F2A-42B1-A83B-2E6F12304E16}" destId="{D886F5F4-6CC8-46E6-B832-3291CCCF81BC}" srcOrd="0" destOrd="0" presId="urn:microsoft.com/office/officeart/2018/2/layout/IconVerticalSolidList"/>
    <dgm:cxn modelId="{C448C6FF-4478-4FE3-AA89-F967949BF9DF}" type="presParOf" srcId="{762BC490-4F2A-42B1-A83B-2E6F12304E16}" destId="{94AF283E-7AAA-4F04-91B0-C0F0E3E39E6E}" srcOrd="1" destOrd="0" presId="urn:microsoft.com/office/officeart/2018/2/layout/IconVerticalSolidList"/>
    <dgm:cxn modelId="{BCC828A4-796C-465E-87D4-1457EC1E7A39}" type="presParOf" srcId="{762BC490-4F2A-42B1-A83B-2E6F12304E16}" destId="{B6E6E053-33F1-4371-8A2F-EB1D6E0B92E5}" srcOrd="2" destOrd="0" presId="urn:microsoft.com/office/officeart/2018/2/layout/IconVerticalSolidList"/>
    <dgm:cxn modelId="{09F091AE-CA42-48CC-8041-4C7C6D49266E}" type="presParOf" srcId="{762BC490-4F2A-42B1-A83B-2E6F12304E16}" destId="{24FF1AB7-B5E5-46E5-86F1-2F873C9CC84D}" srcOrd="3" destOrd="0" presId="urn:microsoft.com/office/officeart/2018/2/layout/IconVerticalSolidList"/>
    <dgm:cxn modelId="{EDA8D244-A381-493E-B71D-A400C423FB2B}" type="presParOf" srcId="{9CAC2C65-DAF2-4155-A379-46F6191488A9}" destId="{A268DDFA-7ED4-4668-A7CD-79E704736C95}" srcOrd="1" destOrd="0" presId="urn:microsoft.com/office/officeart/2018/2/layout/IconVerticalSolidList"/>
    <dgm:cxn modelId="{A265A96C-7EFE-4E69-B8EC-30B1AF1F2DFA}" type="presParOf" srcId="{9CAC2C65-DAF2-4155-A379-46F6191488A9}" destId="{A2036C50-47A4-4DBF-800F-05F7666DEE31}" srcOrd="2" destOrd="0" presId="urn:microsoft.com/office/officeart/2018/2/layout/IconVerticalSolidList"/>
    <dgm:cxn modelId="{08CB65CA-86D9-4372-8B43-AA75E2A61F52}" type="presParOf" srcId="{A2036C50-47A4-4DBF-800F-05F7666DEE31}" destId="{69016BF4-58EC-4E03-84B0-782FD812D750}" srcOrd="0" destOrd="0" presId="urn:microsoft.com/office/officeart/2018/2/layout/IconVerticalSolidList"/>
    <dgm:cxn modelId="{881CC843-9769-41B4-B60C-445B9C817DB3}" type="presParOf" srcId="{A2036C50-47A4-4DBF-800F-05F7666DEE31}" destId="{FABC1731-9980-49FC-9911-5B7CB5B4DB8B}" srcOrd="1" destOrd="0" presId="urn:microsoft.com/office/officeart/2018/2/layout/IconVerticalSolidList"/>
    <dgm:cxn modelId="{A1774E1E-AC80-4159-928B-7395C0BB262D}" type="presParOf" srcId="{A2036C50-47A4-4DBF-800F-05F7666DEE31}" destId="{9692734F-9E03-48FD-A5D0-BDFEAE9D8C02}" srcOrd="2" destOrd="0" presId="urn:microsoft.com/office/officeart/2018/2/layout/IconVerticalSolidList"/>
    <dgm:cxn modelId="{162E02AF-D7DB-46CE-9F2F-28C40AD5165A}" type="presParOf" srcId="{A2036C50-47A4-4DBF-800F-05F7666DEE31}" destId="{3E1FFA2C-C0C7-4978-8293-5E86FBCC5408}" srcOrd="3" destOrd="0" presId="urn:microsoft.com/office/officeart/2018/2/layout/IconVerticalSolidList"/>
    <dgm:cxn modelId="{E7A2FB16-C8ED-4BA5-BBD2-8C277A0A38AC}" type="presParOf" srcId="{9CAC2C65-DAF2-4155-A379-46F6191488A9}" destId="{D6FDE3D3-462C-4D5A-8D86-AD26E36E8BD0}" srcOrd="3" destOrd="0" presId="urn:microsoft.com/office/officeart/2018/2/layout/IconVerticalSolidList"/>
    <dgm:cxn modelId="{34686888-E5D2-416D-B45F-D91C54242111}" type="presParOf" srcId="{9CAC2C65-DAF2-4155-A379-46F6191488A9}" destId="{91376A74-11C9-4CAD-829D-352A9C479967}" srcOrd="4" destOrd="0" presId="urn:microsoft.com/office/officeart/2018/2/layout/IconVerticalSolidList"/>
    <dgm:cxn modelId="{AB0E933B-75B0-43BB-88E7-74FD798F05F9}" type="presParOf" srcId="{91376A74-11C9-4CAD-829D-352A9C479967}" destId="{EB469827-84B8-4863-B7C7-0B309C839FCE}" srcOrd="0" destOrd="0" presId="urn:microsoft.com/office/officeart/2018/2/layout/IconVerticalSolidList"/>
    <dgm:cxn modelId="{E1FB5028-FBF3-4B5B-A080-FD226B0F4248}" type="presParOf" srcId="{91376A74-11C9-4CAD-829D-352A9C479967}" destId="{3A73FA90-FAC6-4C55-89D1-E8C0A3411245}" srcOrd="1" destOrd="0" presId="urn:microsoft.com/office/officeart/2018/2/layout/IconVerticalSolidList"/>
    <dgm:cxn modelId="{540E4CDB-08BB-43BE-87B6-28C49BC86EA2}" type="presParOf" srcId="{91376A74-11C9-4CAD-829D-352A9C479967}" destId="{0495153E-8D7B-4EC2-B34E-7A921ABB3E32}" srcOrd="2" destOrd="0" presId="urn:microsoft.com/office/officeart/2018/2/layout/IconVerticalSolidList"/>
    <dgm:cxn modelId="{A31483D0-5294-4923-BD00-1D64CC5D2BBC}" type="presParOf" srcId="{91376A74-11C9-4CAD-829D-352A9C479967}" destId="{0E793FA4-5C65-4AC0-BD91-A7E595D865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B3028-6004-4F64-B76A-692D882583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E1555D-226A-4302-A4C8-5F6799BB3AA0}">
      <dgm:prSet/>
      <dgm:spPr/>
      <dgm:t>
        <a:bodyPr/>
        <a:lstStyle/>
        <a:p>
          <a:r>
            <a:rPr lang="en-US"/>
            <a:t>ROS basics 7 sessions</a:t>
          </a:r>
        </a:p>
      </dgm:t>
    </dgm:pt>
    <dgm:pt modelId="{AEF95B58-312F-4789-9570-69E3B2D33062}" type="parTrans" cxnId="{3F631EE4-818D-4BA4-8AA6-9ACBFCDF19BD}">
      <dgm:prSet/>
      <dgm:spPr/>
      <dgm:t>
        <a:bodyPr/>
        <a:lstStyle/>
        <a:p>
          <a:endParaRPr lang="en-US"/>
        </a:p>
      </dgm:t>
    </dgm:pt>
    <dgm:pt modelId="{4BA5A4B0-7C90-4C55-A130-5A84CAB45898}" type="sibTrans" cxnId="{3F631EE4-818D-4BA4-8AA6-9ACBFCDF19BD}">
      <dgm:prSet/>
      <dgm:spPr/>
      <dgm:t>
        <a:bodyPr/>
        <a:lstStyle/>
        <a:p>
          <a:endParaRPr lang="en-US"/>
        </a:p>
      </dgm:t>
    </dgm:pt>
    <dgm:pt modelId="{74D1F15B-E088-44F2-A1EA-721147DEDA38}">
      <dgm:prSet/>
      <dgm:spPr/>
      <dgm:t>
        <a:bodyPr/>
        <a:lstStyle/>
        <a:p>
          <a:r>
            <a:rPr lang="en-US"/>
            <a:t>ROS Architecture</a:t>
          </a:r>
        </a:p>
      </dgm:t>
    </dgm:pt>
    <dgm:pt modelId="{20C1F2EC-B076-4EA9-A5A5-DDF71365E1C8}" type="parTrans" cxnId="{FFBCA505-6151-4E1C-A4CC-E8A9D0296E06}">
      <dgm:prSet/>
      <dgm:spPr/>
      <dgm:t>
        <a:bodyPr/>
        <a:lstStyle/>
        <a:p>
          <a:endParaRPr lang="en-US"/>
        </a:p>
      </dgm:t>
    </dgm:pt>
    <dgm:pt modelId="{21B3172B-6AAD-4E1C-AAFF-FDE005E2026E}" type="sibTrans" cxnId="{FFBCA505-6151-4E1C-A4CC-E8A9D0296E06}">
      <dgm:prSet/>
      <dgm:spPr/>
      <dgm:t>
        <a:bodyPr/>
        <a:lstStyle/>
        <a:p>
          <a:endParaRPr lang="en-US"/>
        </a:p>
      </dgm:t>
    </dgm:pt>
    <dgm:pt modelId="{B11B7102-EAAA-42C0-8404-0B9AF7D42DD8}">
      <dgm:prSet/>
      <dgm:spPr/>
      <dgm:t>
        <a:bodyPr/>
        <a:lstStyle/>
        <a:p>
          <a:r>
            <a:rPr lang="en-US"/>
            <a:t>Nodes and packages</a:t>
          </a:r>
        </a:p>
      </dgm:t>
    </dgm:pt>
    <dgm:pt modelId="{0DEE7B6E-8A87-49BA-AFDB-A7C5B2CCEED2}" type="parTrans" cxnId="{D5D7E9BE-1F5E-4BCF-B2A6-B7D96F8EB74C}">
      <dgm:prSet/>
      <dgm:spPr/>
      <dgm:t>
        <a:bodyPr/>
        <a:lstStyle/>
        <a:p>
          <a:endParaRPr lang="en-US"/>
        </a:p>
      </dgm:t>
    </dgm:pt>
    <dgm:pt modelId="{741FFE91-13B5-4C93-81D1-07EB2C4F741D}" type="sibTrans" cxnId="{D5D7E9BE-1F5E-4BCF-B2A6-B7D96F8EB74C}">
      <dgm:prSet/>
      <dgm:spPr/>
      <dgm:t>
        <a:bodyPr/>
        <a:lstStyle/>
        <a:p>
          <a:endParaRPr lang="en-US"/>
        </a:p>
      </dgm:t>
    </dgm:pt>
    <dgm:pt modelId="{E734AB15-5946-4C00-A2BF-8054F4C32BAA}">
      <dgm:prSet/>
      <dgm:spPr/>
      <dgm:t>
        <a:bodyPr/>
        <a:lstStyle/>
        <a:p>
          <a:r>
            <a:rPr lang="en-US"/>
            <a:t>messages</a:t>
          </a:r>
        </a:p>
      </dgm:t>
    </dgm:pt>
    <dgm:pt modelId="{5946A424-1AFE-470F-81F1-6422FD2E67E7}" type="parTrans" cxnId="{1D3F0BC9-5751-47AE-9A26-DA946F350632}">
      <dgm:prSet/>
      <dgm:spPr/>
      <dgm:t>
        <a:bodyPr/>
        <a:lstStyle/>
        <a:p>
          <a:endParaRPr lang="en-US"/>
        </a:p>
      </dgm:t>
    </dgm:pt>
    <dgm:pt modelId="{68278D82-7406-43D2-B865-FBAD0FAF2AC5}" type="sibTrans" cxnId="{1D3F0BC9-5751-47AE-9A26-DA946F350632}">
      <dgm:prSet/>
      <dgm:spPr/>
      <dgm:t>
        <a:bodyPr/>
        <a:lstStyle/>
        <a:p>
          <a:endParaRPr lang="en-US"/>
        </a:p>
      </dgm:t>
    </dgm:pt>
    <dgm:pt modelId="{D5D1D6AB-4796-49BF-8342-D8586B4CE1B7}">
      <dgm:prSet/>
      <dgm:spPr/>
      <dgm:t>
        <a:bodyPr/>
        <a:lstStyle/>
        <a:p>
          <a:r>
            <a:rPr lang="en-US"/>
            <a:t>Services</a:t>
          </a:r>
        </a:p>
      </dgm:t>
    </dgm:pt>
    <dgm:pt modelId="{07FCB463-0DDD-4D8D-976C-AA63C85DB1B6}" type="parTrans" cxnId="{D7809866-072D-4BE8-9BAA-793D6D96F23C}">
      <dgm:prSet/>
      <dgm:spPr/>
      <dgm:t>
        <a:bodyPr/>
        <a:lstStyle/>
        <a:p>
          <a:endParaRPr lang="en-US"/>
        </a:p>
      </dgm:t>
    </dgm:pt>
    <dgm:pt modelId="{0B3C7E4C-592E-43B1-8DE2-759B8211452E}" type="sibTrans" cxnId="{D7809866-072D-4BE8-9BAA-793D6D96F23C}">
      <dgm:prSet/>
      <dgm:spPr/>
      <dgm:t>
        <a:bodyPr/>
        <a:lstStyle/>
        <a:p>
          <a:endParaRPr lang="en-US"/>
        </a:p>
      </dgm:t>
    </dgm:pt>
    <dgm:pt modelId="{CD1B7096-74FF-4DCA-89D4-38F6E9E560FD}">
      <dgm:prSet/>
      <dgm:spPr/>
      <dgm:t>
        <a:bodyPr/>
        <a:lstStyle/>
        <a:p>
          <a:r>
            <a:rPr lang="en-US"/>
            <a:t>Actions</a:t>
          </a:r>
        </a:p>
      </dgm:t>
    </dgm:pt>
    <dgm:pt modelId="{D1DBF51A-2023-4B54-97DE-D7CDC9455117}" type="parTrans" cxnId="{E5F0B400-D3C1-48D4-8D87-B2B712FE1DC0}">
      <dgm:prSet/>
      <dgm:spPr/>
      <dgm:t>
        <a:bodyPr/>
        <a:lstStyle/>
        <a:p>
          <a:endParaRPr lang="en-US"/>
        </a:p>
      </dgm:t>
    </dgm:pt>
    <dgm:pt modelId="{37B1812F-6153-49D3-97C8-7D3028E9C632}" type="sibTrans" cxnId="{E5F0B400-D3C1-48D4-8D87-B2B712FE1DC0}">
      <dgm:prSet/>
      <dgm:spPr/>
      <dgm:t>
        <a:bodyPr/>
        <a:lstStyle/>
        <a:p>
          <a:endParaRPr lang="en-US"/>
        </a:p>
      </dgm:t>
    </dgm:pt>
    <dgm:pt modelId="{A3E9F146-91DC-4134-92AA-456EACD26D81}">
      <dgm:prSet/>
      <dgm:spPr/>
      <dgm:t>
        <a:bodyPr/>
        <a:lstStyle/>
        <a:p>
          <a:r>
            <a:rPr lang="en-US"/>
            <a:t>URDF</a:t>
          </a:r>
        </a:p>
      </dgm:t>
    </dgm:pt>
    <dgm:pt modelId="{AFF1A41F-34BE-4CA9-A112-9F89AD7178D2}" type="parTrans" cxnId="{955EDBDE-6639-478C-B8A2-E44E9DCE5CFD}">
      <dgm:prSet/>
      <dgm:spPr/>
      <dgm:t>
        <a:bodyPr/>
        <a:lstStyle/>
        <a:p>
          <a:endParaRPr lang="en-US"/>
        </a:p>
      </dgm:t>
    </dgm:pt>
    <dgm:pt modelId="{2106D22A-A4B5-4390-80B1-85C4EC2FADE2}" type="sibTrans" cxnId="{955EDBDE-6639-478C-B8A2-E44E9DCE5CFD}">
      <dgm:prSet/>
      <dgm:spPr/>
      <dgm:t>
        <a:bodyPr/>
        <a:lstStyle/>
        <a:p>
          <a:endParaRPr lang="en-US"/>
        </a:p>
      </dgm:t>
    </dgm:pt>
    <dgm:pt modelId="{E62F4A57-B23C-4883-BD52-5C394BCFC6BA}">
      <dgm:prSet/>
      <dgm:spPr/>
      <dgm:t>
        <a:bodyPr/>
        <a:lstStyle/>
        <a:p>
          <a:r>
            <a:rPr lang="en-US"/>
            <a:t>ROS Advanced 8 Sessions</a:t>
          </a:r>
        </a:p>
      </dgm:t>
    </dgm:pt>
    <dgm:pt modelId="{4C7214D5-64D1-4968-BEBD-4D6A08DFC661}" type="parTrans" cxnId="{5F701C41-1278-4A76-8733-61D10C7549BA}">
      <dgm:prSet/>
      <dgm:spPr/>
      <dgm:t>
        <a:bodyPr/>
        <a:lstStyle/>
        <a:p>
          <a:endParaRPr lang="en-US"/>
        </a:p>
      </dgm:t>
    </dgm:pt>
    <dgm:pt modelId="{0AE41820-DDC4-4977-A8B0-34E662CA7FB2}" type="sibTrans" cxnId="{5F701C41-1278-4A76-8733-61D10C7549BA}">
      <dgm:prSet/>
      <dgm:spPr/>
      <dgm:t>
        <a:bodyPr/>
        <a:lstStyle/>
        <a:p>
          <a:endParaRPr lang="en-US"/>
        </a:p>
      </dgm:t>
    </dgm:pt>
    <dgm:pt modelId="{A70C96E9-15CE-4D5F-AFC2-C995EFCC7B03}">
      <dgm:prSet/>
      <dgm:spPr/>
      <dgm:t>
        <a:bodyPr/>
        <a:lstStyle/>
        <a:p>
          <a:r>
            <a:rPr lang="en-US"/>
            <a:t>Probability</a:t>
          </a:r>
        </a:p>
      </dgm:t>
    </dgm:pt>
    <dgm:pt modelId="{FE83251F-ABD2-4696-BB33-D4FD3294CF7C}" type="parTrans" cxnId="{9BCE16DB-BAE7-4948-AE7A-C9F35EEC68B4}">
      <dgm:prSet/>
      <dgm:spPr/>
      <dgm:t>
        <a:bodyPr/>
        <a:lstStyle/>
        <a:p>
          <a:endParaRPr lang="en-US"/>
        </a:p>
      </dgm:t>
    </dgm:pt>
    <dgm:pt modelId="{79D3DE71-3633-4E97-A1E9-85E6B8085AB5}" type="sibTrans" cxnId="{9BCE16DB-BAE7-4948-AE7A-C9F35EEC68B4}">
      <dgm:prSet/>
      <dgm:spPr/>
      <dgm:t>
        <a:bodyPr/>
        <a:lstStyle/>
        <a:p>
          <a:endParaRPr lang="en-US"/>
        </a:p>
      </dgm:t>
    </dgm:pt>
    <dgm:pt modelId="{92688D61-3C1E-4CB1-8B82-A3E18CF5084C}">
      <dgm:prSet/>
      <dgm:spPr/>
      <dgm:t>
        <a:bodyPr/>
        <a:lstStyle/>
        <a:p>
          <a:r>
            <a:rPr lang="en-US"/>
            <a:t>Kinematics</a:t>
          </a:r>
        </a:p>
      </dgm:t>
    </dgm:pt>
    <dgm:pt modelId="{B2FF0EDB-BAC3-4233-8144-A7DD867BC00F}" type="parTrans" cxnId="{26A81F96-3370-4730-B689-D4DEB0071E10}">
      <dgm:prSet/>
      <dgm:spPr/>
      <dgm:t>
        <a:bodyPr/>
        <a:lstStyle/>
        <a:p>
          <a:endParaRPr lang="en-US"/>
        </a:p>
      </dgm:t>
    </dgm:pt>
    <dgm:pt modelId="{881B9199-2043-464F-B63E-24BE6D68E3C4}" type="sibTrans" cxnId="{26A81F96-3370-4730-B689-D4DEB0071E10}">
      <dgm:prSet/>
      <dgm:spPr/>
      <dgm:t>
        <a:bodyPr/>
        <a:lstStyle/>
        <a:p>
          <a:endParaRPr lang="en-US"/>
        </a:p>
      </dgm:t>
    </dgm:pt>
    <dgm:pt modelId="{9ABC2C9C-FFC5-4E8A-8253-4196BF60821B}">
      <dgm:prSet/>
      <dgm:spPr/>
      <dgm:t>
        <a:bodyPr/>
        <a:lstStyle/>
        <a:p>
          <a:r>
            <a:rPr lang="en-US"/>
            <a:t>Localization and mapping</a:t>
          </a:r>
        </a:p>
      </dgm:t>
    </dgm:pt>
    <dgm:pt modelId="{DAE4CD9E-2325-437B-9C04-508B9C3606BB}" type="parTrans" cxnId="{645C0D0B-797B-45CB-A751-C92481CBBA53}">
      <dgm:prSet/>
      <dgm:spPr/>
      <dgm:t>
        <a:bodyPr/>
        <a:lstStyle/>
        <a:p>
          <a:endParaRPr lang="en-US"/>
        </a:p>
      </dgm:t>
    </dgm:pt>
    <dgm:pt modelId="{31188503-5728-4EB4-9FE9-9DC97950C40F}" type="sibTrans" cxnId="{645C0D0B-797B-45CB-A751-C92481CBBA53}">
      <dgm:prSet/>
      <dgm:spPr/>
      <dgm:t>
        <a:bodyPr/>
        <a:lstStyle/>
        <a:p>
          <a:endParaRPr lang="en-US"/>
        </a:p>
      </dgm:t>
    </dgm:pt>
    <dgm:pt modelId="{48EDCCBE-D4AF-453B-B71C-39ED2379C045}">
      <dgm:prSet/>
      <dgm:spPr/>
      <dgm:t>
        <a:bodyPr/>
        <a:lstStyle/>
        <a:p>
          <a:r>
            <a:rPr lang="en-US"/>
            <a:t>Path planning</a:t>
          </a:r>
        </a:p>
      </dgm:t>
    </dgm:pt>
    <dgm:pt modelId="{9A810C92-3D7A-4A44-9516-D8085B16B07A}" type="parTrans" cxnId="{E66922F4-1D40-4810-8901-72D04EFDA585}">
      <dgm:prSet/>
      <dgm:spPr/>
      <dgm:t>
        <a:bodyPr/>
        <a:lstStyle/>
        <a:p>
          <a:endParaRPr lang="en-US"/>
        </a:p>
      </dgm:t>
    </dgm:pt>
    <dgm:pt modelId="{6DF81441-AB1E-4294-B381-702E92C5725B}" type="sibTrans" cxnId="{E66922F4-1D40-4810-8901-72D04EFDA585}">
      <dgm:prSet/>
      <dgm:spPr/>
      <dgm:t>
        <a:bodyPr/>
        <a:lstStyle/>
        <a:p>
          <a:endParaRPr lang="en-US"/>
        </a:p>
      </dgm:t>
    </dgm:pt>
    <dgm:pt modelId="{D8C0B459-7F7B-4ABA-A310-DE814EA6226B}">
      <dgm:prSet/>
      <dgm:spPr/>
      <dgm:t>
        <a:bodyPr/>
        <a:lstStyle/>
        <a:p>
          <a:r>
            <a:rPr lang="en-US"/>
            <a:t>project</a:t>
          </a:r>
        </a:p>
      </dgm:t>
    </dgm:pt>
    <dgm:pt modelId="{F375EF8A-0107-44B9-9E11-AC15F5CD97B2}" type="parTrans" cxnId="{3E1C84CD-030C-4DD6-9E6E-33FA89A5EE8A}">
      <dgm:prSet/>
      <dgm:spPr/>
      <dgm:t>
        <a:bodyPr/>
        <a:lstStyle/>
        <a:p>
          <a:endParaRPr lang="en-US"/>
        </a:p>
      </dgm:t>
    </dgm:pt>
    <dgm:pt modelId="{290E5C24-FAC9-48D2-AE6E-4FB91F4148D5}" type="sibTrans" cxnId="{3E1C84CD-030C-4DD6-9E6E-33FA89A5EE8A}">
      <dgm:prSet/>
      <dgm:spPr/>
      <dgm:t>
        <a:bodyPr/>
        <a:lstStyle/>
        <a:p>
          <a:endParaRPr lang="en-US"/>
        </a:p>
      </dgm:t>
    </dgm:pt>
    <dgm:pt modelId="{04734016-5223-4858-92C8-396814DBD2E4}" type="pres">
      <dgm:prSet presAssocID="{00CB3028-6004-4F64-B76A-692D882583E6}" presName="linear" presStyleCnt="0">
        <dgm:presLayoutVars>
          <dgm:animLvl val="lvl"/>
          <dgm:resizeHandles val="exact"/>
        </dgm:presLayoutVars>
      </dgm:prSet>
      <dgm:spPr/>
    </dgm:pt>
    <dgm:pt modelId="{D8B9FC42-8BFB-4B9B-8D11-E9534846600A}" type="pres">
      <dgm:prSet presAssocID="{20E1555D-226A-4302-A4C8-5F6799BB3A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68829E-15A2-43B3-8967-BA5EB6228E34}" type="pres">
      <dgm:prSet presAssocID="{20E1555D-226A-4302-A4C8-5F6799BB3AA0}" presName="childText" presStyleLbl="revTx" presStyleIdx="0" presStyleCnt="2">
        <dgm:presLayoutVars>
          <dgm:bulletEnabled val="1"/>
        </dgm:presLayoutVars>
      </dgm:prSet>
      <dgm:spPr/>
    </dgm:pt>
    <dgm:pt modelId="{7F762733-838E-48DE-AEBE-EAAD8423BFEC}" type="pres">
      <dgm:prSet presAssocID="{E62F4A57-B23C-4883-BD52-5C394BCFC6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9D25FD-3ACE-4327-8D58-E1334E98F973}" type="pres">
      <dgm:prSet presAssocID="{E62F4A57-B23C-4883-BD52-5C394BCFC6B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5F0B400-D3C1-48D4-8D87-B2B712FE1DC0}" srcId="{20E1555D-226A-4302-A4C8-5F6799BB3AA0}" destId="{CD1B7096-74FF-4DCA-89D4-38F6E9E560FD}" srcOrd="4" destOrd="0" parTransId="{D1DBF51A-2023-4B54-97DE-D7CDC9455117}" sibTransId="{37B1812F-6153-49D3-97C8-7D3028E9C632}"/>
    <dgm:cxn modelId="{FFBCA505-6151-4E1C-A4CC-E8A9D0296E06}" srcId="{20E1555D-226A-4302-A4C8-5F6799BB3AA0}" destId="{74D1F15B-E088-44F2-A1EA-721147DEDA38}" srcOrd="0" destOrd="0" parTransId="{20C1F2EC-B076-4EA9-A5A5-DDF71365E1C8}" sibTransId="{21B3172B-6AAD-4E1C-AAFF-FDE005E2026E}"/>
    <dgm:cxn modelId="{645C0D0B-797B-45CB-A751-C92481CBBA53}" srcId="{E62F4A57-B23C-4883-BD52-5C394BCFC6BA}" destId="{9ABC2C9C-FFC5-4E8A-8253-4196BF60821B}" srcOrd="2" destOrd="0" parTransId="{DAE4CD9E-2325-437B-9C04-508B9C3606BB}" sibTransId="{31188503-5728-4EB4-9FE9-9DC97950C40F}"/>
    <dgm:cxn modelId="{91C2552A-07D3-48EB-944C-2BCBAD22494F}" type="presOf" srcId="{E734AB15-5946-4C00-A2BF-8054F4C32BAA}" destId="{8868829E-15A2-43B3-8967-BA5EB6228E34}" srcOrd="0" destOrd="2" presId="urn:microsoft.com/office/officeart/2005/8/layout/vList2"/>
    <dgm:cxn modelId="{61CCDC31-35A5-4481-A694-FF41B94AA7B6}" type="presOf" srcId="{D8C0B459-7F7B-4ABA-A310-DE814EA6226B}" destId="{F49D25FD-3ACE-4327-8D58-E1334E98F973}" srcOrd="0" destOrd="4" presId="urn:microsoft.com/office/officeart/2005/8/layout/vList2"/>
    <dgm:cxn modelId="{5F701C41-1278-4A76-8733-61D10C7549BA}" srcId="{00CB3028-6004-4F64-B76A-692D882583E6}" destId="{E62F4A57-B23C-4883-BD52-5C394BCFC6BA}" srcOrd="1" destOrd="0" parTransId="{4C7214D5-64D1-4968-BEBD-4D6A08DFC661}" sibTransId="{0AE41820-DDC4-4977-A8B0-34E662CA7FB2}"/>
    <dgm:cxn modelId="{D7809866-072D-4BE8-9BAA-793D6D96F23C}" srcId="{20E1555D-226A-4302-A4C8-5F6799BB3AA0}" destId="{D5D1D6AB-4796-49BF-8342-D8586B4CE1B7}" srcOrd="3" destOrd="0" parTransId="{07FCB463-0DDD-4D8D-976C-AA63C85DB1B6}" sibTransId="{0B3C7E4C-592E-43B1-8DE2-759B8211452E}"/>
    <dgm:cxn modelId="{F263C44B-0274-4CFE-B9F7-E003C68DD7F1}" type="presOf" srcId="{A70C96E9-15CE-4D5F-AFC2-C995EFCC7B03}" destId="{F49D25FD-3ACE-4327-8D58-E1334E98F973}" srcOrd="0" destOrd="0" presId="urn:microsoft.com/office/officeart/2005/8/layout/vList2"/>
    <dgm:cxn modelId="{0B776D52-560D-4F94-9950-D3FFFD1A798A}" type="presOf" srcId="{E62F4A57-B23C-4883-BD52-5C394BCFC6BA}" destId="{7F762733-838E-48DE-AEBE-EAAD8423BFEC}" srcOrd="0" destOrd="0" presId="urn:microsoft.com/office/officeart/2005/8/layout/vList2"/>
    <dgm:cxn modelId="{BA21F384-45DE-4E17-9698-D44EE4614FD1}" type="presOf" srcId="{A3E9F146-91DC-4134-92AA-456EACD26D81}" destId="{8868829E-15A2-43B3-8967-BA5EB6228E34}" srcOrd="0" destOrd="5" presId="urn:microsoft.com/office/officeart/2005/8/layout/vList2"/>
    <dgm:cxn modelId="{FB0D688A-F43E-49B3-969A-96C68D98DF3B}" type="presOf" srcId="{9ABC2C9C-FFC5-4E8A-8253-4196BF60821B}" destId="{F49D25FD-3ACE-4327-8D58-E1334E98F973}" srcOrd="0" destOrd="2" presId="urn:microsoft.com/office/officeart/2005/8/layout/vList2"/>
    <dgm:cxn modelId="{9777ED8B-267A-4730-BB36-4C8A56D77AB2}" type="presOf" srcId="{00CB3028-6004-4F64-B76A-692D882583E6}" destId="{04734016-5223-4858-92C8-396814DBD2E4}" srcOrd="0" destOrd="0" presId="urn:microsoft.com/office/officeart/2005/8/layout/vList2"/>
    <dgm:cxn modelId="{FB5B628E-FE94-4F26-BE37-F5702CD7B6DA}" type="presOf" srcId="{D5D1D6AB-4796-49BF-8342-D8586B4CE1B7}" destId="{8868829E-15A2-43B3-8967-BA5EB6228E34}" srcOrd="0" destOrd="3" presId="urn:microsoft.com/office/officeart/2005/8/layout/vList2"/>
    <dgm:cxn modelId="{26A81F96-3370-4730-B689-D4DEB0071E10}" srcId="{E62F4A57-B23C-4883-BD52-5C394BCFC6BA}" destId="{92688D61-3C1E-4CB1-8B82-A3E18CF5084C}" srcOrd="1" destOrd="0" parTransId="{B2FF0EDB-BAC3-4233-8144-A7DD867BC00F}" sibTransId="{881B9199-2043-464F-B63E-24BE6D68E3C4}"/>
    <dgm:cxn modelId="{56746CA0-599C-4C26-8273-82E898EDBB50}" type="presOf" srcId="{48EDCCBE-D4AF-453B-B71C-39ED2379C045}" destId="{F49D25FD-3ACE-4327-8D58-E1334E98F973}" srcOrd="0" destOrd="3" presId="urn:microsoft.com/office/officeart/2005/8/layout/vList2"/>
    <dgm:cxn modelId="{81A4D3A5-DEDC-4833-9C06-849696C5BB9E}" type="presOf" srcId="{92688D61-3C1E-4CB1-8B82-A3E18CF5084C}" destId="{F49D25FD-3ACE-4327-8D58-E1334E98F973}" srcOrd="0" destOrd="1" presId="urn:microsoft.com/office/officeart/2005/8/layout/vList2"/>
    <dgm:cxn modelId="{57F7D9BA-CE86-4550-9BA0-9FBFC3AD6910}" type="presOf" srcId="{CD1B7096-74FF-4DCA-89D4-38F6E9E560FD}" destId="{8868829E-15A2-43B3-8967-BA5EB6228E34}" srcOrd="0" destOrd="4" presId="urn:microsoft.com/office/officeart/2005/8/layout/vList2"/>
    <dgm:cxn modelId="{D5D7E9BE-1F5E-4BCF-B2A6-B7D96F8EB74C}" srcId="{20E1555D-226A-4302-A4C8-5F6799BB3AA0}" destId="{B11B7102-EAAA-42C0-8404-0B9AF7D42DD8}" srcOrd="1" destOrd="0" parTransId="{0DEE7B6E-8A87-49BA-AFDB-A7C5B2CCEED2}" sibTransId="{741FFE91-13B5-4C93-81D1-07EB2C4F741D}"/>
    <dgm:cxn modelId="{6B8083C7-80AA-4D23-9DB0-C355165C29C3}" type="presOf" srcId="{20E1555D-226A-4302-A4C8-5F6799BB3AA0}" destId="{D8B9FC42-8BFB-4B9B-8D11-E9534846600A}" srcOrd="0" destOrd="0" presId="urn:microsoft.com/office/officeart/2005/8/layout/vList2"/>
    <dgm:cxn modelId="{1D3F0BC9-5751-47AE-9A26-DA946F350632}" srcId="{20E1555D-226A-4302-A4C8-5F6799BB3AA0}" destId="{E734AB15-5946-4C00-A2BF-8054F4C32BAA}" srcOrd="2" destOrd="0" parTransId="{5946A424-1AFE-470F-81F1-6422FD2E67E7}" sibTransId="{68278D82-7406-43D2-B865-FBAD0FAF2AC5}"/>
    <dgm:cxn modelId="{3E1C84CD-030C-4DD6-9E6E-33FA89A5EE8A}" srcId="{E62F4A57-B23C-4883-BD52-5C394BCFC6BA}" destId="{D8C0B459-7F7B-4ABA-A310-DE814EA6226B}" srcOrd="4" destOrd="0" parTransId="{F375EF8A-0107-44B9-9E11-AC15F5CD97B2}" sibTransId="{290E5C24-FAC9-48D2-AE6E-4FB91F4148D5}"/>
    <dgm:cxn modelId="{E9946BD4-A592-4CE0-B126-BEEDF5AA6F8A}" type="presOf" srcId="{74D1F15B-E088-44F2-A1EA-721147DEDA38}" destId="{8868829E-15A2-43B3-8967-BA5EB6228E34}" srcOrd="0" destOrd="0" presId="urn:microsoft.com/office/officeart/2005/8/layout/vList2"/>
    <dgm:cxn modelId="{9BCE16DB-BAE7-4948-AE7A-C9F35EEC68B4}" srcId="{E62F4A57-B23C-4883-BD52-5C394BCFC6BA}" destId="{A70C96E9-15CE-4D5F-AFC2-C995EFCC7B03}" srcOrd="0" destOrd="0" parTransId="{FE83251F-ABD2-4696-BB33-D4FD3294CF7C}" sibTransId="{79D3DE71-3633-4E97-A1E9-85E6B8085AB5}"/>
    <dgm:cxn modelId="{955EDBDE-6639-478C-B8A2-E44E9DCE5CFD}" srcId="{20E1555D-226A-4302-A4C8-5F6799BB3AA0}" destId="{A3E9F146-91DC-4134-92AA-456EACD26D81}" srcOrd="5" destOrd="0" parTransId="{AFF1A41F-34BE-4CA9-A112-9F89AD7178D2}" sibTransId="{2106D22A-A4B5-4390-80B1-85C4EC2FADE2}"/>
    <dgm:cxn modelId="{3F631EE4-818D-4BA4-8AA6-9ACBFCDF19BD}" srcId="{00CB3028-6004-4F64-B76A-692D882583E6}" destId="{20E1555D-226A-4302-A4C8-5F6799BB3AA0}" srcOrd="0" destOrd="0" parTransId="{AEF95B58-312F-4789-9570-69E3B2D33062}" sibTransId="{4BA5A4B0-7C90-4C55-A130-5A84CAB45898}"/>
    <dgm:cxn modelId="{E66922F4-1D40-4810-8901-72D04EFDA585}" srcId="{E62F4A57-B23C-4883-BD52-5C394BCFC6BA}" destId="{48EDCCBE-D4AF-453B-B71C-39ED2379C045}" srcOrd="3" destOrd="0" parTransId="{9A810C92-3D7A-4A44-9516-D8085B16B07A}" sibTransId="{6DF81441-AB1E-4294-B381-702E92C5725B}"/>
    <dgm:cxn modelId="{6C8235F9-F5FE-4551-934B-DEA37997DE47}" type="presOf" srcId="{B11B7102-EAAA-42C0-8404-0B9AF7D42DD8}" destId="{8868829E-15A2-43B3-8967-BA5EB6228E34}" srcOrd="0" destOrd="1" presId="urn:microsoft.com/office/officeart/2005/8/layout/vList2"/>
    <dgm:cxn modelId="{5900C686-75A3-438D-8B59-1D9226E3CF05}" type="presParOf" srcId="{04734016-5223-4858-92C8-396814DBD2E4}" destId="{D8B9FC42-8BFB-4B9B-8D11-E9534846600A}" srcOrd="0" destOrd="0" presId="urn:microsoft.com/office/officeart/2005/8/layout/vList2"/>
    <dgm:cxn modelId="{B3E7157E-83DB-412C-87B4-113383A6D836}" type="presParOf" srcId="{04734016-5223-4858-92C8-396814DBD2E4}" destId="{8868829E-15A2-43B3-8967-BA5EB6228E34}" srcOrd="1" destOrd="0" presId="urn:microsoft.com/office/officeart/2005/8/layout/vList2"/>
    <dgm:cxn modelId="{3273906C-9D73-43A8-8D7C-43CEF3F2115F}" type="presParOf" srcId="{04734016-5223-4858-92C8-396814DBD2E4}" destId="{7F762733-838E-48DE-AEBE-EAAD8423BFEC}" srcOrd="2" destOrd="0" presId="urn:microsoft.com/office/officeart/2005/8/layout/vList2"/>
    <dgm:cxn modelId="{40EAC0CF-1A3E-422A-A091-95FDA5886F78}" type="presParOf" srcId="{04734016-5223-4858-92C8-396814DBD2E4}" destId="{F49D25FD-3ACE-4327-8D58-E1334E98F9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81052-576F-4316-B0A1-0BE078F8C549}">
      <dsp:nvSpPr>
        <dsp:cNvPr id="0" name=""/>
        <dsp:cNvSpPr/>
      </dsp:nvSpPr>
      <dsp:spPr>
        <a:xfrm>
          <a:off x="0" y="477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2B87E-CAF8-4596-92A5-685DAC0CD2F8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5BA66-5094-43C8-A6DB-DF760955F742}">
      <dsp:nvSpPr>
        <dsp:cNvPr id="0" name=""/>
        <dsp:cNvSpPr/>
      </dsp:nvSpPr>
      <dsp:spPr>
        <a:xfrm>
          <a:off x="759363" y="477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Times New Roman"/>
              <a:cs typeface="Times New Roman"/>
            </a:rPr>
            <a:t>In Software engineering you will learn:</a:t>
          </a:r>
        </a:p>
      </dsp:txBody>
      <dsp:txXfrm>
        <a:off x="759363" y="477"/>
        <a:ext cx="5485901" cy="657457"/>
      </dsp:txXfrm>
    </dsp:sp>
    <dsp:sp modelId="{B330D8A5-949B-41D5-8F3F-FDD1ED1F0A2D}">
      <dsp:nvSpPr>
        <dsp:cNvPr id="0" name=""/>
        <dsp:cNvSpPr/>
      </dsp:nvSpPr>
      <dsp:spPr>
        <a:xfrm>
          <a:off x="0" y="82229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EEC92-B75F-4337-A53E-E7AD8D83B68E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8B373-1642-4047-8590-9DA515089B3F}">
      <dsp:nvSpPr>
        <dsp:cNvPr id="0" name=""/>
        <dsp:cNvSpPr/>
      </dsp:nvSpPr>
      <dsp:spPr>
        <a:xfrm>
          <a:off x="759363" y="82229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Linux in 4 lectures</a:t>
          </a:r>
        </a:p>
      </dsp:txBody>
      <dsp:txXfrm>
        <a:off x="759363" y="822299"/>
        <a:ext cx="5485901" cy="657457"/>
      </dsp:txXfrm>
    </dsp:sp>
    <dsp:sp modelId="{7EA1595F-9D70-4072-B874-59BDF38BE3F4}">
      <dsp:nvSpPr>
        <dsp:cNvPr id="0" name=""/>
        <dsp:cNvSpPr/>
      </dsp:nvSpPr>
      <dsp:spPr>
        <a:xfrm>
          <a:off x="0" y="1644122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4B20B-211F-4066-AD61-F5D4DA95FDFC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B33F1-B7C0-4B04-82A9-D4F690D3F145}">
      <dsp:nvSpPr>
        <dsp:cNvPr id="0" name=""/>
        <dsp:cNvSpPr/>
      </dsp:nvSpPr>
      <dsp:spPr>
        <a:xfrm>
          <a:off x="759363" y="1644122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C++ programming language from basics to advanced in 15 lectures</a:t>
          </a:r>
        </a:p>
      </dsp:txBody>
      <dsp:txXfrm>
        <a:off x="759363" y="1644122"/>
        <a:ext cx="5485901" cy="657457"/>
      </dsp:txXfrm>
    </dsp:sp>
    <dsp:sp modelId="{3E48A3F4-0FC7-45D4-A31D-A234104B8CFF}">
      <dsp:nvSpPr>
        <dsp:cNvPr id="0" name=""/>
        <dsp:cNvSpPr/>
      </dsp:nvSpPr>
      <dsp:spPr>
        <a:xfrm>
          <a:off x="0" y="2465944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0955-016F-4C3F-8254-3F1CBA10F8D3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E0B3D-2A8A-4C75-9F27-29FAA528879B}">
      <dsp:nvSpPr>
        <dsp:cNvPr id="0" name=""/>
        <dsp:cNvSpPr/>
      </dsp:nvSpPr>
      <dsp:spPr>
        <a:xfrm>
          <a:off x="759363" y="2465944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also includes advanced C++, OOP encapsulation, inheritance and polymorphism, also you will apply on design patterns.</a:t>
          </a:r>
        </a:p>
      </dsp:txBody>
      <dsp:txXfrm>
        <a:off x="759363" y="2465944"/>
        <a:ext cx="5485901" cy="657457"/>
      </dsp:txXfrm>
    </dsp:sp>
    <dsp:sp modelId="{FC03D57A-1F66-40FA-A190-8251D317AE6A}">
      <dsp:nvSpPr>
        <dsp:cNvPr id="0" name=""/>
        <dsp:cNvSpPr/>
      </dsp:nvSpPr>
      <dsp:spPr>
        <a:xfrm>
          <a:off x="0" y="3287766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4D311-0CBA-4749-86EE-A01F3C02B1D0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474BD-7064-496A-B567-F928BCF41456}">
      <dsp:nvSpPr>
        <dsp:cNvPr id="0" name=""/>
        <dsp:cNvSpPr/>
      </dsp:nvSpPr>
      <dsp:spPr>
        <a:xfrm>
          <a:off x="759363" y="3287766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Also, you will learn about data structure and algorithms.</a:t>
          </a:r>
        </a:p>
      </dsp:txBody>
      <dsp:txXfrm>
        <a:off x="759363" y="3287766"/>
        <a:ext cx="5485901" cy="657457"/>
      </dsp:txXfrm>
    </dsp:sp>
    <dsp:sp modelId="{9DC000F1-DC9B-4C89-9B09-BDDA96D0DE69}">
      <dsp:nvSpPr>
        <dsp:cNvPr id="0" name=""/>
        <dsp:cNvSpPr/>
      </dsp:nvSpPr>
      <dsp:spPr>
        <a:xfrm>
          <a:off x="0" y="410958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653B4-1138-4D39-AA8E-009357FD6410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9779-8987-4AA8-A6C8-B16A57EFA9CD}">
      <dsp:nvSpPr>
        <dsp:cNvPr id="0" name=""/>
        <dsp:cNvSpPr/>
      </dsp:nvSpPr>
      <dsp:spPr>
        <a:xfrm>
          <a:off x="759363" y="410958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Modern Technologies such as DevOps, Agile and Unit Testing.</a:t>
          </a:r>
        </a:p>
      </dsp:txBody>
      <dsp:txXfrm>
        <a:off x="759363" y="4109589"/>
        <a:ext cx="5485901" cy="657457"/>
      </dsp:txXfrm>
    </dsp:sp>
    <dsp:sp modelId="{BAA39D36-A78F-464D-8D1D-FE7B3B0AFBE7}">
      <dsp:nvSpPr>
        <dsp:cNvPr id="0" name=""/>
        <dsp:cNvSpPr/>
      </dsp:nvSpPr>
      <dsp:spPr>
        <a:xfrm>
          <a:off x="0" y="4931411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4400F-4026-4AA5-ABEA-5A441F89615C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77DE1-5F2E-4D41-856C-CB99CC877B38}">
      <dsp:nvSpPr>
        <dsp:cNvPr id="0" name=""/>
        <dsp:cNvSpPr/>
      </dsp:nvSpPr>
      <dsp:spPr>
        <a:xfrm>
          <a:off x="759363" y="4931411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</a:t>
          </a:r>
        </a:p>
      </dsp:txBody>
      <dsp:txXfrm>
        <a:off x="759363" y="4931411"/>
        <a:ext cx="5485901" cy="657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6F5F4-6CC8-46E6-B832-3291CCCF81BC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F283E-7AAA-4F04-91B0-C0F0E3E39E6E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1AB7-B5E5-46E5-86F1-2F873C9CC84D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Interfacing  13 Sessions</a:t>
          </a:r>
        </a:p>
      </dsp:txBody>
      <dsp:txXfrm>
        <a:off x="1844034" y="682"/>
        <a:ext cx="4401230" cy="1596566"/>
      </dsp:txXfrm>
    </dsp:sp>
    <dsp:sp modelId="{69016BF4-58EC-4E03-84B0-782FD812D75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C1731-9980-49FC-9911-5B7CB5B4DB8B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FFA2C-C0C7-4978-8293-5E86FBCC540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RTOS 4 Sessions</a:t>
          </a:r>
        </a:p>
      </dsp:txBody>
      <dsp:txXfrm>
        <a:off x="1844034" y="1996390"/>
        <a:ext cx="4401230" cy="1596566"/>
      </dsp:txXfrm>
    </dsp:sp>
    <dsp:sp modelId="{EB469827-84B8-4863-B7C7-0B309C839FC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3FA90-FAC6-4C55-89D1-E8C0A3411245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93FA4-5C65-4AC0-BD91-A7E595D8651A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Total: 17~ 18 Sessions</a:t>
          </a:r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9FC42-8BFB-4B9B-8D11-E9534846600A}">
      <dsp:nvSpPr>
        <dsp:cNvPr id="0" name=""/>
        <dsp:cNvSpPr/>
      </dsp:nvSpPr>
      <dsp:spPr>
        <a:xfrm>
          <a:off x="0" y="36533"/>
          <a:ext cx="6245265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ROS basics 7 sessions</a:t>
          </a:r>
        </a:p>
      </dsp:txBody>
      <dsp:txXfrm>
        <a:off x="32784" y="69317"/>
        <a:ext cx="6179697" cy="606012"/>
      </dsp:txXfrm>
    </dsp:sp>
    <dsp:sp modelId="{8868829E-15A2-43B3-8967-BA5EB6228E34}">
      <dsp:nvSpPr>
        <dsp:cNvPr id="0" name=""/>
        <dsp:cNvSpPr/>
      </dsp:nvSpPr>
      <dsp:spPr>
        <a:xfrm>
          <a:off x="0" y="708113"/>
          <a:ext cx="6245265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ROS Architecture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Nodes and packages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messages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Services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URDF</a:t>
          </a:r>
        </a:p>
      </dsp:txBody>
      <dsp:txXfrm>
        <a:off x="0" y="708113"/>
        <a:ext cx="6245265" cy="2260440"/>
      </dsp:txXfrm>
    </dsp:sp>
    <dsp:sp modelId="{7F762733-838E-48DE-AEBE-EAAD8423BFEC}">
      <dsp:nvSpPr>
        <dsp:cNvPr id="0" name=""/>
        <dsp:cNvSpPr/>
      </dsp:nvSpPr>
      <dsp:spPr>
        <a:xfrm>
          <a:off x="0" y="2968553"/>
          <a:ext cx="6245265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ROS Advanced 8 Sessions</a:t>
          </a:r>
        </a:p>
      </dsp:txBody>
      <dsp:txXfrm>
        <a:off x="32784" y="3001337"/>
        <a:ext cx="6179697" cy="606012"/>
      </dsp:txXfrm>
    </dsp:sp>
    <dsp:sp modelId="{F49D25FD-3ACE-4327-8D58-E1334E98F973}">
      <dsp:nvSpPr>
        <dsp:cNvPr id="0" name=""/>
        <dsp:cNvSpPr/>
      </dsp:nvSpPr>
      <dsp:spPr>
        <a:xfrm>
          <a:off x="0" y="3640133"/>
          <a:ext cx="6245265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Probability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Kinematics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Localization and mapping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Path planning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project</a:t>
          </a:r>
        </a:p>
      </dsp:txBody>
      <dsp:txXfrm>
        <a:off x="0" y="3640133"/>
        <a:ext cx="6245265" cy="1912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65600" y="708840"/>
            <a:ext cx="8260200" cy="96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627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6270" spc="-1" strike="noStrike">
                <a:solidFill>
                  <a:srgbClr val="000000"/>
                </a:solidFill>
                <a:latin typeface="Calibri"/>
              </a:rPr>
              <a:t>the title text </a:t>
            </a:r>
            <a:r>
              <a:rPr b="0" lang="en-US" sz="627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6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33600" y="1568520"/>
            <a:ext cx="1092420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69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69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07249B8-1F87-425E-B6F9-F938CED956C4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2/1/24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674800" y="6370920"/>
            <a:ext cx="290160" cy="20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50760">
              <a:lnSpc>
                <a:spcPct val="100000"/>
              </a:lnSpc>
              <a:spcBef>
                <a:spcPts val="6"/>
              </a:spcBef>
            </a:pPr>
            <a:fld id="{84521413-AD89-4486-ADE6-1E1FDDFB8A9C}" type="slidenum">
              <a:rPr b="0" lang="en-US" sz="1340" spc="-1" strike="noStrike">
                <a:solidFill>
                  <a:srgbClr val="595959"/>
                </a:solidFill>
                <a:latin typeface="Arial MT"/>
              </a:rPr>
              <a:t>6</a:t>
            </a:fld>
            <a:endParaRPr b="0" lang="en-US" sz="134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246163-92ED-45C3-A779-2105DC0A63E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6005A9-B8C2-49B2-B5FD-A1FBA558F7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2880" y="4680"/>
            <a:ext cx="12197520" cy="4521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-4320" y="4572720"/>
            <a:ext cx="12191760" cy="223956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667960" y="4573440"/>
            <a:ext cx="6855480" cy="31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spAutoFit/>
          </a:bodyPr>
          <a:p>
            <a:pPr algn="ctr">
              <a:lnSpc>
                <a:spcPts val="7506"/>
              </a:lnSpc>
              <a:spcBef>
                <a:spcPts val="133"/>
              </a:spcBef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</a:rPr>
              <a:t>New Programs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7200" spc="-1" strike="noStrike">
              <a:latin typeface="Arial"/>
            </a:endParaRPr>
          </a:p>
        </p:txBody>
      </p:sp>
      <p:pic>
        <p:nvPicPr>
          <p:cNvPr id="85" name="Picture 10" descr="A blue and white text&#10;&#10;Description automatically generated"/>
          <p:cNvPicPr/>
          <p:nvPr/>
        </p:nvPicPr>
        <p:blipFill>
          <a:blip r:embed="rId1"/>
          <a:stretch/>
        </p:blipFill>
        <p:spPr>
          <a:xfrm>
            <a:off x="2530080" y="1179000"/>
            <a:ext cx="7325280" cy="28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477000" y="480240"/>
            <a:ext cx="11237760" cy="5897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643320" y="643320"/>
            <a:ext cx="10904760" cy="557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120320" y="4125240"/>
            <a:ext cx="9950760" cy="15894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860" spc="-1" strike="noStrike">
                <a:solidFill>
                  <a:srgbClr val="ffffff"/>
                </a:solidFill>
                <a:latin typeface="Calibri"/>
              </a:rPr>
              <a:t>Software Engineering Program</a:t>
            </a:r>
            <a:endParaRPr b="0" lang="en-US" sz="286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120320" y="1136880"/>
            <a:ext cx="3451680" cy="15894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860" spc="-1" strike="noStrike">
                <a:solidFill>
                  <a:srgbClr val="ffffff"/>
                </a:solidFill>
                <a:latin typeface="Calibri"/>
              </a:rPr>
              <a:t>Embedded C++ Program</a:t>
            </a:r>
            <a:endParaRPr b="0" lang="en-US" sz="286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7754400" y="1136880"/>
            <a:ext cx="3316680" cy="15894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US" sz="2860" spc="-1" strike="noStrike">
                <a:solidFill>
                  <a:srgbClr val="ffffff"/>
                </a:solidFill>
                <a:latin typeface="Calibri"/>
              </a:rPr>
              <a:t>Robotics Program</a:t>
            </a:r>
            <a:endParaRPr b="0" lang="en-US" sz="286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 rot="16200000">
            <a:off x="2190960" y="2811600"/>
            <a:ext cx="1409040" cy="12290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 rot="16200000">
            <a:off x="8814240" y="2811600"/>
            <a:ext cx="1409040" cy="12290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3"/>
          <p:cNvSpPr txBox="1"/>
          <p:nvPr/>
        </p:nvSpPr>
        <p:spPr>
          <a:xfrm>
            <a:off x="804600" y="802800"/>
            <a:ext cx="4977720" cy="145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44546a"/>
                </a:solidFill>
                <a:latin typeface="Calibri Light"/>
                <a:ea typeface="Calibri Light"/>
              </a:rPr>
              <a:t>Description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804600" y="2421720"/>
            <a:ext cx="4977360" cy="3638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4546a"/>
                </a:solidFill>
                <a:latin typeface="Calibri"/>
                <a:ea typeface="Calibri"/>
              </a:rPr>
              <a:t>You will have a foundation </a:t>
            </a:r>
            <a:r>
              <a:rPr b="0" lang="en-US" sz="2400" spc="-1" strike="noStrike">
                <a:solidFill>
                  <a:srgbClr val="44546a"/>
                </a:solidFill>
                <a:latin typeface="Calibri"/>
                <a:ea typeface="Calibri"/>
              </a:rPr>
              <a:t>level which will teach you the </a:t>
            </a:r>
            <a:r>
              <a:rPr b="0" lang="en-US" sz="2400" spc="-1" strike="noStrike">
                <a:solidFill>
                  <a:srgbClr val="44546a"/>
                </a:solidFill>
                <a:latin typeface="Calibri"/>
                <a:ea typeface="Calibri"/>
              </a:rPr>
              <a:t>basics of Software </a:t>
            </a:r>
            <a:r>
              <a:rPr b="0" lang="en-US" sz="2400" spc="-1" strike="noStrike">
                <a:solidFill>
                  <a:srgbClr val="44546a"/>
                </a:solidFill>
                <a:latin typeface="Calibri"/>
                <a:ea typeface="Calibri"/>
              </a:rPr>
              <a:t>Engineering so you would be </a:t>
            </a:r>
            <a:r>
              <a:rPr b="0" lang="en-US" sz="2400" spc="-1" strike="noStrike">
                <a:solidFill>
                  <a:srgbClr val="44546a"/>
                </a:solidFill>
                <a:latin typeface="Calibri"/>
                <a:ea typeface="Calibri"/>
              </a:rPr>
              <a:t>able to go to the next level </a:t>
            </a:r>
            <a:r>
              <a:rPr b="0" lang="en-US" sz="2400" spc="-1" strike="noStrike">
                <a:solidFill>
                  <a:srgbClr val="44546a"/>
                </a:solidFill>
                <a:latin typeface="Calibri"/>
                <a:ea typeface="Calibri"/>
              </a:rPr>
              <a:t>and learn about different </a:t>
            </a:r>
            <a:r>
              <a:rPr b="0" lang="en-US" sz="2400" spc="-1" strike="noStrike">
                <a:solidFill>
                  <a:srgbClr val="44546a"/>
                </a:solidFill>
                <a:latin typeface="Calibri"/>
                <a:ea typeface="Calibri"/>
              </a:rPr>
              <a:t>technologies and </a:t>
            </a:r>
            <a:r>
              <a:rPr b="0" lang="en-US" sz="2400" spc="-1" strike="noStrike">
                <a:solidFill>
                  <a:srgbClr val="44546a"/>
                </a:solidFill>
                <a:latin typeface="Arial"/>
                <a:ea typeface="Calibri"/>
              </a:rPr>
              <a:t>to select a </a:t>
            </a:r>
            <a:r>
              <a:rPr b="0" lang="en-US" sz="2400" spc="-1" strike="noStrike">
                <a:solidFill>
                  <a:srgbClr val="44546a"/>
                </a:solidFill>
                <a:latin typeface="Arial"/>
                <a:ea typeface="Calibri"/>
              </a:rPr>
              <a:t>track of your choice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8" name="Group 5"/>
          <p:cNvGrpSpPr/>
          <p:nvPr/>
        </p:nvGrpSpPr>
        <p:grpSpPr>
          <a:xfrm>
            <a:off x="6369840" y="0"/>
            <a:ext cx="5821920" cy="6684840"/>
            <a:chOff x="6369840" y="0"/>
            <a:chExt cx="5821920" cy="6684840"/>
          </a:xfrm>
        </p:grpSpPr>
        <p:sp>
          <p:nvSpPr>
            <p:cNvPr id="99" name="CustomShape 6"/>
            <p:cNvSpPr/>
            <p:nvPr/>
          </p:nvSpPr>
          <p:spPr>
            <a:xfrm>
              <a:off x="6369840" y="0"/>
              <a:ext cx="5821920" cy="6684840"/>
            </a:xfrm>
            <a:custGeom>
              <a:avLst/>
              <a:gdLst/>
              <a:ahLst/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7"/>
            <p:cNvSpPr/>
            <p:nvPr/>
          </p:nvSpPr>
          <p:spPr>
            <a:xfrm>
              <a:off x="6417720" y="98640"/>
              <a:ext cx="5774040" cy="6315120"/>
            </a:xfrm>
            <a:custGeom>
              <a:avLst/>
              <a:gdLst/>
              <a:ahLst/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8"/>
            <p:cNvSpPr/>
            <p:nvPr/>
          </p:nvSpPr>
          <p:spPr>
            <a:xfrm>
              <a:off x="6422760" y="131760"/>
              <a:ext cx="5768640" cy="6229080"/>
            </a:xfrm>
            <a:custGeom>
              <a:avLst/>
              <a:gdLst/>
              <a:ahLst/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9"/>
            <p:cNvSpPr/>
            <p:nvPr/>
          </p:nvSpPr>
          <p:spPr>
            <a:xfrm>
              <a:off x="6422760" y="131760"/>
              <a:ext cx="5768640" cy="6229080"/>
            </a:xfrm>
            <a:custGeom>
              <a:avLst/>
              <a:gdLst/>
              <a:ahLst/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3" name="Graphic 6" descr="Classroom"/>
          <p:cNvPicPr/>
          <p:nvPr/>
        </p:nvPicPr>
        <p:blipFill>
          <a:blip r:embed="rId1"/>
          <a:stretch/>
        </p:blipFill>
        <p:spPr>
          <a:xfrm>
            <a:off x="8121600" y="1629000"/>
            <a:ext cx="3619800" cy="361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828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2"/>
          <p:cNvSpPr txBox="1"/>
          <p:nvPr/>
        </p:nvSpPr>
        <p:spPr>
          <a:xfrm>
            <a:off x="-261000" y="1243440"/>
            <a:ext cx="5015880" cy="509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62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Software Engineering Program</a:t>
            </a:r>
            <a:endParaRPr b="0" lang="en-US" sz="6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Line 3"/>
          <p:cNvSpPr/>
          <p:nvPr/>
        </p:nvSpPr>
        <p:spPr>
          <a:xfrm>
            <a:off x="4727880" y="1131840"/>
            <a:ext cx="0" cy="5717520"/>
          </a:xfrm>
          <a:prstGeom prst="line">
            <a:avLst/>
          </a:prstGeom>
          <a:ln cap="sq" w="2556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207246441"/>
              </p:ext>
            </p:extLst>
          </p:nvPr>
        </p:nvGraphicFramePr>
        <p:xfrm>
          <a:off x="5108400" y="1070640"/>
          <a:ext cx="6244920" cy="55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828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2"/>
          <p:cNvSpPr txBox="1"/>
          <p:nvPr/>
        </p:nvSpPr>
        <p:spPr>
          <a:xfrm>
            <a:off x="0" y="1188720"/>
            <a:ext cx="4846320" cy="5464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6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EmbeddedC++ Program</a:t>
            </a:r>
            <a:endParaRPr b="0" lang="en-US" sz="6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Line 3"/>
          <p:cNvSpPr/>
          <p:nvPr/>
        </p:nvSpPr>
        <p:spPr>
          <a:xfrm>
            <a:off x="4727880" y="1131840"/>
            <a:ext cx="0" cy="5717520"/>
          </a:xfrm>
          <a:prstGeom prst="line">
            <a:avLst/>
          </a:prstGeom>
          <a:ln cap="sq" w="2556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652656791"/>
              </p:ext>
            </p:extLst>
          </p:nvPr>
        </p:nvGraphicFramePr>
        <p:xfrm>
          <a:off x="5108400" y="1070640"/>
          <a:ext cx="6244920" cy="55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828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2"/>
          <p:cNvSpPr txBox="1"/>
          <p:nvPr/>
        </p:nvSpPr>
        <p:spPr>
          <a:xfrm>
            <a:off x="61560" y="1188720"/>
            <a:ext cx="4601880" cy="4184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Robotics Program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Line 3"/>
          <p:cNvSpPr/>
          <p:nvPr/>
        </p:nvSpPr>
        <p:spPr>
          <a:xfrm>
            <a:off x="4727880" y="1131840"/>
            <a:ext cx="0" cy="5717520"/>
          </a:xfrm>
          <a:prstGeom prst="line">
            <a:avLst/>
          </a:prstGeom>
          <a:ln cap="sq" w="2556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172323612"/>
              </p:ext>
            </p:extLst>
          </p:nvPr>
        </p:nvGraphicFramePr>
        <p:xfrm>
          <a:off x="5108400" y="1070640"/>
          <a:ext cx="6244920" cy="55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2023-10-27T05:48:53Z</dcterms:created>
  <dc:creator/>
  <dc:description/>
  <dc:language>en-US</dc:language>
  <cp:lastModifiedBy/>
  <dcterms:modified xsi:type="dcterms:W3CDTF">2024-02-01T23:02:03Z</dcterms:modified>
  <cp:revision>239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