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allah ouf" initials="ao" lastIdx="2" clrIdx="0">
    <p:extLst>
      <p:ext uri="{19B8F6BF-5375-455C-9EA6-DF929625EA0E}">
        <p15:presenceInfo xmlns:p15="http://schemas.microsoft.com/office/powerpoint/2012/main" userId="dab6fd4bc6f6943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66" d="100"/>
          <a:sy n="66" d="100"/>
        </p:scale>
        <p:origin x="4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23T01:17:42.229" idx="1">
    <p:pos x="10" y="10"/>
    <p:text/>
    <p:extLst>
      <p:ext uri="{C676402C-5697-4E1C-873F-D02D1690AC5C}">
        <p15:threadingInfo xmlns:p15="http://schemas.microsoft.com/office/powerpoint/2012/main" timeZoneBias="-120"/>
      </p:ext>
    </p:extLst>
  </p:cm>
  <p:cm authorId="1" dt="2024-01-23T01:17:43.106" idx="2">
    <p:pos x="106" y="106"/>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DA29902-EF61-4BA2-8E51-85F08FDA3D3B}" type="datetimeFigureOut">
              <a:rPr lang="en-US" smtClean="0"/>
              <a:t>1/31/2024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1929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918941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716614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0208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78666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29902-EF61-4BA2-8E51-85F08FDA3D3B}"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4738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A29902-EF61-4BA2-8E51-85F08FDA3D3B}"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01003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864935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3867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29902-EF61-4BA2-8E51-85F08FDA3D3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9556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A29902-EF61-4BA2-8E51-85F08FDA3D3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59165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A29902-EF61-4BA2-8E51-85F08FDA3D3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32482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A29902-EF61-4BA2-8E51-85F08FDA3D3B}"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358204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A29902-EF61-4BA2-8E51-85F08FDA3D3B}"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179971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A29902-EF61-4BA2-8E51-85F08FDA3D3B}"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214983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94399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A29902-EF61-4BA2-8E51-85F08FDA3D3B}"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688F7-2E33-4EE2-B17C-5CF34C26482C}" type="slidenum">
              <a:rPr lang="en-US" smtClean="0"/>
              <a:t>‹#›</a:t>
            </a:fld>
            <a:endParaRPr lang="en-US"/>
          </a:p>
        </p:txBody>
      </p:sp>
    </p:spTree>
    <p:extLst>
      <p:ext uri="{BB962C8B-B14F-4D97-AF65-F5344CB8AC3E}">
        <p14:creationId xmlns:p14="http://schemas.microsoft.com/office/powerpoint/2010/main" val="416591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A29902-EF61-4BA2-8E51-85F08FDA3D3B}" type="datetimeFigureOut">
              <a:rPr lang="en-US" smtClean="0"/>
              <a:t>1/31/2024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AE688F7-2E33-4EE2-B17C-5CF34C26482C}" type="slidenum">
              <a:rPr lang="en-US" smtClean="0"/>
              <a:t>‹#›</a:t>
            </a:fld>
            <a:endParaRPr lang="en-US"/>
          </a:p>
        </p:txBody>
      </p:sp>
      <p:pic>
        <p:nvPicPr>
          <p:cNvPr id="49" name="Content Placeholder 4">
            <a:extLst>
              <a:ext uri="{FF2B5EF4-FFF2-40B4-BE49-F238E27FC236}">
                <a16:creationId xmlns:a16="http://schemas.microsoft.com/office/drawing/2014/main" id="{F45B30AE-8D13-AC39-542E-641B86079294}"/>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012613" y="5297625"/>
            <a:ext cx="4377428" cy="1560375"/>
          </a:xfrm>
          <a:prstGeom prst="rect">
            <a:avLst/>
          </a:prstGeom>
        </p:spPr>
      </p:pic>
    </p:spTree>
    <p:extLst>
      <p:ext uri="{BB962C8B-B14F-4D97-AF65-F5344CB8AC3E}">
        <p14:creationId xmlns:p14="http://schemas.microsoft.com/office/powerpoint/2010/main" val="1154483342"/>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CIepTSsaNE" TargetMode="External"/><Relationship Id="rId2" Type="http://schemas.openxmlformats.org/officeDocument/2006/relationships/hyperlink" Target="https://ubuntu.com/download/desktop" TargetMode="External"/><Relationship Id="rId1" Type="http://schemas.openxmlformats.org/officeDocument/2006/relationships/slideLayout" Target="../slideLayouts/slideLayout2.xml"/><Relationship Id="rId4" Type="http://schemas.openxmlformats.org/officeDocument/2006/relationships/hyperlink" Target="https://www.virtualbox.org/wiki/Download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ubuntu.com/download/deskto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ufus.ie/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39DEC-8A48-238B-FF30-B75ECBB91B58}"/>
              </a:ext>
            </a:extLst>
          </p:cNvPr>
          <p:cNvSpPr>
            <a:spLocks noGrp="1"/>
          </p:cNvSpPr>
          <p:nvPr>
            <p:ph type="ctrTitle"/>
          </p:nvPr>
        </p:nvSpPr>
        <p:spPr/>
        <p:txBody>
          <a:bodyPr/>
          <a:lstStyle/>
          <a:p>
            <a:r>
              <a:rPr lang="en-US" dirty="0"/>
              <a:t>Install Ubuntu</a:t>
            </a:r>
          </a:p>
        </p:txBody>
      </p:sp>
      <p:sp>
        <p:nvSpPr>
          <p:cNvPr id="3" name="Subtitle 2">
            <a:extLst>
              <a:ext uri="{FF2B5EF4-FFF2-40B4-BE49-F238E27FC236}">
                <a16:creationId xmlns:a16="http://schemas.microsoft.com/office/drawing/2014/main" id="{FDEA2CA2-D443-FB14-8E69-21AB81D977C4}"/>
              </a:ext>
            </a:extLst>
          </p:cNvPr>
          <p:cNvSpPr>
            <a:spLocks noGrp="1"/>
          </p:cNvSpPr>
          <p:nvPr>
            <p:ph type="subTitle" idx="1"/>
          </p:nvPr>
        </p:nvSpPr>
        <p:spPr/>
        <p:txBody>
          <a:bodyPr/>
          <a:lstStyle/>
          <a:p>
            <a:r>
              <a:rPr lang="en-US" dirty="0"/>
              <a:t>SOFTWARE ENGINEERING</a:t>
            </a:r>
          </a:p>
        </p:txBody>
      </p:sp>
      <p:pic>
        <p:nvPicPr>
          <p:cNvPr id="4" name="Content Placeholder 4">
            <a:extLst>
              <a:ext uri="{FF2B5EF4-FFF2-40B4-BE49-F238E27FC236}">
                <a16:creationId xmlns:a16="http://schemas.microsoft.com/office/drawing/2014/main" id="{92859B04-465A-6EFB-53E8-3A16529BC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2613" y="5297625"/>
            <a:ext cx="4377428" cy="1560375"/>
          </a:xfrm>
          <a:prstGeom prst="rect">
            <a:avLst/>
          </a:prstGeom>
        </p:spPr>
      </p:pic>
    </p:spTree>
    <p:extLst>
      <p:ext uri="{BB962C8B-B14F-4D97-AF65-F5344CB8AC3E}">
        <p14:creationId xmlns:p14="http://schemas.microsoft.com/office/powerpoint/2010/main" val="216268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EE14-A29D-8C5E-3524-9F0639FD6251}"/>
              </a:ext>
            </a:extLst>
          </p:cNvPr>
          <p:cNvSpPr>
            <a:spLocks noGrp="1"/>
          </p:cNvSpPr>
          <p:nvPr>
            <p:ph type="title"/>
          </p:nvPr>
        </p:nvSpPr>
        <p:spPr/>
        <p:txBody>
          <a:bodyPr/>
          <a:lstStyle/>
          <a:p>
            <a:r>
              <a:rPr lang="en-GB" dirty="0"/>
              <a:t>Installing Ubuntu</a:t>
            </a:r>
          </a:p>
        </p:txBody>
      </p:sp>
      <p:sp>
        <p:nvSpPr>
          <p:cNvPr id="3" name="Content Placeholder 2">
            <a:extLst>
              <a:ext uri="{FF2B5EF4-FFF2-40B4-BE49-F238E27FC236}">
                <a16:creationId xmlns:a16="http://schemas.microsoft.com/office/drawing/2014/main" id="{9478ADA3-C79B-4493-09B2-3536436F1035}"/>
              </a:ext>
            </a:extLst>
          </p:cNvPr>
          <p:cNvSpPr>
            <a:spLocks noGrp="1"/>
          </p:cNvSpPr>
          <p:nvPr>
            <p:ph idx="1"/>
          </p:nvPr>
        </p:nvSpPr>
        <p:spPr/>
        <p:txBody>
          <a:bodyPr>
            <a:normAutofit fontScale="92500"/>
          </a:bodyPr>
          <a:lstStyle/>
          <a:p>
            <a:r>
              <a:rPr lang="en-GB" dirty="0"/>
              <a:t>Plug the USB in your PC on which you installed Ubuntu and reboot your PC in advanced mode by clicking on "Advanced Startup". To do so, go in Windows settings and then "Update &amp; Security“</a:t>
            </a:r>
          </a:p>
          <a:p>
            <a:r>
              <a:rPr lang="en-GB" dirty="0"/>
              <a:t>Then go in the "Recovery" tab and click on "Advanced Startup" and then on "Restart Now“</a:t>
            </a:r>
          </a:p>
          <a:p>
            <a:r>
              <a:rPr lang="en-GB" dirty="0"/>
              <a:t>Windows will reboot in advanced mode and will ask you which action to take. Here click on "Use a device" to reboot your PC with the Ubuntu Boot installed in the USB.</a:t>
            </a:r>
          </a:p>
        </p:txBody>
      </p:sp>
    </p:spTree>
    <p:extLst>
      <p:ext uri="{BB962C8B-B14F-4D97-AF65-F5344CB8AC3E}">
        <p14:creationId xmlns:p14="http://schemas.microsoft.com/office/powerpoint/2010/main" val="1408552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653B-7A02-E51C-8295-3FE910FD993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B4435DF-D6E9-4828-060E-569C9EDD13C6}"/>
              </a:ext>
            </a:extLst>
          </p:cNvPr>
          <p:cNvSpPr>
            <a:spLocks noGrp="1"/>
          </p:cNvSpPr>
          <p:nvPr>
            <p:ph idx="1"/>
          </p:nvPr>
        </p:nvSpPr>
        <p:spPr>
          <a:xfrm>
            <a:off x="8961120" y="2024609"/>
            <a:ext cx="3048000" cy="2605239"/>
          </a:xfrm>
        </p:spPr>
        <p:txBody>
          <a:bodyPr>
            <a:normAutofit lnSpcReduction="10000"/>
          </a:bodyPr>
          <a:lstStyle/>
          <a:p>
            <a:r>
              <a:rPr lang="en-GB" dirty="0"/>
              <a:t>On the next startup of the PC, it will booted with the operating system ion the USB and you can start installing Ubuntu</a:t>
            </a:r>
          </a:p>
        </p:txBody>
      </p:sp>
      <p:pic>
        <p:nvPicPr>
          <p:cNvPr id="6146" name="Picture 2">
            <a:extLst>
              <a:ext uri="{FF2B5EF4-FFF2-40B4-BE49-F238E27FC236}">
                <a16:creationId xmlns:a16="http://schemas.microsoft.com/office/drawing/2014/main" id="{C6A3618D-6515-E268-1534-E0BDDAE09B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71" y="416748"/>
            <a:ext cx="8185468" cy="602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28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337D-D71B-A9D9-6535-B73398243EA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7AB7202-6BA7-2D81-2BD4-97A343DD265A}"/>
              </a:ext>
            </a:extLst>
          </p:cNvPr>
          <p:cNvSpPr>
            <a:spLocks noGrp="1"/>
          </p:cNvSpPr>
          <p:nvPr>
            <p:ph idx="1"/>
          </p:nvPr>
        </p:nvSpPr>
        <p:spPr>
          <a:xfrm>
            <a:off x="1141412" y="2249487"/>
            <a:ext cx="5192011" cy="3541714"/>
          </a:xfrm>
        </p:spPr>
        <p:txBody>
          <a:bodyPr/>
          <a:lstStyle/>
          <a:p>
            <a:endParaRPr lang="en-GB" dirty="0"/>
          </a:p>
        </p:txBody>
      </p:sp>
      <p:pic>
        <p:nvPicPr>
          <p:cNvPr id="7170" name="Picture 2">
            <a:extLst>
              <a:ext uri="{FF2B5EF4-FFF2-40B4-BE49-F238E27FC236}">
                <a16:creationId xmlns:a16="http://schemas.microsoft.com/office/drawing/2014/main" id="{E4AC2C4B-EF7E-966B-C9A0-FB0D4C4588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63" y="409181"/>
            <a:ext cx="8263682" cy="6197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02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108B-5578-82AF-4AD2-651E4444062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E583AE30-BEAB-324D-04AA-918A4BAC3FD0}"/>
              </a:ext>
            </a:extLst>
          </p:cNvPr>
          <p:cNvSpPr>
            <a:spLocks noGrp="1"/>
          </p:cNvSpPr>
          <p:nvPr>
            <p:ph idx="1"/>
          </p:nvPr>
        </p:nvSpPr>
        <p:spPr>
          <a:xfrm>
            <a:off x="134754" y="2714324"/>
            <a:ext cx="3167890" cy="2165684"/>
          </a:xfrm>
        </p:spPr>
        <p:txBody>
          <a:bodyPr>
            <a:normAutofit/>
          </a:bodyPr>
          <a:lstStyle/>
          <a:p>
            <a:r>
              <a:rPr lang="en-GB" dirty="0"/>
              <a:t>In the Ubuntu welcome window select "Install Ubuntu"</a:t>
            </a:r>
          </a:p>
        </p:txBody>
      </p:sp>
      <p:pic>
        <p:nvPicPr>
          <p:cNvPr id="8194" name="Picture 2">
            <a:extLst>
              <a:ext uri="{FF2B5EF4-FFF2-40B4-BE49-F238E27FC236}">
                <a16:creationId xmlns:a16="http://schemas.microsoft.com/office/drawing/2014/main" id="{E2209148-31BA-6759-62C7-6DEBF1226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212" y="315228"/>
            <a:ext cx="7897595" cy="539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050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B7BF-ABB2-1F92-B505-FA771368983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EC3D453-6702-865B-1733-266EB1C9B3E1}"/>
              </a:ext>
            </a:extLst>
          </p:cNvPr>
          <p:cNvSpPr>
            <a:spLocks noGrp="1"/>
          </p:cNvSpPr>
          <p:nvPr>
            <p:ph idx="1"/>
          </p:nvPr>
        </p:nvSpPr>
        <p:spPr>
          <a:xfrm>
            <a:off x="9274010" y="2384848"/>
            <a:ext cx="2566737" cy="2547487"/>
          </a:xfrm>
        </p:spPr>
        <p:txBody>
          <a:bodyPr/>
          <a:lstStyle/>
          <a:p>
            <a:r>
              <a:rPr lang="en-GB" dirty="0"/>
              <a:t>Then choose the configuration of your keyboard and click on "Continue"</a:t>
            </a:r>
          </a:p>
        </p:txBody>
      </p:sp>
      <p:pic>
        <p:nvPicPr>
          <p:cNvPr id="9218" name="Picture 2">
            <a:extLst>
              <a:ext uri="{FF2B5EF4-FFF2-40B4-BE49-F238E27FC236}">
                <a16:creationId xmlns:a16="http://schemas.microsoft.com/office/drawing/2014/main" id="{5BA67AE9-924F-FE4F-48CF-BBA0B61F9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53" y="330758"/>
            <a:ext cx="8653819" cy="5908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15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B39F-EF43-BD33-EDB6-0AD06D8F7B3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58893AD-D2A1-23CD-867F-B26E17418D97}"/>
              </a:ext>
            </a:extLst>
          </p:cNvPr>
          <p:cNvSpPr>
            <a:spLocks noGrp="1"/>
          </p:cNvSpPr>
          <p:nvPr>
            <p:ph idx="1"/>
          </p:nvPr>
        </p:nvSpPr>
        <p:spPr/>
        <p:txBody>
          <a:bodyPr>
            <a:normAutofit fontScale="92500" lnSpcReduction="20000"/>
          </a:bodyPr>
          <a:lstStyle/>
          <a:p>
            <a:r>
              <a:rPr lang="en-GB" dirty="0"/>
              <a:t>In the following window, you will be asked which kind of installation you want to execute. In order to have the full version of Ubuntu with all the components click on "Normal Installation" and during this phase you will be asked also to download automatically the Ubuntu updates during the installation of the operating system. Also, you can choose to download and install third-party software like for example the drivers of your graphics card.</a:t>
            </a:r>
          </a:p>
          <a:p>
            <a:endParaRPr lang="en-GB" dirty="0"/>
          </a:p>
          <a:p>
            <a:r>
              <a:rPr lang="en-GB" dirty="0"/>
              <a:t>I would suggest you at least to select the voice "Download updates while installing Ubuntu" and then click on "Continue"</a:t>
            </a:r>
          </a:p>
        </p:txBody>
      </p:sp>
    </p:spTree>
    <p:extLst>
      <p:ext uri="{BB962C8B-B14F-4D97-AF65-F5344CB8AC3E}">
        <p14:creationId xmlns:p14="http://schemas.microsoft.com/office/powerpoint/2010/main" val="625903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9181-A139-C9C1-26C3-8B102F4E872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B989854D-8A36-47F5-47C1-52054DF6664D}"/>
              </a:ext>
            </a:extLst>
          </p:cNvPr>
          <p:cNvSpPr>
            <a:spLocks noGrp="1"/>
          </p:cNvSpPr>
          <p:nvPr>
            <p:ph idx="1"/>
          </p:nvPr>
        </p:nvSpPr>
        <p:spPr/>
        <p:txBody>
          <a:bodyPr/>
          <a:lstStyle/>
          <a:p>
            <a:endParaRPr lang="en-GB"/>
          </a:p>
        </p:txBody>
      </p:sp>
      <p:pic>
        <p:nvPicPr>
          <p:cNvPr id="10242" name="Picture 2">
            <a:extLst>
              <a:ext uri="{FF2B5EF4-FFF2-40B4-BE49-F238E27FC236}">
                <a16:creationId xmlns:a16="http://schemas.microsoft.com/office/drawing/2014/main" id="{A24D74A3-DD33-7BC9-FAD9-41849971C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58" y="326684"/>
            <a:ext cx="8659785" cy="591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836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A85E4-86C5-DC08-FE8F-7CB09C144163}"/>
              </a:ext>
            </a:extLst>
          </p:cNvPr>
          <p:cNvSpPr>
            <a:spLocks noGrp="1"/>
          </p:cNvSpPr>
          <p:nvPr>
            <p:ph idx="1"/>
          </p:nvPr>
        </p:nvSpPr>
        <p:spPr>
          <a:xfrm>
            <a:off x="0" y="2204186"/>
            <a:ext cx="3985644" cy="2940517"/>
          </a:xfrm>
        </p:spPr>
        <p:txBody>
          <a:bodyPr>
            <a:normAutofit fontScale="70000" lnSpcReduction="20000"/>
          </a:bodyPr>
          <a:lstStyle/>
          <a:p>
            <a:r>
              <a:rPr lang="en-GB" dirty="0"/>
              <a:t>Finally, before proceeding with the installation of Ubuntu, you will be asked in which storage space you want to install all the components. The system will automatically be able to identify that a version of Windows is already installed on your PC and then the "Install Ubuntu alongside Windows Boot Manager" option will appear and click on "Install Now".</a:t>
            </a:r>
          </a:p>
        </p:txBody>
      </p:sp>
      <p:pic>
        <p:nvPicPr>
          <p:cNvPr id="11267" name="Picture 3">
            <a:extLst>
              <a:ext uri="{FF2B5EF4-FFF2-40B4-BE49-F238E27FC236}">
                <a16:creationId xmlns:a16="http://schemas.microsoft.com/office/drawing/2014/main" id="{D7BF9916-07F0-96FE-AE61-7D26059AA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739" y="247430"/>
            <a:ext cx="7912559" cy="540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117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6E8D07-B99F-5DE3-9FAD-1F370F16CB77}"/>
              </a:ext>
            </a:extLst>
          </p:cNvPr>
          <p:cNvSpPr>
            <a:spLocks noGrp="1"/>
          </p:cNvSpPr>
          <p:nvPr>
            <p:ph idx="1"/>
          </p:nvPr>
        </p:nvSpPr>
        <p:spPr>
          <a:xfrm>
            <a:off x="8335479" y="1849277"/>
            <a:ext cx="3760269" cy="3541714"/>
          </a:xfrm>
        </p:spPr>
        <p:txBody>
          <a:bodyPr>
            <a:normAutofit fontScale="92500" lnSpcReduction="10000"/>
          </a:bodyPr>
          <a:lstStyle/>
          <a:p>
            <a:r>
              <a:rPr lang="en-GB" dirty="0"/>
              <a:t>Select "Continue" to allow the installation procedure to automatically create the partition for the installation of the Ubuntu Boot side by side with the Windows Boot so the at the startup of your PC you can select which operating system to use.</a:t>
            </a:r>
          </a:p>
        </p:txBody>
      </p:sp>
      <p:pic>
        <p:nvPicPr>
          <p:cNvPr id="12290" name="Picture 2">
            <a:extLst>
              <a:ext uri="{FF2B5EF4-FFF2-40B4-BE49-F238E27FC236}">
                <a16:creationId xmlns:a16="http://schemas.microsoft.com/office/drawing/2014/main" id="{D18646BE-6A2F-A252-DD64-25A21A8CBA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00" y="798501"/>
            <a:ext cx="7993579" cy="5457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347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4DA407-E1B8-49CF-CABA-01ECE19E7FA7}"/>
              </a:ext>
            </a:extLst>
          </p:cNvPr>
          <p:cNvSpPr>
            <a:spLocks noGrp="1"/>
          </p:cNvSpPr>
          <p:nvPr>
            <p:ph idx="1"/>
          </p:nvPr>
        </p:nvSpPr>
        <p:spPr>
          <a:xfrm>
            <a:off x="544647" y="1296585"/>
            <a:ext cx="3055201" cy="6548004"/>
          </a:xfrm>
        </p:spPr>
        <p:txBody>
          <a:bodyPr/>
          <a:lstStyle/>
          <a:p>
            <a:r>
              <a:rPr lang="en-GB" dirty="0"/>
              <a:t>Now it is possible to choose the partition of your operating system in which to install Ubuntu and to do so, select the partition of your disk that you created in the previous steps. With this partition selected, click on "+"</a:t>
            </a:r>
          </a:p>
        </p:txBody>
      </p:sp>
      <p:pic>
        <p:nvPicPr>
          <p:cNvPr id="13314" name="Picture 2">
            <a:extLst>
              <a:ext uri="{FF2B5EF4-FFF2-40B4-BE49-F238E27FC236}">
                <a16:creationId xmlns:a16="http://schemas.microsoft.com/office/drawing/2014/main" id="{D3726A39-62F8-E4EE-06DB-73FBB01F0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642" y="263555"/>
            <a:ext cx="8156783" cy="556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76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FA75-5090-7D6F-9686-E66D9BCEE0A5}"/>
              </a:ext>
            </a:extLst>
          </p:cNvPr>
          <p:cNvSpPr>
            <a:spLocks noGrp="1"/>
          </p:cNvSpPr>
          <p:nvPr>
            <p:ph type="title"/>
          </p:nvPr>
        </p:nvSpPr>
        <p:spPr/>
        <p:txBody>
          <a:bodyPr/>
          <a:lstStyle/>
          <a:p>
            <a:r>
              <a:rPr lang="en-US" dirty="0"/>
              <a:t>Contents</a:t>
            </a:r>
            <a:endParaRPr lang="en-GB" dirty="0"/>
          </a:p>
        </p:txBody>
      </p:sp>
      <p:sp>
        <p:nvSpPr>
          <p:cNvPr id="3" name="Content Placeholder 2">
            <a:extLst>
              <a:ext uri="{FF2B5EF4-FFF2-40B4-BE49-F238E27FC236}">
                <a16:creationId xmlns:a16="http://schemas.microsoft.com/office/drawing/2014/main" id="{FAA44375-847F-BDFF-3491-CA54A2D3380E}"/>
              </a:ext>
            </a:extLst>
          </p:cNvPr>
          <p:cNvSpPr>
            <a:spLocks noGrp="1"/>
          </p:cNvSpPr>
          <p:nvPr>
            <p:ph idx="1"/>
          </p:nvPr>
        </p:nvSpPr>
        <p:spPr/>
        <p:txBody>
          <a:bodyPr/>
          <a:lstStyle/>
          <a:p>
            <a:r>
              <a:rPr lang="en-US" dirty="0"/>
              <a:t>Dual Boot </a:t>
            </a:r>
          </a:p>
          <a:p>
            <a:r>
              <a:rPr lang="en-US" dirty="0"/>
              <a:t>Virtual Machine</a:t>
            </a:r>
            <a:endParaRPr lang="en-GB" dirty="0"/>
          </a:p>
        </p:txBody>
      </p:sp>
    </p:spTree>
    <p:extLst>
      <p:ext uri="{BB962C8B-B14F-4D97-AF65-F5344CB8AC3E}">
        <p14:creationId xmlns:p14="http://schemas.microsoft.com/office/powerpoint/2010/main" val="1295999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9C83-5110-E4DD-86F6-A4091B5D78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A36930D-F152-DD50-3D19-5F601D7DBAA0}"/>
              </a:ext>
            </a:extLst>
          </p:cNvPr>
          <p:cNvSpPr>
            <a:spLocks noGrp="1"/>
          </p:cNvSpPr>
          <p:nvPr>
            <p:ph idx="1"/>
          </p:nvPr>
        </p:nvSpPr>
        <p:spPr>
          <a:xfrm>
            <a:off x="8557745" y="1886522"/>
            <a:ext cx="2702308" cy="3541714"/>
          </a:xfrm>
        </p:spPr>
        <p:txBody>
          <a:bodyPr>
            <a:normAutofit fontScale="92500" lnSpcReduction="10000"/>
          </a:bodyPr>
          <a:lstStyle/>
          <a:p>
            <a:r>
              <a:rPr lang="en-GB" dirty="0"/>
              <a:t>Fill the field "Size" with the size available in the partition and in the dropdown menu called "Use as" select "Ext4" and as "Mount Point" select the root with "/"</a:t>
            </a:r>
          </a:p>
        </p:txBody>
      </p:sp>
      <p:pic>
        <p:nvPicPr>
          <p:cNvPr id="14338" name="Picture 2">
            <a:extLst>
              <a:ext uri="{FF2B5EF4-FFF2-40B4-BE49-F238E27FC236}">
                <a16:creationId xmlns:a16="http://schemas.microsoft.com/office/drawing/2014/main" id="{88FF0596-4CF6-9105-CCD8-44383F945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19" y="564487"/>
            <a:ext cx="8324926" cy="568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076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122610-61E3-72B7-3ADD-8CF4EAD75BEA}"/>
              </a:ext>
            </a:extLst>
          </p:cNvPr>
          <p:cNvSpPr>
            <a:spLocks noGrp="1"/>
          </p:cNvSpPr>
          <p:nvPr>
            <p:ph idx="1"/>
          </p:nvPr>
        </p:nvSpPr>
        <p:spPr>
          <a:xfrm>
            <a:off x="862282" y="776820"/>
            <a:ext cx="3815596" cy="5364097"/>
          </a:xfrm>
        </p:spPr>
        <p:txBody>
          <a:bodyPr>
            <a:normAutofit lnSpcReduction="10000"/>
          </a:bodyPr>
          <a:lstStyle/>
          <a:p>
            <a:r>
              <a:rPr lang="en-GB" dirty="0"/>
              <a:t>The configuration of the installation is completed and now the system will start to install Ubuntu in the partition of your hard disk.</a:t>
            </a:r>
          </a:p>
          <a:p>
            <a:r>
              <a:rPr lang="en-GB" dirty="0"/>
              <a:t>During the installation procedure, you can configure further information about Ubuntu such as the </a:t>
            </a:r>
            <a:r>
              <a:rPr lang="en-GB" dirty="0" err="1"/>
              <a:t>timezone</a:t>
            </a:r>
            <a:r>
              <a:rPr lang="en-GB" dirty="0"/>
              <a:t> and your username and password to access Ubuntu.</a:t>
            </a:r>
          </a:p>
        </p:txBody>
      </p:sp>
      <p:pic>
        <p:nvPicPr>
          <p:cNvPr id="15362" name="Picture 2">
            <a:extLst>
              <a:ext uri="{FF2B5EF4-FFF2-40B4-BE49-F238E27FC236}">
                <a16:creationId xmlns:a16="http://schemas.microsoft.com/office/drawing/2014/main" id="{78BC89F9-8217-63B2-41B6-E14A7F303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753" y="776820"/>
            <a:ext cx="7193610" cy="4911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896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F6B3-E751-FA04-0688-A58CE5A8EDA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C537EC2-9A16-494A-64FD-A9843BCEB2F0}"/>
              </a:ext>
            </a:extLst>
          </p:cNvPr>
          <p:cNvSpPr>
            <a:spLocks noGrp="1"/>
          </p:cNvSpPr>
          <p:nvPr>
            <p:ph idx="1"/>
          </p:nvPr>
        </p:nvSpPr>
        <p:spPr/>
        <p:txBody>
          <a:bodyPr/>
          <a:lstStyle/>
          <a:p>
            <a:endParaRPr lang="en-GB"/>
          </a:p>
        </p:txBody>
      </p:sp>
      <p:pic>
        <p:nvPicPr>
          <p:cNvPr id="16386" name="Picture 2">
            <a:extLst>
              <a:ext uri="{FF2B5EF4-FFF2-40B4-BE49-F238E27FC236}">
                <a16:creationId xmlns:a16="http://schemas.microsoft.com/office/drawing/2014/main" id="{5ABB7914-A23A-43AE-0978-6D75F495A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83" y="420303"/>
            <a:ext cx="8392414" cy="573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80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0DAE-39BF-665D-18E4-95F11C05B760}"/>
              </a:ext>
            </a:extLst>
          </p:cNvPr>
          <p:cNvSpPr>
            <a:spLocks noGrp="1"/>
          </p:cNvSpPr>
          <p:nvPr>
            <p:ph type="title"/>
          </p:nvPr>
        </p:nvSpPr>
        <p:spPr>
          <a:xfrm>
            <a:off x="958533" y="185996"/>
            <a:ext cx="10543656" cy="1478570"/>
          </a:xfrm>
        </p:spPr>
        <p:txBody>
          <a:bodyPr/>
          <a:lstStyle/>
          <a:p>
            <a:r>
              <a:rPr lang="en-GB" dirty="0"/>
              <a:t>Reboot your PC by clicking on "Restart Now"</a:t>
            </a:r>
          </a:p>
        </p:txBody>
      </p:sp>
      <p:pic>
        <p:nvPicPr>
          <p:cNvPr id="17410" name="Picture 2">
            <a:extLst>
              <a:ext uri="{FF2B5EF4-FFF2-40B4-BE49-F238E27FC236}">
                <a16:creationId xmlns:a16="http://schemas.microsoft.com/office/drawing/2014/main" id="{B3A507FB-8C82-AAD8-D2FE-75467017B3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3094" y="1245822"/>
            <a:ext cx="7510648" cy="5127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28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C5EE-CAE4-4FF8-951A-3A48C9BE41A9}"/>
              </a:ext>
            </a:extLst>
          </p:cNvPr>
          <p:cNvSpPr>
            <a:spLocks noGrp="1"/>
          </p:cNvSpPr>
          <p:nvPr>
            <p:ph type="title"/>
          </p:nvPr>
        </p:nvSpPr>
        <p:spPr>
          <a:xfrm>
            <a:off x="1141412" y="0"/>
            <a:ext cx="10639909" cy="1478570"/>
          </a:xfrm>
        </p:spPr>
        <p:txBody>
          <a:bodyPr>
            <a:normAutofit/>
          </a:bodyPr>
          <a:lstStyle/>
          <a:p>
            <a:r>
              <a:rPr lang="en-GB" dirty="0"/>
              <a:t>At this point unplug the USB with the Ubuntu Boot and click on Enter on your keyboard</a:t>
            </a:r>
          </a:p>
        </p:txBody>
      </p:sp>
      <p:sp>
        <p:nvSpPr>
          <p:cNvPr id="3" name="Content Placeholder 2">
            <a:extLst>
              <a:ext uri="{FF2B5EF4-FFF2-40B4-BE49-F238E27FC236}">
                <a16:creationId xmlns:a16="http://schemas.microsoft.com/office/drawing/2014/main" id="{3F0D4938-FCB3-3E8D-48DE-141E8C21AAD5}"/>
              </a:ext>
            </a:extLst>
          </p:cNvPr>
          <p:cNvSpPr>
            <a:spLocks noGrp="1"/>
          </p:cNvSpPr>
          <p:nvPr>
            <p:ph idx="1"/>
          </p:nvPr>
        </p:nvSpPr>
        <p:spPr/>
        <p:txBody>
          <a:bodyPr/>
          <a:lstStyle/>
          <a:p>
            <a:endParaRPr lang="en-GB"/>
          </a:p>
        </p:txBody>
      </p:sp>
      <p:pic>
        <p:nvPicPr>
          <p:cNvPr id="18434" name="Picture 2">
            <a:extLst>
              <a:ext uri="{FF2B5EF4-FFF2-40B4-BE49-F238E27FC236}">
                <a16:creationId xmlns:a16="http://schemas.microsoft.com/office/drawing/2014/main" id="{909EBA01-9EE4-8F50-8744-7A76F35127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749" y="1306020"/>
            <a:ext cx="7238198" cy="542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24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69DE-91E5-F868-D59F-C76FB7F2F95F}"/>
              </a:ext>
            </a:extLst>
          </p:cNvPr>
          <p:cNvSpPr>
            <a:spLocks noGrp="1"/>
          </p:cNvSpPr>
          <p:nvPr>
            <p:ph type="title"/>
          </p:nvPr>
        </p:nvSpPr>
        <p:spPr/>
        <p:txBody>
          <a:bodyPr/>
          <a:lstStyle/>
          <a:p>
            <a:r>
              <a:rPr lang="en-US" dirty="0"/>
              <a:t>Virtual Machine</a:t>
            </a:r>
            <a:endParaRPr lang="en-GB" dirty="0"/>
          </a:p>
        </p:txBody>
      </p:sp>
      <p:sp>
        <p:nvSpPr>
          <p:cNvPr id="3" name="Content Placeholder 2">
            <a:extLst>
              <a:ext uri="{FF2B5EF4-FFF2-40B4-BE49-F238E27FC236}">
                <a16:creationId xmlns:a16="http://schemas.microsoft.com/office/drawing/2014/main" id="{6C9B09E3-1517-5639-25CC-D7952F0784A9}"/>
              </a:ext>
            </a:extLst>
          </p:cNvPr>
          <p:cNvSpPr>
            <a:spLocks noGrp="1"/>
          </p:cNvSpPr>
          <p:nvPr>
            <p:ph idx="1"/>
          </p:nvPr>
        </p:nvSpPr>
        <p:spPr/>
        <p:txBody>
          <a:bodyPr/>
          <a:lstStyle/>
          <a:p>
            <a:r>
              <a:rPr lang="en-US" dirty="0"/>
              <a:t>Download Ubuntu: </a:t>
            </a:r>
            <a:r>
              <a:rPr lang="en-US" dirty="0">
                <a:hlinkClick r:id="rId2"/>
              </a:rPr>
              <a:t>https://ubuntu.com/download/desktop</a:t>
            </a:r>
            <a:endParaRPr lang="en-US" dirty="0"/>
          </a:p>
          <a:p>
            <a:r>
              <a:rPr lang="en-US" dirty="0"/>
              <a:t>Download the .iso file</a:t>
            </a:r>
          </a:p>
          <a:p>
            <a:r>
              <a:rPr lang="en-US" dirty="0"/>
              <a:t>Link: </a:t>
            </a:r>
            <a:r>
              <a:rPr lang="en-US" dirty="0">
                <a:hlinkClick r:id="rId3"/>
              </a:rPr>
              <a:t>https://www.youtube.com/watch?v=-CIepTSsaNE</a:t>
            </a:r>
            <a:endParaRPr lang="en-US" dirty="0"/>
          </a:p>
          <a:p>
            <a:r>
              <a:rPr lang="en-US" dirty="0"/>
              <a:t>Download VirtualBox Windows host: </a:t>
            </a:r>
            <a:r>
              <a:rPr lang="en-US" dirty="0">
                <a:hlinkClick r:id="rId4"/>
              </a:rPr>
              <a:t>https://www.virtualbox.org/wiki/Downloads</a:t>
            </a:r>
            <a:endParaRPr lang="en-US" dirty="0"/>
          </a:p>
          <a:p>
            <a:r>
              <a:rPr lang="en-US" dirty="0"/>
              <a:t>IMPORTANT: ENABLE VIRTUALIZATION ON YOUR PC FROM BIOS</a:t>
            </a:r>
            <a:endParaRPr lang="en-GB" dirty="0"/>
          </a:p>
        </p:txBody>
      </p:sp>
    </p:spTree>
    <p:extLst>
      <p:ext uri="{BB962C8B-B14F-4D97-AF65-F5344CB8AC3E}">
        <p14:creationId xmlns:p14="http://schemas.microsoft.com/office/powerpoint/2010/main" val="133229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4FB9E5-B223-0F0A-58F4-A997B5A446DB}"/>
              </a:ext>
            </a:extLst>
          </p:cNvPr>
          <p:cNvSpPr>
            <a:spLocks noGrp="1"/>
          </p:cNvSpPr>
          <p:nvPr>
            <p:ph idx="1"/>
          </p:nvPr>
        </p:nvSpPr>
        <p:spPr>
          <a:xfrm>
            <a:off x="1305043" y="362936"/>
            <a:ext cx="4954588" cy="3541714"/>
          </a:xfrm>
        </p:spPr>
        <p:txBody>
          <a:bodyPr/>
          <a:lstStyle/>
          <a:p>
            <a:pPr marL="0" indent="0">
              <a:buNone/>
            </a:pPr>
            <a:endParaRPr lang="en-GB" dirty="0"/>
          </a:p>
        </p:txBody>
      </p:sp>
      <p:pic>
        <p:nvPicPr>
          <p:cNvPr id="5" name="Picture 4">
            <a:extLst>
              <a:ext uri="{FF2B5EF4-FFF2-40B4-BE49-F238E27FC236}">
                <a16:creationId xmlns:a16="http://schemas.microsoft.com/office/drawing/2014/main" id="{738CC60C-E909-569F-3281-9EC102F478EE}"/>
              </a:ext>
            </a:extLst>
          </p:cNvPr>
          <p:cNvPicPr>
            <a:picLocks noChangeAspect="1"/>
          </p:cNvPicPr>
          <p:nvPr/>
        </p:nvPicPr>
        <p:blipFill>
          <a:blip r:embed="rId2"/>
          <a:stretch>
            <a:fillRect/>
          </a:stretch>
        </p:blipFill>
        <p:spPr>
          <a:xfrm>
            <a:off x="1448602" y="362936"/>
            <a:ext cx="9622058" cy="5412407"/>
          </a:xfrm>
          <a:prstGeom prst="rect">
            <a:avLst/>
          </a:prstGeom>
        </p:spPr>
      </p:pic>
    </p:spTree>
    <p:extLst>
      <p:ext uri="{BB962C8B-B14F-4D97-AF65-F5344CB8AC3E}">
        <p14:creationId xmlns:p14="http://schemas.microsoft.com/office/powerpoint/2010/main" val="2421491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699F6-4443-8D5D-61BF-38BBFC47A227}"/>
              </a:ext>
            </a:extLst>
          </p:cNvPr>
          <p:cNvSpPr>
            <a:spLocks noGrp="1"/>
          </p:cNvSpPr>
          <p:nvPr>
            <p:ph idx="1"/>
          </p:nvPr>
        </p:nvSpPr>
        <p:spPr>
          <a:xfrm>
            <a:off x="1143000" y="170430"/>
            <a:ext cx="9905999" cy="3541714"/>
          </a:xfrm>
        </p:spPr>
        <p:txBody>
          <a:bodyPr/>
          <a:lstStyle/>
          <a:p>
            <a:r>
              <a:rPr lang="en-GB" dirty="0"/>
              <a:t>Click 'New' button to open a dialog</a:t>
            </a:r>
          </a:p>
        </p:txBody>
      </p:sp>
      <p:pic>
        <p:nvPicPr>
          <p:cNvPr id="7" name="Picture 6">
            <a:extLst>
              <a:ext uri="{FF2B5EF4-FFF2-40B4-BE49-F238E27FC236}">
                <a16:creationId xmlns:a16="http://schemas.microsoft.com/office/drawing/2014/main" id="{B0F9066D-AD2C-4D2A-5C1B-C2D47358142B}"/>
              </a:ext>
            </a:extLst>
          </p:cNvPr>
          <p:cNvPicPr>
            <a:picLocks noChangeAspect="1"/>
          </p:cNvPicPr>
          <p:nvPr/>
        </p:nvPicPr>
        <p:blipFill>
          <a:blip r:embed="rId2"/>
          <a:stretch>
            <a:fillRect/>
          </a:stretch>
        </p:blipFill>
        <p:spPr>
          <a:xfrm>
            <a:off x="1251284" y="737536"/>
            <a:ext cx="8807116" cy="4954002"/>
          </a:xfrm>
          <a:prstGeom prst="rect">
            <a:avLst/>
          </a:prstGeom>
        </p:spPr>
      </p:pic>
    </p:spTree>
    <p:extLst>
      <p:ext uri="{BB962C8B-B14F-4D97-AF65-F5344CB8AC3E}">
        <p14:creationId xmlns:p14="http://schemas.microsoft.com/office/powerpoint/2010/main" val="2487730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D8A93-DD44-8EF2-C5D2-EA2EED9D8C6F}"/>
              </a:ext>
            </a:extLst>
          </p:cNvPr>
          <p:cNvSpPr>
            <a:spLocks noGrp="1"/>
          </p:cNvSpPr>
          <p:nvPr>
            <p:ph idx="1"/>
          </p:nvPr>
        </p:nvSpPr>
        <p:spPr>
          <a:xfrm>
            <a:off x="796490" y="2605622"/>
            <a:ext cx="9905999" cy="5104214"/>
          </a:xfrm>
        </p:spPr>
        <p:txBody>
          <a:bodyPr>
            <a:normAutofit/>
          </a:bodyPr>
          <a:lstStyle/>
          <a:p>
            <a:r>
              <a:rPr lang="en-GB" dirty="0"/>
              <a:t>Type a name for the new virtual machine. Example: ‘Ubuntu22'. Note that VirtualBox automatically changes 'Type' to Linux and 'Version' to 'Ubuntu (64 bit)'. These two options are exactly what we need.</a:t>
            </a:r>
          </a:p>
        </p:txBody>
      </p:sp>
    </p:spTree>
    <p:extLst>
      <p:ext uri="{BB962C8B-B14F-4D97-AF65-F5344CB8AC3E}">
        <p14:creationId xmlns:p14="http://schemas.microsoft.com/office/powerpoint/2010/main" val="3097765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A1B9-5638-87E8-602C-532C75D7F94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1E82705-ECCE-3DBF-E249-CC3D83D01F3A}"/>
              </a:ext>
            </a:extLst>
          </p:cNvPr>
          <p:cNvSpPr>
            <a:spLocks noGrp="1"/>
          </p:cNvSpPr>
          <p:nvPr>
            <p:ph idx="1"/>
          </p:nvPr>
        </p:nvSpPr>
        <p:spPr/>
        <p:txBody>
          <a:bodyPr>
            <a:normAutofit lnSpcReduction="10000"/>
          </a:bodyPr>
          <a:lstStyle/>
          <a:p>
            <a:r>
              <a:rPr lang="en-GB" dirty="0"/>
              <a:t>The memory size depends on your host machine memory size. In my case, I have 12GB physical RAM. I like to allocate as much as possible for Ubuntu but leave some for my Windows host machine. I pick 8192 MB for my Ubuntu. Note that VirtualBox will create a swap partition with the same amount space as base </a:t>
            </a:r>
            <a:r>
              <a:rPr lang="en-GB" dirty="0" err="1"/>
              <a:t>memeory</a:t>
            </a:r>
            <a:r>
              <a:rPr lang="en-GB" dirty="0"/>
              <a:t> you have entered here. So later when you are selecting the size of the virtual hard drive, make sure it is large enough since the hard drive will be </a:t>
            </a:r>
            <a:r>
              <a:rPr lang="en-GB" dirty="0" err="1"/>
              <a:t>splitted</a:t>
            </a:r>
            <a:r>
              <a:rPr lang="en-GB" dirty="0"/>
              <a:t> into root (/)and swap partitions. The root partition contains by default all your system files, program settings and documents.</a:t>
            </a:r>
          </a:p>
          <a:p>
            <a:endParaRPr lang="en-GB" dirty="0"/>
          </a:p>
        </p:txBody>
      </p:sp>
    </p:spTree>
    <p:extLst>
      <p:ext uri="{BB962C8B-B14F-4D97-AF65-F5344CB8AC3E}">
        <p14:creationId xmlns:p14="http://schemas.microsoft.com/office/powerpoint/2010/main" val="1653420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CA98-C0EA-0138-D650-56C5AC753A81}"/>
              </a:ext>
            </a:extLst>
          </p:cNvPr>
          <p:cNvSpPr>
            <a:spLocks noGrp="1"/>
          </p:cNvSpPr>
          <p:nvPr>
            <p:ph type="title"/>
          </p:nvPr>
        </p:nvSpPr>
        <p:spPr/>
        <p:txBody>
          <a:bodyPr/>
          <a:lstStyle/>
          <a:p>
            <a:r>
              <a:rPr lang="en-US" dirty="0"/>
              <a:t>DUAL BOOT</a:t>
            </a:r>
          </a:p>
        </p:txBody>
      </p:sp>
      <p:sp>
        <p:nvSpPr>
          <p:cNvPr id="3" name="Content Placeholder 2">
            <a:extLst>
              <a:ext uri="{FF2B5EF4-FFF2-40B4-BE49-F238E27FC236}">
                <a16:creationId xmlns:a16="http://schemas.microsoft.com/office/drawing/2014/main" id="{4CD7C17A-093F-2560-ED73-201BB92FFDA9}"/>
              </a:ext>
            </a:extLst>
          </p:cNvPr>
          <p:cNvSpPr>
            <a:spLocks noGrp="1"/>
          </p:cNvSpPr>
          <p:nvPr>
            <p:ph idx="1"/>
          </p:nvPr>
        </p:nvSpPr>
        <p:spPr/>
        <p:txBody>
          <a:bodyPr/>
          <a:lstStyle/>
          <a:p>
            <a:r>
              <a:rPr lang="en-US" dirty="0"/>
              <a:t>Download Ubuntu: </a:t>
            </a:r>
            <a:r>
              <a:rPr lang="en-US" dirty="0">
                <a:hlinkClick r:id="rId2"/>
              </a:rPr>
              <a:t>https://ubuntu.com/download/desktop</a:t>
            </a:r>
            <a:endParaRPr lang="en-US" dirty="0"/>
          </a:p>
          <a:p>
            <a:r>
              <a:rPr lang="en-US" dirty="0"/>
              <a:t>Download the .iso file</a:t>
            </a:r>
          </a:p>
          <a:p>
            <a:r>
              <a:rPr lang="en-US" dirty="0"/>
              <a:t>Create a Boot USB</a:t>
            </a:r>
          </a:p>
          <a:p>
            <a:r>
              <a:rPr lang="en-US" dirty="0"/>
              <a:t>MAKE SURE THE USB DOESN’T CONTAIN ANYTHING IMPORTANT AS IT WILL BE WIPED COMPLETELY</a:t>
            </a:r>
          </a:p>
          <a:p>
            <a:r>
              <a:rPr lang="en-US" dirty="0"/>
              <a:t>Link: https://www.youtube.com/watch?v=mXyN1aJYefc</a:t>
            </a:r>
          </a:p>
          <a:p>
            <a:endParaRPr lang="en-US" dirty="0"/>
          </a:p>
        </p:txBody>
      </p:sp>
    </p:spTree>
    <p:extLst>
      <p:ext uri="{BB962C8B-B14F-4D97-AF65-F5344CB8AC3E}">
        <p14:creationId xmlns:p14="http://schemas.microsoft.com/office/powerpoint/2010/main" val="3185038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48CE-BD46-D754-46F7-D87695D8DB3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40EE23C-1A28-3228-909A-BA7F856A4B0E}"/>
              </a:ext>
            </a:extLst>
          </p:cNvPr>
          <p:cNvSpPr>
            <a:spLocks noGrp="1"/>
          </p:cNvSpPr>
          <p:nvPr>
            <p:ph idx="1"/>
          </p:nvPr>
        </p:nvSpPr>
        <p:spPr/>
        <p:txBody>
          <a:bodyPr/>
          <a:lstStyle/>
          <a:p>
            <a:endParaRPr lang="en-GB"/>
          </a:p>
        </p:txBody>
      </p:sp>
      <p:pic>
        <p:nvPicPr>
          <p:cNvPr id="19458" name="Picture 2" descr="Control memory size">
            <a:extLst>
              <a:ext uri="{FF2B5EF4-FFF2-40B4-BE49-F238E27FC236}">
                <a16:creationId xmlns:a16="http://schemas.microsoft.com/office/drawing/2014/main" id="{6D2762B0-2FEC-06C5-8EE7-3E316B6BA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67" y="248033"/>
            <a:ext cx="7677801" cy="6361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817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210A5-ED20-D830-F57E-4469665823F7}"/>
              </a:ext>
            </a:extLst>
          </p:cNvPr>
          <p:cNvSpPr>
            <a:spLocks noGrp="1"/>
          </p:cNvSpPr>
          <p:nvPr>
            <p:ph idx="1"/>
          </p:nvPr>
        </p:nvSpPr>
        <p:spPr>
          <a:xfrm>
            <a:off x="1143000" y="143160"/>
            <a:ext cx="9905999" cy="3541714"/>
          </a:xfrm>
        </p:spPr>
        <p:txBody>
          <a:bodyPr/>
          <a:lstStyle/>
          <a:p>
            <a:r>
              <a:rPr lang="en-GB" dirty="0"/>
              <a:t>Accept the default 'Create a virtual hard drive now' and click 'Create' button.</a:t>
            </a:r>
          </a:p>
        </p:txBody>
      </p:sp>
      <p:pic>
        <p:nvPicPr>
          <p:cNvPr id="20482" name="Picture 2" descr="Create virtual drive">
            <a:extLst>
              <a:ext uri="{FF2B5EF4-FFF2-40B4-BE49-F238E27FC236}">
                <a16:creationId xmlns:a16="http://schemas.microsoft.com/office/drawing/2014/main" id="{FE6C358E-7258-C692-828D-C61D06E0E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133" y="756490"/>
            <a:ext cx="6669355" cy="58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601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20A2-BD46-29C5-26F9-BF1F4A09B1A7}"/>
              </a:ext>
            </a:extLst>
          </p:cNvPr>
          <p:cNvSpPr>
            <a:spLocks noGrp="1"/>
          </p:cNvSpPr>
          <p:nvPr>
            <p:ph idx="1"/>
          </p:nvPr>
        </p:nvSpPr>
        <p:spPr>
          <a:xfrm>
            <a:off x="1143000" y="160805"/>
            <a:ext cx="9905999" cy="3541714"/>
          </a:xfrm>
        </p:spPr>
        <p:txBody>
          <a:bodyPr/>
          <a:lstStyle/>
          <a:p>
            <a:r>
              <a:rPr lang="en-GB" dirty="0"/>
              <a:t>Continue to accept the default 'VDI' drive file type and click 'Next' button.</a:t>
            </a:r>
          </a:p>
        </p:txBody>
      </p:sp>
      <p:pic>
        <p:nvPicPr>
          <p:cNvPr id="21506" name="Picture 2" descr="Select hard drive type">
            <a:extLst>
              <a:ext uri="{FF2B5EF4-FFF2-40B4-BE49-F238E27FC236}">
                <a16:creationId xmlns:a16="http://schemas.microsoft.com/office/drawing/2014/main" id="{4F311461-B208-6EE9-2A77-78C3F0A88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710" y="905288"/>
            <a:ext cx="6857399" cy="5791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793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756553-42EC-DA14-30CF-CE722689DF40}"/>
              </a:ext>
            </a:extLst>
          </p:cNvPr>
          <p:cNvSpPr>
            <a:spLocks noGrp="1"/>
          </p:cNvSpPr>
          <p:nvPr>
            <p:ph idx="1"/>
          </p:nvPr>
        </p:nvSpPr>
        <p:spPr>
          <a:xfrm>
            <a:off x="1143000" y="103054"/>
            <a:ext cx="9905999" cy="3541714"/>
          </a:xfrm>
        </p:spPr>
        <p:txBody>
          <a:bodyPr/>
          <a:lstStyle/>
          <a:p>
            <a:r>
              <a:rPr lang="en-GB" dirty="0"/>
              <a:t>Change the storage type from the default 'Dynamically allocated' to 'Fixed size' to increase performance.</a:t>
            </a:r>
          </a:p>
        </p:txBody>
      </p:sp>
      <p:pic>
        <p:nvPicPr>
          <p:cNvPr id="22530" name="Picture 2" descr="Select storage type">
            <a:extLst>
              <a:ext uri="{FF2B5EF4-FFF2-40B4-BE49-F238E27FC236}">
                <a16:creationId xmlns:a16="http://schemas.microsoft.com/office/drawing/2014/main" id="{FEFA7D0B-9CA2-E936-78BE-5D00A7DC18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5794" y="1024689"/>
            <a:ext cx="6680434" cy="5642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237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900D-552C-7DE0-CE45-797F64BB18B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E35B54E-6028-D227-3AF7-955F892ABF39}"/>
              </a:ext>
            </a:extLst>
          </p:cNvPr>
          <p:cNvSpPr>
            <a:spLocks noGrp="1"/>
          </p:cNvSpPr>
          <p:nvPr>
            <p:ph idx="1"/>
          </p:nvPr>
        </p:nvSpPr>
        <p:spPr>
          <a:xfrm>
            <a:off x="1141412" y="180055"/>
            <a:ext cx="9905999" cy="3541714"/>
          </a:xfrm>
        </p:spPr>
        <p:txBody>
          <a:bodyPr/>
          <a:lstStyle/>
          <a:p>
            <a:r>
              <a:rPr lang="en-GB" dirty="0"/>
              <a:t>Click 'Create' button and VirtualBox will generate Ubuntu virtual machine.</a:t>
            </a:r>
          </a:p>
        </p:txBody>
      </p:sp>
      <p:pic>
        <p:nvPicPr>
          <p:cNvPr id="23554" name="Picture 2" descr="Confirm virtual drive settings">
            <a:extLst>
              <a:ext uri="{FF2B5EF4-FFF2-40B4-BE49-F238E27FC236}">
                <a16:creationId xmlns:a16="http://schemas.microsoft.com/office/drawing/2014/main" id="{F2415EF7-052B-0BD8-574B-F7452F5BB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918" y="618519"/>
            <a:ext cx="7117065" cy="601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428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4F2F5-227D-46C0-EB9D-25E5EC355C1B}"/>
              </a:ext>
            </a:extLst>
          </p:cNvPr>
          <p:cNvSpPr>
            <a:spLocks noGrp="1"/>
          </p:cNvSpPr>
          <p:nvPr>
            <p:ph idx="1"/>
          </p:nvPr>
        </p:nvSpPr>
        <p:spPr>
          <a:xfrm>
            <a:off x="1143000" y="0"/>
            <a:ext cx="9905999" cy="3541714"/>
          </a:xfrm>
        </p:spPr>
        <p:txBody>
          <a:bodyPr/>
          <a:lstStyle/>
          <a:p>
            <a:r>
              <a:rPr lang="en-GB" dirty="0"/>
              <a:t>Now the virtual machine is created. We are ready to install Ubuntu in this virtual machine. Select your new virtual machine and click 'Settings' button. Click on 'Storage' category and then 'Empty' under </a:t>
            </a:r>
            <a:r>
              <a:rPr lang="en-GB" dirty="0" err="1"/>
              <a:t>Controller:IDE</a:t>
            </a:r>
            <a:r>
              <a:rPr lang="en-GB" dirty="0"/>
              <a:t>. Click "CD/DVD" icon on right hand side and select the ubuntu ISO file to mount.</a:t>
            </a:r>
          </a:p>
        </p:txBody>
      </p:sp>
      <p:pic>
        <p:nvPicPr>
          <p:cNvPr id="24578" name="Picture 2" descr="Select IDE">
            <a:extLst>
              <a:ext uri="{FF2B5EF4-FFF2-40B4-BE49-F238E27FC236}">
                <a16:creationId xmlns:a16="http://schemas.microsoft.com/office/drawing/2014/main" id="{D74BD713-0BB4-CA60-D1CF-E1D9BB97B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94" y="1809357"/>
            <a:ext cx="7754237" cy="487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3B5E-0A79-37C3-56D5-40A27F1EE80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3AE27A-A1B3-A1B4-80F0-914CFF087266}"/>
              </a:ext>
            </a:extLst>
          </p:cNvPr>
          <p:cNvSpPr>
            <a:spLocks noGrp="1"/>
          </p:cNvSpPr>
          <p:nvPr>
            <p:ph idx="1"/>
          </p:nvPr>
        </p:nvSpPr>
        <p:spPr/>
        <p:txBody>
          <a:bodyPr/>
          <a:lstStyle/>
          <a:p>
            <a:endParaRPr lang="en-GB"/>
          </a:p>
        </p:txBody>
      </p:sp>
      <p:pic>
        <p:nvPicPr>
          <p:cNvPr id="25602" name="Picture 2" descr="Select an image file">
            <a:extLst>
              <a:ext uri="{FF2B5EF4-FFF2-40B4-BE49-F238E27FC236}">
                <a16:creationId xmlns:a16="http://schemas.microsoft.com/office/drawing/2014/main" id="{35BE6B2A-5426-A810-3035-6443C0E7C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974" y="213462"/>
            <a:ext cx="9703210" cy="5577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37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3A676-E368-7880-3A24-51F465EB531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9C090B6-7CCC-F53B-37C5-1E32306F7A90}"/>
              </a:ext>
            </a:extLst>
          </p:cNvPr>
          <p:cNvSpPr>
            <a:spLocks noGrp="1"/>
          </p:cNvSpPr>
          <p:nvPr>
            <p:ph idx="1"/>
          </p:nvPr>
        </p:nvSpPr>
        <p:spPr/>
        <p:txBody>
          <a:bodyPr/>
          <a:lstStyle/>
          <a:p>
            <a:endParaRPr lang="en-GB"/>
          </a:p>
        </p:txBody>
      </p:sp>
      <p:pic>
        <p:nvPicPr>
          <p:cNvPr id="26626" name="Picture 2" descr="Done with selecting the image">
            <a:extLst>
              <a:ext uri="{FF2B5EF4-FFF2-40B4-BE49-F238E27FC236}">
                <a16:creationId xmlns:a16="http://schemas.microsoft.com/office/drawing/2014/main" id="{883EBB2C-7A58-77F4-4160-0034F4E1B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213297"/>
            <a:ext cx="7821979" cy="64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216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A1FA4-62BD-FB04-E7BE-F680108C0655}"/>
              </a:ext>
            </a:extLst>
          </p:cNvPr>
          <p:cNvSpPr>
            <a:spLocks noGrp="1"/>
          </p:cNvSpPr>
          <p:nvPr>
            <p:ph idx="1"/>
          </p:nvPr>
        </p:nvSpPr>
        <p:spPr>
          <a:xfrm>
            <a:off x="1143000" y="180056"/>
            <a:ext cx="9905999" cy="3541714"/>
          </a:xfrm>
        </p:spPr>
        <p:txBody>
          <a:bodyPr/>
          <a:lstStyle/>
          <a:p>
            <a:r>
              <a:rPr lang="en-GB" dirty="0"/>
              <a:t>it is a good idea to specify a large number of processors in virtual machine (default value is 1). You can change this number by clicking on 'System' category. Choose 2 or 3 or 4. Now you can click 'OK' button to continue.</a:t>
            </a:r>
          </a:p>
        </p:txBody>
      </p:sp>
      <p:pic>
        <p:nvPicPr>
          <p:cNvPr id="27650" name="Picture 2" descr="Select processor number">
            <a:extLst>
              <a:ext uri="{FF2B5EF4-FFF2-40B4-BE49-F238E27FC236}">
                <a16:creationId xmlns:a16="http://schemas.microsoft.com/office/drawing/2014/main" id="{35D1E934-949B-1DFD-5421-F6CFE64AC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01" y="1584468"/>
            <a:ext cx="8044263" cy="509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233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80F-9FDA-8404-A2EB-B7415B1429CC}"/>
              </a:ext>
            </a:extLst>
          </p:cNvPr>
          <p:cNvSpPr>
            <a:spLocks noGrp="1"/>
          </p:cNvSpPr>
          <p:nvPr>
            <p:ph type="title"/>
          </p:nvPr>
        </p:nvSpPr>
        <p:spPr/>
        <p:txBody>
          <a:bodyPr/>
          <a:lstStyle/>
          <a:p>
            <a:r>
              <a:rPr lang="en-GB" dirty="0"/>
              <a:t>Install Ubuntu</a:t>
            </a:r>
          </a:p>
        </p:txBody>
      </p:sp>
      <p:sp>
        <p:nvSpPr>
          <p:cNvPr id="3" name="Content Placeholder 2">
            <a:extLst>
              <a:ext uri="{FF2B5EF4-FFF2-40B4-BE49-F238E27FC236}">
                <a16:creationId xmlns:a16="http://schemas.microsoft.com/office/drawing/2014/main" id="{55F8057D-AC27-98DD-D302-1E6DFA97F9B6}"/>
              </a:ext>
            </a:extLst>
          </p:cNvPr>
          <p:cNvSpPr>
            <a:spLocks noGrp="1"/>
          </p:cNvSpPr>
          <p:nvPr>
            <p:ph idx="1"/>
          </p:nvPr>
        </p:nvSpPr>
        <p:spPr/>
        <p:txBody>
          <a:bodyPr/>
          <a:lstStyle/>
          <a:p>
            <a:r>
              <a:rPr lang="en-GB" dirty="0"/>
              <a:t>Back to Oracle VM VirtualBox Manager, click on the new Ubuntu virtual machine and hit 'Start' button. Now you shall see a 'Welcome' screen. Click 'Install Ubuntu' button. Note that the installation process may differ a little bit from version to version. </a:t>
            </a:r>
          </a:p>
        </p:txBody>
      </p:sp>
    </p:spTree>
    <p:extLst>
      <p:ext uri="{BB962C8B-B14F-4D97-AF65-F5344CB8AC3E}">
        <p14:creationId xmlns:p14="http://schemas.microsoft.com/office/powerpoint/2010/main" val="236856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43E62-9F76-552E-F58B-C9D64340F62E}"/>
              </a:ext>
            </a:extLst>
          </p:cNvPr>
          <p:cNvSpPr>
            <a:spLocks noGrp="1"/>
          </p:cNvSpPr>
          <p:nvPr>
            <p:ph type="title"/>
          </p:nvPr>
        </p:nvSpPr>
        <p:spPr/>
        <p:txBody>
          <a:bodyPr/>
          <a:lstStyle/>
          <a:p>
            <a:r>
              <a:rPr lang="en-US" dirty="0"/>
              <a:t>Create a Boot USB</a:t>
            </a:r>
            <a:endParaRPr lang="en-GB" dirty="0"/>
          </a:p>
        </p:txBody>
      </p:sp>
      <p:sp>
        <p:nvSpPr>
          <p:cNvPr id="3" name="Content Placeholder 2">
            <a:extLst>
              <a:ext uri="{FF2B5EF4-FFF2-40B4-BE49-F238E27FC236}">
                <a16:creationId xmlns:a16="http://schemas.microsoft.com/office/drawing/2014/main" id="{1D0BABDE-5B88-70C3-0E56-EA9F8A9D7A7A}"/>
              </a:ext>
            </a:extLst>
          </p:cNvPr>
          <p:cNvSpPr>
            <a:spLocks noGrp="1"/>
          </p:cNvSpPr>
          <p:nvPr>
            <p:ph idx="1"/>
          </p:nvPr>
        </p:nvSpPr>
        <p:spPr/>
        <p:txBody>
          <a:bodyPr/>
          <a:lstStyle/>
          <a:p>
            <a:r>
              <a:rPr lang="en-GB" dirty="0"/>
              <a:t>Once you have downloaded the Ubuntu ISO, you need to create a USB for the Boot of Ubuntu at the startup of your PC. To do so, you will need another tool called Rufus, and once downloaded you can run the executable.</a:t>
            </a:r>
          </a:p>
          <a:p>
            <a:r>
              <a:rPr lang="en-GB" dirty="0"/>
              <a:t>Download Rufus: </a:t>
            </a:r>
            <a:r>
              <a:rPr lang="en-GB" dirty="0">
                <a:hlinkClick r:id="rId2"/>
              </a:rPr>
              <a:t>https://rufus.ie/en/</a:t>
            </a:r>
            <a:endParaRPr lang="en-GB" dirty="0"/>
          </a:p>
          <a:p>
            <a:r>
              <a:rPr lang="en-GB" dirty="0"/>
              <a:t>Put the USB on your PC and in the section "Boot Selection" insert the directory of your PC where you downloaded the Ubuntu ISO in the previous step.</a:t>
            </a:r>
          </a:p>
        </p:txBody>
      </p:sp>
    </p:spTree>
    <p:extLst>
      <p:ext uri="{BB962C8B-B14F-4D97-AF65-F5344CB8AC3E}">
        <p14:creationId xmlns:p14="http://schemas.microsoft.com/office/powerpoint/2010/main" val="332682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4D57-8E2A-B6C1-3FBB-1E0577F7FD7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5974E7D-6DD1-CC72-08FF-2586A55CF3AE}"/>
              </a:ext>
            </a:extLst>
          </p:cNvPr>
          <p:cNvSpPr>
            <a:spLocks noGrp="1"/>
          </p:cNvSpPr>
          <p:nvPr>
            <p:ph idx="1"/>
          </p:nvPr>
        </p:nvSpPr>
        <p:spPr/>
        <p:txBody>
          <a:bodyPr/>
          <a:lstStyle/>
          <a:p>
            <a:endParaRPr lang="en-GB"/>
          </a:p>
        </p:txBody>
      </p:sp>
      <p:pic>
        <p:nvPicPr>
          <p:cNvPr id="28674" name="Picture 2" descr="First screen in installing Ubuntu">
            <a:extLst>
              <a:ext uri="{FF2B5EF4-FFF2-40B4-BE49-F238E27FC236}">
                <a16:creationId xmlns:a16="http://schemas.microsoft.com/office/drawing/2014/main" id="{F8FD20B4-15CD-8A56-D9F1-F4557C2A5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156" y="233507"/>
            <a:ext cx="7618812" cy="6239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763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44F9-7AEE-B361-11E6-E6A3174161C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31FE9C5-3D4B-ECD9-B794-0FDAECA1F9E8}"/>
              </a:ext>
            </a:extLst>
          </p:cNvPr>
          <p:cNvSpPr>
            <a:spLocks noGrp="1"/>
          </p:cNvSpPr>
          <p:nvPr>
            <p:ph idx="1"/>
          </p:nvPr>
        </p:nvSpPr>
        <p:spPr/>
        <p:txBody>
          <a:bodyPr/>
          <a:lstStyle/>
          <a:p>
            <a:r>
              <a:rPr lang="en-US" dirty="0"/>
              <a:t>THE REMAINING STEPS ARE THE SAME AS FROM SLIDES 13 TO 24</a:t>
            </a:r>
            <a:endParaRPr lang="en-GB" dirty="0"/>
          </a:p>
        </p:txBody>
      </p:sp>
    </p:spTree>
    <p:extLst>
      <p:ext uri="{BB962C8B-B14F-4D97-AF65-F5344CB8AC3E}">
        <p14:creationId xmlns:p14="http://schemas.microsoft.com/office/powerpoint/2010/main" val="389496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A0D7F-0E2B-BBBE-9CF5-61C0A0785B1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2311C37-ADE7-CA71-2CF4-62038802BEE1}"/>
              </a:ext>
            </a:extLst>
          </p:cNvPr>
          <p:cNvSpPr>
            <a:spLocks noGrp="1"/>
          </p:cNvSpPr>
          <p:nvPr>
            <p:ph idx="1"/>
          </p:nvPr>
        </p:nvSpPr>
        <p:spPr>
          <a:xfrm>
            <a:off x="5977288" y="2509369"/>
            <a:ext cx="5377707" cy="3541714"/>
          </a:xfrm>
        </p:spPr>
        <p:txBody>
          <a:bodyPr/>
          <a:lstStyle/>
          <a:p>
            <a:r>
              <a:rPr lang="en-GB" dirty="0"/>
              <a:t>Once done with the configuration of Rufus, click on "Start" and wait until the program finishes the writing process of the ISO on the USB.</a:t>
            </a:r>
          </a:p>
        </p:txBody>
      </p:sp>
      <p:pic>
        <p:nvPicPr>
          <p:cNvPr id="1026" name="Picture 2">
            <a:extLst>
              <a:ext uri="{FF2B5EF4-FFF2-40B4-BE49-F238E27FC236}">
                <a16:creationId xmlns:a16="http://schemas.microsoft.com/office/drawing/2014/main" id="{E8187503-DF69-4F06-9C7C-94254DA0E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799" y="533844"/>
            <a:ext cx="3671219" cy="579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067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855B-2DB4-4577-BE6A-9EB196E9650D}"/>
              </a:ext>
            </a:extLst>
          </p:cNvPr>
          <p:cNvSpPr>
            <a:spLocks noGrp="1"/>
          </p:cNvSpPr>
          <p:nvPr>
            <p:ph type="title"/>
          </p:nvPr>
        </p:nvSpPr>
        <p:spPr/>
        <p:txBody>
          <a:bodyPr/>
          <a:lstStyle/>
          <a:p>
            <a:r>
              <a:rPr lang="en-GB" dirty="0"/>
              <a:t>Preparing Windows for the Dual Boot</a:t>
            </a:r>
          </a:p>
        </p:txBody>
      </p:sp>
      <p:sp>
        <p:nvSpPr>
          <p:cNvPr id="3" name="Content Placeholder 2">
            <a:extLst>
              <a:ext uri="{FF2B5EF4-FFF2-40B4-BE49-F238E27FC236}">
                <a16:creationId xmlns:a16="http://schemas.microsoft.com/office/drawing/2014/main" id="{0C2BFF5B-9379-0D97-6A7C-FC6A45BADE05}"/>
              </a:ext>
            </a:extLst>
          </p:cNvPr>
          <p:cNvSpPr>
            <a:spLocks noGrp="1"/>
          </p:cNvSpPr>
          <p:nvPr>
            <p:ph idx="1"/>
          </p:nvPr>
        </p:nvSpPr>
        <p:spPr/>
        <p:txBody>
          <a:bodyPr>
            <a:normAutofit fontScale="92500"/>
          </a:bodyPr>
          <a:lstStyle/>
          <a:p>
            <a:r>
              <a:rPr lang="en-GB" dirty="0"/>
              <a:t>Before installing Ubuntu, you need to reserve some space on your Hard Disk to be used by Ubuntu. I would suggest you reserve at least 30GB to install Ubuntu and all the additional components needed in this course.</a:t>
            </a:r>
          </a:p>
          <a:p>
            <a:r>
              <a:rPr lang="en-GB" dirty="0"/>
              <a:t>To create a partition in Windows click on  Win + R  and then  </a:t>
            </a:r>
            <a:r>
              <a:rPr lang="en-GB" dirty="0" err="1"/>
              <a:t>diskmgmt.msc</a:t>
            </a:r>
            <a:r>
              <a:rPr lang="en-GB" dirty="0"/>
              <a:t> and click on "OK".</a:t>
            </a:r>
          </a:p>
          <a:p>
            <a:r>
              <a:rPr lang="en-GB" dirty="0"/>
              <a:t>This will show you the storage space available on your PC and you will be able to create partitions of the disk and reserve space for other operating systems on the same computer.</a:t>
            </a:r>
          </a:p>
        </p:txBody>
      </p:sp>
    </p:spTree>
    <p:extLst>
      <p:ext uri="{BB962C8B-B14F-4D97-AF65-F5344CB8AC3E}">
        <p14:creationId xmlns:p14="http://schemas.microsoft.com/office/powerpoint/2010/main" val="74855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7CD2-9309-3194-0E4A-8863DF93499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D74C0E04-38E4-A1B2-2B26-9E20F4814E32}"/>
              </a:ext>
            </a:extLst>
          </p:cNvPr>
          <p:cNvSpPr>
            <a:spLocks noGrp="1"/>
          </p:cNvSpPr>
          <p:nvPr>
            <p:ph idx="1"/>
          </p:nvPr>
        </p:nvSpPr>
        <p:spPr>
          <a:xfrm>
            <a:off x="92259" y="2528620"/>
            <a:ext cx="3882975" cy="3541714"/>
          </a:xfrm>
        </p:spPr>
        <p:txBody>
          <a:bodyPr/>
          <a:lstStyle/>
          <a:p>
            <a:r>
              <a:rPr lang="en-GB" dirty="0"/>
              <a:t>Then specify the size to be reserved for Ubuntu and once done click on "Shrink"</a:t>
            </a:r>
          </a:p>
        </p:txBody>
      </p:sp>
      <p:pic>
        <p:nvPicPr>
          <p:cNvPr id="3074" name="Picture 2">
            <a:extLst>
              <a:ext uri="{FF2B5EF4-FFF2-40B4-BE49-F238E27FC236}">
                <a16:creationId xmlns:a16="http://schemas.microsoft.com/office/drawing/2014/main" id="{777A98F1-B490-6029-70AC-FFFE63044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4642" y="279042"/>
            <a:ext cx="7950631" cy="5313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6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4A44-810C-F742-10A8-A545A954A78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51F45A9-C041-929F-238E-9836BCC2951A}"/>
              </a:ext>
            </a:extLst>
          </p:cNvPr>
          <p:cNvSpPr>
            <a:spLocks noGrp="1"/>
          </p:cNvSpPr>
          <p:nvPr>
            <p:ph idx="1"/>
          </p:nvPr>
        </p:nvSpPr>
        <p:spPr>
          <a:xfrm>
            <a:off x="9394256" y="2413116"/>
            <a:ext cx="3038375" cy="3541714"/>
          </a:xfrm>
        </p:spPr>
        <p:txBody>
          <a:bodyPr/>
          <a:lstStyle/>
          <a:p>
            <a:r>
              <a:rPr lang="en-GB" b="0" dirty="0">
                <a:effectLst/>
              </a:rPr>
              <a:t>This will create a partition of your hard disk of the specified size</a:t>
            </a:r>
          </a:p>
        </p:txBody>
      </p:sp>
      <p:pic>
        <p:nvPicPr>
          <p:cNvPr id="4098" name="Picture 2">
            <a:extLst>
              <a:ext uri="{FF2B5EF4-FFF2-40B4-BE49-F238E27FC236}">
                <a16:creationId xmlns:a16="http://schemas.microsoft.com/office/drawing/2014/main" id="{DE1B5AB0-067E-CC45-E16A-35C7E3F0E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249" y="454889"/>
            <a:ext cx="8916007" cy="528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443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1664-7420-09AF-9CD6-6B47A22BF0D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1EFFFE8-9E46-0F81-F5CB-F5E594CD8533}"/>
              </a:ext>
            </a:extLst>
          </p:cNvPr>
          <p:cNvSpPr>
            <a:spLocks noGrp="1"/>
          </p:cNvSpPr>
          <p:nvPr>
            <p:ph idx="1"/>
          </p:nvPr>
        </p:nvSpPr>
        <p:spPr>
          <a:xfrm>
            <a:off x="156427" y="2210986"/>
            <a:ext cx="2914032" cy="3541714"/>
          </a:xfrm>
        </p:spPr>
        <p:txBody>
          <a:bodyPr/>
          <a:lstStyle/>
          <a:p>
            <a:r>
              <a:rPr lang="en-GB" dirty="0"/>
              <a:t>At this point, you are ready to install Ubuntu and all the components in this reserved area of the hard disk.</a:t>
            </a:r>
          </a:p>
        </p:txBody>
      </p:sp>
      <p:pic>
        <p:nvPicPr>
          <p:cNvPr id="5122" name="Picture 2">
            <a:extLst>
              <a:ext uri="{FF2B5EF4-FFF2-40B4-BE49-F238E27FC236}">
                <a16:creationId xmlns:a16="http://schemas.microsoft.com/office/drawing/2014/main" id="{C8DC0D9B-9094-AD4B-6EF8-067C696ED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830" y="258276"/>
            <a:ext cx="9000912" cy="541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966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131</TotalTime>
  <Words>1326</Words>
  <Application>Microsoft Office PowerPoint</Application>
  <PresentationFormat>Widescreen</PresentationFormat>
  <Paragraphs>59</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Tw Cen MT</vt:lpstr>
      <vt:lpstr>Circuit</vt:lpstr>
      <vt:lpstr>Install Ubuntu</vt:lpstr>
      <vt:lpstr>Contents</vt:lpstr>
      <vt:lpstr>DUAL BOOT</vt:lpstr>
      <vt:lpstr>Create a Boot USB</vt:lpstr>
      <vt:lpstr>PowerPoint Presentation</vt:lpstr>
      <vt:lpstr>Preparing Windows for the Dual Boot</vt:lpstr>
      <vt:lpstr>PowerPoint Presentation</vt:lpstr>
      <vt:lpstr>PowerPoint Presentation</vt:lpstr>
      <vt:lpstr>PowerPoint Presentation</vt:lpstr>
      <vt:lpstr>Installing Ubuntu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Reboot your PC by clicking on "Restart Now"</vt:lpstr>
      <vt:lpstr>At this point unplug the USB with the Ubuntu Boot and click on Enter on your keyboard</vt:lpstr>
      <vt:lpstr>Virtual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 Ubuntu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abdallah ouf</dc:creator>
  <cp:lastModifiedBy>Ahmed Khaled Mady</cp:lastModifiedBy>
  <cp:revision>3</cp:revision>
  <dcterms:created xsi:type="dcterms:W3CDTF">2024-01-22T23:12:58Z</dcterms:created>
  <dcterms:modified xsi:type="dcterms:W3CDTF">2024-01-31T13:12:15Z</dcterms:modified>
</cp:coreProperties>
</file>