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26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301" r:id="rId19"/>
    <p:sldId id="299" r:id="rId20"/>
    <p:sldId id="294" r:id="rId21"/>
    <p:sldId id="292" r:id="rId22"/>
    <p:sldId id="295" r:id="rId23"/>
    <p:sldId id="300" r:id="rId24"/>
    <p:sldId id="296" r:id="rId25"/>
    <p:sldId id="297" r:id="rId26"/>
    <p:sldId id="302" r:id="rId27"/>
    <p:sldId id="298" r:id="rId28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D4D4D"/>
    <a:srgbClr val="1C1C1C"/>
    <a:srgbClr val="292929"/>
    <a:srgbClr val="777777"/>
    <a:srgbClr val="5F5F5F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09F0A-47D8-76FE-F0AF-912C0E127B7F}" v="119" dt="2023-12-06T11:40:4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0929"/>
  </p:normalViewPr>
  <p:slideViewPr>
    <p:cSldViewPr snapToGrid="0">
      <p:cViewPr varScale="1">
        <p:scale>
          <a:sx n="67" d="100"/>
          <a:sy n="67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75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31E3F-9EC2-4CD6-8E1C-770E968D83D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3D2877-8BDF-47F4-84A9-2AFECDE2B413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074DC59B-3961-47EC-9B32-B7F4773A04F9}" type="parTrans" cxnId="{4CEB0273-52CF-4708-BCCF-ADC2C8393294}">
      <dgm:prSet/>
      <dgm:spPr/>
      <dgm:t>
        <a:bodyPr/>
        <a:lstStyle/>
        <a:p>
          <a:endParaRPr lang="en-US"/>
        </a:p>
      </dgm:t>
    </dgm:pt>
    <dgm:pt modelId="{96E49443-73E8-4F58-9430-76F0DDF5E546}" type="sibTrans" cxnId="{4CEB0273-52CF-4708-BCCF-ADC2C8393294}">
      <dgm:prSet/>
      <dgm:spPr/>
      <dgm:t>
        <a:bodyPr/>
        <a:lstStyle/>
        <a:p>
          <a:endParaRPr lang="en-US"/>
        </a:p>
      </dgm:t>
    </dgm:pt>
    <dgm:pt modelId="{E8859BE7-C97A-4B02-9D7F-733B74AD2527}">
      <dgm:prSet/>
      <dgm:spPr/>
      <dgm:t>
        <a:bodyPr/>
        <a:lstStyle/>
        <a:p>
          <a:r>
            <a:rPr lang="en-US" dirty="0"/>
            <a:t>Classical Approaches</a:t>
          </a:r>
        </a:p>
      </dgm:t>
    </dgm:pt>
    <dgm:pt modelId="{7B472189-169F-4213-843E-DABA0E258C45}" type="parTrans" cxnId="{F6607B8A-EDCA-4EC3-B37A-4629051A352D}">
      <dgm:prSet/>
      <dgm:spPr/>
      <dgm:t>
        <a:bodyPr/>
        <a:lstStyle/>
        <a:p>
          <a:endParaRPr lang="en-US"/>
        </a:p>
      </dgm:t>
    </dgm:pt>
    <dgm:pt modelId="{D4C0F51B-BDDE-44D8-A44D-52C94B7C3166}" type="sibTrans" cxnId="{F6607B8A-EDCA-4EC3-B37A-4629051A352D}">
      <dgm:prSet/>
      <dgm:spPr/>
      <dgm:t>
        <a:bodyPr/>
        <a:lstStyle/>
        <a:p>
          <a:endParaRPr lang="en-US"/>
        </a:p>
      </dgm:t>
    </dgm:pt>
    <dgm:pt modelId="{35A0FD02-4D41-41A2-AF62-31C7F44BF190}">
      <dgm:prSet/>
      <dgm:spPr/>
      <dgm:t>
        <a:bodyPr/>
        <a:lstStyle/>
        <a:p>
          <a:r>
            <a:rPr lang="en-US" dirty="0"/>
            <a:t>Particle Filters</a:t>
          </a:r>
        </a:p>
      </dgm:t>
    </dgm:pt>
    <dgm:pt modelId="{C41C3C6E-917D-41E4-A5B5-3442CE414944}" type="parTrans" cxnId="{54BF6295-2D7A-4F9F-A532-8C870EC2A592}">
      <dgm:prSet/>
      <dgm:spPr/>
      <dgm:t>
        <a:bodyPr/>
        <a:lstStyle/>
        <a:p>
          <a:endParaRPr lang="en-US"/>
        </a:p>
      </dgm:t>
    </dgm:pt>
    <dgm:pt modelId="{B2978876-F810-4B3D-9688-84CF3C8D05F3}" type="sibTrans" cxnId="{54BF6295-2D7A-4F9F-A532-8C870EC2A592}">
      <dgm:prSet/>
      <dgm:spPr/>
      <dgm:t>
        <a:bodyPr/>
        <a:lstStyle/>
        <a:p>
          <a:endParaRPr lang="en-US"/>
        </a:p>
      </dgm:t>
    </dgm:pt>
    <dgm:pt modelId="{61D775C5-5D0E-4691-9870-5DE4C6C27B15}">
      <dgm:prSet/>
      <dgm:spPr/>
      <dgm:t>
        <a:bodyPr/>
        <a:lstStyle/>
        <a:p>
          <a:r>
            <a:rPr lang="en-US" dirty="0"/>
            <a:t>Theory</a:t>
          </a:r>
        </a:p>
      </dgm:t>
    </dgm:pt>
    <dgm:pt modelId="{4F4310A0-0E34-458E-A093-361FB75A46A0}" type="parTrans" cxnId="{CE193F65-9B02-4F14-A241-D0335149AE98}">
      <dgm:prSet/>
      <dgm:spPr/>
      <dgm:t>
        <a:bodyPr/>
        <a:lstStyle/>
        <a:p>
          <a:endParaRPr lang="en-US"/>
        </a:p>
      </dgm:t>
    </dgm:pt>
    <dgm:pt modelId="{72BC80D3-95FF-4C66-8801-5F7752615FE8}" type="sibTrans" cxnId="{CE193F65-9B02-4F14-A241-D0335149AE98}">
      <dgm:prSet/>
      <dgm:spPr/>
      <dgm:t>
        <a:bodyPr/>
        <a:lstStyle/>
        <a:p>
          <a:endParaRPr lang="en-US"/>
        </a:p>
      </dgm:t>
    </dgm:pt>
    <dgm:pt modelId="{27A6B69B-D452-44D5-B048-DE8E99BCF491}">
      <dgm:prSet/>
      <dgm:spPr/>
      <dgm:t>
        <a:bodyPr/>
        <a:lstStyle/>
        <a:p>
          <a:r>
            <a:rPr lang="en-US" dirty="0"/>
            <a:t>Algorithms</a:t>
          </a:r>
        </a:p>
      </dgm:t>
    </dgm:pt>
    <dgm:pt modelId="{E0668F28-425C-4C11-AF36-534411A326A0}" type="parTrans" cxnId="{E95D2B8E-C007-4D08-BAB3-FA9FCB79051E}">
      <dgm:prSet/>
      <dgm:spPr/>
      <dgm:t>
        <a:bodyPr/>
        <a:lstStyle/>
        <a:p>
          <a:endParaRPr lang="en-US"/>
        </a:p>
      </dgm:t>
    </dgm:pt>
    <dgm:pt modelId="{C7300FAA-402A-4984-8067-CEBF036E81E0}" type="sibTrans" cxnId="{E95D2B8E-C007-4D08-BAB3-FA9FCB79051E}">
      <dgm:prSet/>
      <dgm:spPr/>
      <dgm:t>
        <a:bodyPr/>
        <a:lstStyle/>
        <a:p>
          <a:endParaRPr lang="en-US"/>
        </a:p>
      </dgm:t>
    </dgm:pt>
    <dgm:pt modelId="{1CF0E05A-7EA0-4887-B958-8C8E9911828D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Applications</a:t>
          </a:r>
        </a:p>
      </dgm:t>
    </dgm:pt>
    <dgm:pt modelId="{9AFB1C61-E361-4B54-B7AD-FD6C24930EBC}" type="parTrans" cxnId="{0E2C20FA-AAD3-47DD-968B-7AB3C0A0E0A9}">
      <dgm:prSet/>
      <dgm:spPr/>
      <dgm:t>
        <a:bodyPr/>
        <a:lstStyle/>
        <a:p>
          <a:endParaRPr lang="en-US"/>
        </a:p>
      </dgm:t>
    </dgm:pt>
    <dgm:pt modelId="{17D2B4DB-1EF3-45F6-BE40-8689BB68A14C}" type="sibTrans" cxnId="{0E2C20FA-AAD3-47DD-968B-7AB3C0A0E0A9}">
      <dgm:prSet/>
      <dgm:spPr/>
      <dgm:t>
        <a:bodyPr/>
        <a:lstStyle/>
        <a:p>
          <a:endParaRPr lang="en-US"/>
        </a:p>
      </dgm:t>
    </dgm:pt>
    <dgm:pt modelId="{83ECA18A-EF87-4714-8603-7E001A228207}" type="pres">
      <dgm:prSet presAssocID="{2E331E3F-9EC2-4CD6-8E1C-770E968D83D3}" presName="linear" presStyleCnt="0">
        <dgm:presLayoutVars>
          <dgm:animLvl val="lvl"/>
          <dgm:resizeHandles val="exact"/>
        </dgm:presLayoutVars>
      </dgm:prSet>
      <dgm:spPr/>
    </dgm:pt>
    <dgm:pt modelId="{4D5434BF-A225-4B61-9C51-BB16BDF4D0A5}" type="pres">
      <dgm:prSet presAssocID="{FE3D2877-8BDF-47F4-84A9-2AFECDE2B4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3EBA46-4F1B-45A7-BE09-44582960BFDA}" type="pres">
      <dgm:prSet presAssocID="{96E49443-73E8-4F58-9430-76F0DDF5E546}" presName="spacer" presStyleCnt="0"/>
      <dgm:spPr/>
    </dgm:pt>
    <dgm:pt modelId="{6C2066FF-D9BE-4AD9-8CDC-0356C9E705AD}" type="pres">
      <dgm:prSet presAssocID="{E8859BE7-C97A-4B02-9D7F-733B74AD25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510871-474A-44D2-BB95-3E24E8215C96}" type="pres">
      <dgm:prSet presAssocID="{D4C0F51B-BDDE-44D8-A44D-52C94B7C3166}" presName="spacer" presStyleCnt="0"/>
      <dgm:spPr/>
    </dgm:pt>
    <dgm:pt modelId="{3CA46F83-62D9-41CD-A859-F08831045A30}" type="pres">
      <dgm:prSet presAssocID="{35A0FD02-4D41-41A2-AF62-31C7F44BF1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86177C-F127-4048-A032-85B1C351FC7B}" type="pres">
      <dgm:prSet presAssocID="{35A0FD02-4D41-41A2-AF62-31C7F44BF190}" presName="childText" presStyleLbl="revTx" presStyleIdx="0" presStyleCnt="1">
        <dgm:presLayoutVars>
          <dgm:bulletEnabled val="1"/>
        </dgm:presLayoutVars>
      </dgm:prSet>
      <dgm:spPr/>
    </dgm:pt>
    <dgm:pt modelId="{BCFF8689-657D-4E45-BF43-DEE322502DCB}" type="pres">
      <dgm:prSet presAssocID="{1CF0E05A-7EA0-4887-B958-8C8E991182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44501C-3CDB-4581-B5B9-3CC0F47D311B}" type="presOf" srcId="{E8859BE7-C97A-4B02-9D7F-733B74AD2527}" destId="{6C2066FF-D9BE-4AD9-8CDC-0356C9E705AD}" srcOrd="0" destOrd="0" presId="urn:microsoft.com/office/officeart/2005/8/layout/vList2"/>
    <dgm:cxn modelId="{FB86FA34-FD19-4D6E-BBD2-FFD9A0DC86D1}" type="presOf" srcId="{35A0FD02-4D41-41A2-AF62-31C7F44BF190}" destId="{3CA46F83-62D9-41CD-A859-F08831045A30}" srcOrd="0" destOrd="0" presId="urn:microsoft.com/office/officeart/2005/8/layout/vList2"/>
    <dgm:cxn modelId="{B9521635-7069-4CA6-9718-B6924662C515}" type="presOf" srcId="{FE3D2877-8BDF-47F4-84A9-2AFECDE2B413}" destId="{4D5434BF-A225-4B61-9C51-BB16BDF4D0A5}" srcOrd="0" destOrd="0" presId="urn:microsoft.com/office/officeart/2005/8/layout/vList2"/>
    <dgm:cxn modelId="{CE193F65-9B02-4F14-A241-D0335149AE98}" srcId="{35A0FD02-4D41-41A2-AF62-31C7F44BF190}" destId="{61D775C5-5D0E-4691-9870-5DE4C6C27B15}" srcOrd="0" destOrd="0" parTransId="{4F4310A0-0E34-458E-A093-361FB75A46A0}" sibTransId="{72BC80D3-95FF-4C66-8801-5F7752615FE8}"/>
    <dgm:cxn modelId="{458EBD47-720E-456E-A6C3-69C87244AAF4}" type="presOf" srcId="{1CF0E05A-7EA0-4887-B958-8C8E9911828D}" destId="{BCFF8689-657D-4E45-BF43-DEE322502DCB}" srcOrd="0" destOrd="0" presId="urn:microsoft.com/office/officeart/2005/8/layout/vList2"/>
    <dgm:cxn modelId="{4CEB0273-52CF-4708-BCCF-ADC2C8393294}" srcId="{2E331E3F-9EC2-4CD6-8E1C-770E968D83D3}" destId="{FE3D2877-8BDF-47F4-84A9-2AFECDE2B413}" srcOrd="0" destOrd="0" parTransId="{074DC59B-3961-47EC-9B32-B7F4773A04F9}" sibTransId="{96E49443-73E8-4F58-9430-76F0DDF5E546}"/>
    <dgm:cxn modelId="{F6607B8A-EDCA-4EC3-B37A-4629051A352D}" srcId="{2E331E3F-9EC2-4CD6-8E1C-770E968D83D3}" destId="{E8859BE7-C97A-4B02-9D7F-733B74AD2527}" srcOrd="1" destOrd="0" parTransId="{7B472189-169F-4213-843E-DABA0E258C45}" sibTransId="{D4C0F51B-BDDE-44D8-A44D-52C94B7C3166}"/>
    <dgm:cxn modelId="{E95D2B8E-C007-4D08-BAB3-FA9FCB79051E}" srcId="{35A0FD02-4D41-41A2-AF62-31C7F44BF190}" destId="{27A6B69B-D452-44D5-B048-DE8E99BCF491}" srcOrd="1" destOrd="0" parTransId="{E0668F28-425C-4C11-AF36-534411A326A0}" sibTransId="{C7300FAA-402A-4984-8067-CEBF036E81E0}"/>
    <dgm:cxn modelId="{54BF6295-2D7A-4F9F-A532-8C870EC2A592}" srcId="{2E331E3F-9EC2-4CD6-8E1C-770E968D83D3}" destId="{35A0FD02-4D41-41A2-AF62-31C7F44BF190}" srcOrd="2" destOrd="0" parTransId="{C41C3C6E-917D-41E4-A5B5-3442CE414944}" sibTransId="{B2978876-F810-4B3D-9688-84CF3C8D05F3}"/>
    <dgm:cxn modelId="{1A8C28A7-D4D5-4E93-BF17-74075FE8F1E1}" type="presOf" srcId="{27A6B69B-D452-44D5-B048-DE8E99BCF491}" destId="{3C86177C-F127-4048-A032-85B1C351FC7B}" srcOrd="0" destOrd="1" presId="urn:microsoft.com/office/officeart/2005/8/layout/vList2"/>
    <dgm:cxn modelId="{B20231BE-2177-4880-B102-546E5809AB7A}" type="presOf" srcId="{61D775C5-5D0E-4691-9870-5DE4C6C27B15}" destId="{3C86177C-F127-4048-A032-85B1C351FC7B}" srcOrd="0" destOrd="0" presId="urn:microsoft.com/office/officeart/2005/8/layout/vList2"/>
    <dgm:cxn modelId="{12455BCA-A3C1-41DA-AF44-F0C80A921087}" type="presOf" srcId="{2E331E3F-9EC2-4CD6-8E1C-770E968D83D3}" destId="{83ECA18A-EF87-4714-8603-7E001A228207}" srcOrd="0" destOrd="0" presId="urn:microsoft.com/office/officeart/2005/8/layout/vList2"/>
    <dgm:cxn modelId="{0E2C20FA-AAD3-47DD-968B-7AB3C0A0E0A9}" srcId="{2E331E3F-9EC2-4CD6-8E1C-770E968D83D3}" destId="{1CF0E05A-7EA0-4887-B958-8C8E9911828D}" srcOrd="3" destOrd="0" parTransId="{9AFB1C61-E361-4B54-B7AD-FD6C24930EBC}" sibTransId="{17D2B4DB-1EF3-45F6-BE40-8689BB68A14C}"/>
    <dgm:cxn modelId="{A4DF9B4A-118B-40D5-BE6D-5D8B9E5B8B64}" type="presParOf" srcId="{83ECA18A-EF87-4714-8603-7E001A228207}" destId="{4D5434BF-A225-4B61-9C51-BB16BDF4D0A5}" srcOrd="0" destOrd="0" presId="urn:microsoft.com/office/officeart/2005/8/layout/vList2"/>
    <dgm:cxn modelId="{97A95B8A-3954-43F7-B3B7-CF1B80CA571B}" type="presParOf" srcId="{83ECA18A-EF87-4714-8603-7E001A228207}" destId="{493EBA46-4F1B-45A7-BE09-44582960BFDA}" srcOrd="1" destOrd="0" presId="urn:microsoft.com/office/officeart/2005/8/layout/vList2"/>
    <dgm:cxn modelId="{430ECA56-1442-42F1-ACCC-5201E1CBE47C}" type="presParOf" srcId="{83ECA18A-EF87-4714-8603-7E001A228207}" destId="{6C2066FF-D9BE-4AD9-8CDC-0356C9E705AD}" srcOrd="2" destOrd="0" presId="urn:microsoft.com/office/officeart/2005/8/layout/vList2"/>
    <dgm:cxn modelId="{F2B02AFF-32B2-4AD4-A140-7C25180FD02A}" type="presParOf" srcId="{83ECA18A-EF87-4714-8603-7E001A228207}" destId="{99510871-474A-44D2-BB95-3E24E8215C96}" srcOrd="3" destOrd="0" presId="urn:microsoft.com/office/officeart/2005/8/layout/vList2"/>
    <dgm:cxn modelId="{85DD4AC4-58FC-4BCF-B576-885A4D196A1B}" type="presParOf" srcId="{83ECA18A-EF87-4714-8603-7E001A228207}" destId="{3CA46F83-62D9-41CD-A859-F08831045A30}" srcOrd="4" destOrd="0" presId="urn:microsoft.com/office/officeart/2005/8/layout/vList2"/>
    <dgm:cxn modelId="{84EF3E12-4F69-49DB-B5BD-E9C78CBD3BFE}" type="presParOf" srcId="{83ECA18A-EF87-4714-8603-7E001A228207}" destId="{3C86177C-F127-4048-A032-85B1C351FC7B}" srcOrd="5" destOrd="0" presId="urn:microsoft.com/office/officeart/2005/8/layout/vList2"/>
    <dgm:cxn modelId="{69F1AEBB-F49D-44A9-9CC7-6B2D356BBA33}" type="presParOf" srcId="{83ECA18A-EF87-4714-8603-7E001A228207}" destId="{BCFF8689-657D-4E45-BF43-DEE322502D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D6E81-F104-4804-9333-7F145BA01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1148-4690-4CE3-A6FA-8820B378C9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Track car position in given road map</a:t>
          </a:r>
          <a:endParaRPr lang="en-US"/>
        </a:p>
      </dgm:t>
    </dgm:pt>
    <dgm:pt modelId="{BDBE839A-53A6-45C3-9A86-3360F2D4EBE0}" type="parTrans" cxnId="{9F23E460-8693-43C9-A7F1-DBBA39920040}">
      <dgm:prSet/>
      <dgm:spPr/>
      <dgm:t>
        <a:bodyPr/>
        <a:lstStyle/>
        <a:p>
          <a:endParaRPr lang="en-US"/>
        </a:p>
      </dgm:t>
    </dgm:pt>
    <dgm:pt modelId="{C6FDA9DA-75A0-46CC-9990-A6598A446727}" type="sibTrans" cxnId="{9F23E460-8693-43C9-A7F1-DBBA39920040}">
      <dgm:prSet/>
      <dgm:spPr/>
      <dgm:t>
        <a:bodyPr/>
        <a:lstStyle/>
        <a:p>
          <a:endParaRPr lang="en-US"/>
        </a:p>
      </dgm:t>
    </dgm:pt>
    <dgm:pt modelId="{2846724C-DE8B-47C7-8725-9673D147F11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Track car position from radio frequency measurements</a:t>
          </a:r>
          <a:endParaRPr lang="en-US"/>
        </a:p>
      </dgm:t>
    </dgm:pt>
    <dgm:pt modelId="{7BBD9FBA-379E-4A39-A8D9-FE095BBE457C}" type="parTrans" cxnId="{A7C1D9E4-6C7D-417E-80D3-AB65C1136793}">
      <dgm:prSet/>
      <dgm:spPr/>
      <dgm:t>
        <a:bodyPr/>
        <a:lstStyle/>
        <a:p>
          <a:endParaRPr lang="en-US"/>
        </a:p>
      </dgm:t>
    </dgm:pt>
    <dgm:pt modelId="{3CA7EBFE-280B-413F-B06E-DCEC610F0D68}" type="sibTrans" cxnId="{A7C1D9E4-6C7D-417E-80D3-AB65C1136793}">
      <dgm:prSet/>
      <dgm:spPr/>
      <dgm:t>
        <a:bodyPr/>
        <a:lstStyle/>
        <a:p>
          <a:endParaRPr lang="en-US"/>
        </a:p>
      </dgm:t>
    </dgm:pt>
    <dgm:pt modelId="{0614E4F4-1B61-4AB8-A0A7-40F033540FE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Track aircraft position from estimated terrain elevation</a:t>
          </a:r>
          <a:endParaRPr lang="en-US"/>
        </a:p>
      </dgm:t>
    </dgm:pt>
    <dgm:pt modelId="{A2C2FBC8-C13A-4225-8C7E-8F795503F8BF}" type="parTrans" cxnId="{54041AF2-428F-44FD-8B63-9D5C9EE6E9BE}">
      <dgm:prSet/>
      <dgm:spPr/>
      <dgm:t>
        <a:bodyPr/>
        <a:lstStyle/>
        <a:p>
          <a:endParaRPr lang="en-US"/>
        </a:p>
      </dgm:t>
    </dgm:pt>
    <dgm:pt modelId="{42686431-01C7-496B-94A6-B59D66205F72}" type="sibTrans" cxnId="{54041AF2-428F-44FD-8B63-9D5C9EE6E9BE}">
      <dgm:prSet/>
      <dgm:spPr/>
      <dgm:t>
        <a:bodyPr/>
        <a:lstStyle/>
        <a:p>
          <a:endParaRPr lang="en-US"/>
        </a:p>
      </dgm:t>
    </dgm:pt>
    <dgm:pt modelId="{0661373E-A119-4762-B72C-B102F3057E1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Collision Avoidance (Prediction)</a:t>
          </a:r>
          <a:endParaRPr lang="en-US"/>
        </a:p>
      </dgm:t>
    </dgm:pt>
    <dgm:pt modelId="{38B8207B-B392-475D-9A22-6B39C050F588}" type="parTrans" cxnId="{E07B7AC1-83A0-4227-9BE3-1A889788FBC2}">
      <dgm:prSet/>
      <dgm:spPr/>
      <dgm:t>
        <a:bodyPr/>
        <a:lstStyle/>
        <a:p>
          <a:endParaRPr lang="en-US"/>
        </a:p>
      </dgm:t>
    </dgm:pt>
    <dgm:pt modelId="{713AC65F-8E32-4F7E-8A02-32AE4A5D06C5}" type="sibTrans" cxnId="{E07B7AC1-83A0-4227-9BE3-1A889788FBC2}">
      <dgm:prSet/>
      <dgm:spPr/>
      <dgm:t>
        <a:bodyPr/>
        <a:lstStyle/>
        <a:p>
          <a:endParaRPr lang="en-US"/>
        </a:p>
      </dgm:t>
    </dgm:pt>
    <dgm:pt modelId="{A2D52D82-E224-4D22-9CF3-F7A06D05D07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Replacement for GPS</a:t>
          </a:r>
          <a:endParaRPr lang="en-US"/>
        </a:p>
      </dgm:t>
    </dgm:pt>
    <dgm:pt modelId="{15CCDF1C-0043-4697-B575-E17C6DF3655E}" type="parTrans" cxnId="{716FE9A5-65DC-477A-A46A-C9EB9B8F694A}">
      <dgm:prSet/>
      <dgm:spPr/>
      <dgm:t>
        <a:bodyPr/>
        <a:lstStyle/>
        <a:p>
          <a:endParaRPr lang="en-US"/>
        </a:p>
      </dgm:t>
    </dgm:pt>
    <dgm:pt modelId="{8AB0F032-94CA-4372-BDF1-024990867ECC}" type="sibTrans" cxnId="{716FE9A5-65DC-477A-A46A-C9EB9B8F694A}">
      <dgm:prSet/>
      <dgm:spPr/>
      <dgm:t>
        <a:bodyPr/>
        <a:lstStyle/>
        <a:p>
          <a:endParaRPr lang="en-US"/>
        </a:p>
      </dgm:t>
    </dgm:pt>
    <dgm:pt modelId="{55E1146E-2018-4E13-9A44-439E016AB95F}" type="pres">
      <dgm:prSet presAssocID="{B54D6E81-F104-4804-9333-7F145BA01D81}" presName="root" presStyleCnt="0">
        <dgm:presLayoutVars>
          <dgm:dir/>
          <dgm:resizeHandles val="exact"/>
        </dgm:presLayoutVars>
      </dgm:prSet>
      <dgm:spPr/>
    </dgm:pt>
    <dgm:pt modelId="{B1ABC1E4-058F-42B9-BAF6-34404231BC8F}" type="pres">
      <dgm:prSet presAssocID="{66221148-4690-4CE3-A6FA-8820B378C9F4}" presName="compNode" presStyleCnt="0"/>
      <dgm:spPr/>
    </dgm:pt>
    <dgm:pt modelId="{162FD9B4-BEE5-460D-8C67-331D68A5869C}" type="pres">
      <dgm:prSet presAssocID="{66221148-4690-4CE3-A6FA-8820B378C9F4}" presName="bgRect" presStyleLbl="bgShp" presStyleIdx="0" presStyleCnt="5"/>
      <dgm:spPr/>
    </dgm:pt>
    <dgm:pt modelId="{093B8FEE-159D-4C6D-B009-3F449D8833BC}" type="pres">
      <dgm:prSet presAssocID="{66221148-4690-4CE3-A6FA-8820B378C9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C776E26-B5FF-4695-BEC7-86AE3B69ABE5}" type="pres">
      <dgm:prSet presAssocID="{66221148-4690-4CE3-A6FA-8820B378C9F4}" presName="spaceRect" presStyleCnt="0"/>
      <dgm:spPr/>
    </dgm:pt>
    <dgm:pt modelId="{90016164-F315-46F6-AC4A-FD3E32211435}" type="pres">
      <dgm:prSet presAssocID="{66221148-4690-4CE3-A6FA-8820B378C9F4}" presName="parTx" presStyleLbl="revTx" presStyleIdx="0" presStyleCnt="5">
        <dgm:presLayoutVars>
          <dgm:chMax val="0"/>
          <dgm:chPref val="0"/>
        </dgm:presLayoutVars>
      </dgm:prSet>
      <dgm:spPr/>
    </dgm:pt>
    <dgm:pt modelId="{96F2D975-DE20-4E74-B845-8CADAC946ECC}" type="pres">
      <dgm:prSet presAssocID="{C6FDA9DA-75A0-46CC-9990-A6598A446727}" presName="sibTrans" presStyleCnt="0"/>
      <dgm:spPr/>
    </dgm:pt>
    <dgm:pt modelId="{F4BD9EE9-3218-445E-B893-A545BAE7823B}" type="pres">
      <dgm:prSet presAssocID="{2846724C-DE8B-47C7-8725-9673D147F113}" presName="compNode" presStyleCnt="0"/>
      <dgm:spPr/>
    </dgm:pt>
    <dgm:pt modelId="{A2414E49-D775-4685-A809-C5745CB45D62}" type="pres">
      <dgm:prSet presAssocID="{2846724C-DE8B-47C7-8725-9673D147F113}" presName="bgRect" presStyleLbl="bgShp" presStyleIdx="1" presStyleCnt="5"/>
      <dgm:spPr/>
    </dgm:pt>
    <dgm:pt modelId="{C4014BFD-C8EE-45FF-B70B-48FE4039927E}" type="pres">
      <dgm:prSet presAssocID="{2846724C-DE8B-47C7-8725-9673D147F1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91B625DA-A155-434E-A05B-E4D09690F15D}" type="pres">
      <dgm:prSet presAssocID="{2846724C-DE8B-47C7-8725-9673D147F113}" presName="spaceRect" presStyleCnt="0"/>
      <dgm:spPr/>
    </dgm:pt>
    <dgm:pt modelId="{2D307F5F-AE9B-429E-BDA6-0745DEFBEA73}" type="pres">
      <dgm:prSet presAssocID="{2846724C-DE8B-47C7-8725-9673D147F113}" presName="parTx" presStyleLbl="revTx" presStyleIdx="1" presStyleCnt="5">
        <dgm:presLayoutVars>
          <dgm:chMax val="0"/>
          <dgm:chPref val="0"/>
        </dgm:presLayoutVars>
      </dgm:prSet>
      <dgm:spPr/>
    </dgm:pt>
    <dgm:pt modelId="{26CCB964-C82F-419C-931B-DD0AFCDB99DE}" type="pres">
      <dgm:prSet presAssocID="{3CA7EBFE-280B-413F-B06E-DCEC610F0D68}" presName="sibTrans" presStyleCnt="0"/>
      <dgm:spPr/>
    </dgm:pt>
    <dgm:pt modelId="{85429597-DBBF-436C-B323-9370AC4EB847}" type="pres">
      <dgm:prSet presAssocID="{0614E4F4-1B61-4AB8-A0A7-40F033540FE9}" presName="compNode" presStyleCnt="0"/>
      <dgm:spPr/>
    </dgm:pt>
    <dgm:pt modelId="{4044E606-D6E6-4A0D-9272-DA7E7C863468}" type="pres">
      <dgm:prSet presAssocID="{0614E4F4-1B61-4AB8-A0A7-40F033540FE9}" presName="bgRect" presStyleLbl="bgShp" presStyleIdx="2" presStyleCnt="5"/>
      <dgm:spPr/>
    </dgm:pt>
    <dgm:pt modelId="{D3CD845F-3153-445E-826D-79D50CDD8679}" type="pres">
      <dgm:prSet presAssocID="{0614E4F4-1B61-4AB8-A0A7-40F033540F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170EECF-14E8-48C3-90F0-FA6730A33C0D}" type="pres">
      <dgm:prSet presAssocID="{0614E4F4-1B61-4AB8-A0A7-40F033540FE9}" presName="spaceRect" presStyleCnt="0"/>
      <dgm:spPr/>
    </dgm:pt>
    <dgm:pt modelId="{BF5CC1CE-68B0-4ECC-B75B-99287E5B17F5}" type="pres">
      <dgm:prSet presAssocID="{0614E4F4-1B61-4AB8-A0A7-40F033540FE9}" presName="parTx" presStyleLbl="revTx" presStyleIdx="2" presStyleCnt="5">
        <dgm:presLayoutVars>
          <dgm:chMax val="0"/>
          <dgm:chPref val="0"/>
        </dgm:presLayoutVars>
      </dgm:prSet>
      <dgm:spPr/>
    </dgm:pt>
    <dgm:pt modelId="{E469DD92-44EF-4528-99F7-58CF4D286CD3}" type="pres">
      <dgm:prSet presAssocID="{42686431-01C7-496B-94A6-B59D66205F72}" presName="sibTrans" presStyleCnt="0"/>
      <dgm:spPr/>
    </dgm:pt>
    <dgm:pt modelId="{0DDE3BE2-7EFC-4BA8-90D5-F9C2367EF95B}" type="pres">
      <dgm:prSet presAssocID="{0661373E-A119-4762-B72C-B102F3057E18}" presName="compNode" presStyleCnt="0"/>
      <dgm:spPr/>
    </dgm:pt>
    <dgm:pt modelId="{55A8878D-DDB3-47B2-8421-0ADD7EF8E272}" type="pres">
      <dgm:prSet presAssocID="{0661373E-A119-4762-B72C-B102F3057E18}" presName="bgRect" presStyleLbl="bgShp" presStyleIdx="3" presStyleCnt="5"/>
      <dgm:spPr/>
    </dgm:pt>
    <dgm:pt modelId="{509EE99C-B9CA-4A68-AE1C-6525663BC45B}" type="pres">
      <dgm:prSet presAssocID="{0661373E-A119-4762-B72C-B102F3057E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81F38C3A-FA06-406B-9774-AAA06A2D0280}" type="pres">
      <dgm:prSet presAssocID="{0661373E-A119-4762-B72C-B102F3057E18}" presName="spaceRect" presStyleCnt="0"/>
      <dgm:spPr/>
    </dgm:pt>
    <dgm:pt modelId="{D413F2DB-A7CE-4DB8-8884-070615B8F956}" type="pres">
      <dgm:prSet presAssocID="{0661373E-A119-4762-B72C-B102F3057E18}" presName="parTx" presStyleLbl="revTx" presStyleIdx="3" presStyleCnt="5">
        <dgm:presLayoutVars>
          <dgm:chMax val="0"/>
          <dgm:chPref val="0"/>
        </dgm:presLayoutVars>
      </dgm:prSet>
      <dgm:spPr/>
    </dgm:pt>
    <dgm:pt modelId="{75523705-1714-4949-9712-5DEB5568DC9F}" type="pres">
      <dgm:prSet presAssocID="{713AC65F-8E32-4F7E-8A02-32AE4A5D06C5}" presName="sibTrans" presStyleCnt="0"/>
      <dgm:spPr/>
    </dgm:pt>
    <dgm:pt modelId="{11BADF06-50BC-4321-BF9A-2D85E0FA929F}" type="pres">
      <dgm:prSet presAssocID="{A2D52D82-E224-4D22-9CF3-F7A06D05D07F}" presName="compNode" presStyleCnt="0"/>
      <dgm:spPr/>
    </dgm:pt>
    <dgm:pt modelId="{6C01B0F1-64A1-4EE9-B535-57B90FB98EB0}" type="pres">
      <dgm:prSet presAssocID="{A2D52D82-E224-4D22-9CF3-F7A06D05D07F}" presName="bgRect" presStyleLbl="bgShp" presStyleIdx="4" presStyleCnt="5"/>
      <dgm:spPr/>
    </dgm:pt>
    <dgm:pt modelId="{0F7BFD80-D498-430D-8611-205E026C7F2D}" type="pres">
      <dgm:prSet presAssocID="{A2D52D82-E224-4D22-9CF3-F7A06D05D0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3F624AE0-C666-49E8-81F2-37A7AC5CBDB5}" type="pres">
      <dgm:prSet presAssocID="{A2D52D82-E224-4D22-9CF3-F7A06D05D07F}" presName="spaceRect" presStyleCnt="0"/>
      <dgm:spPr/>
    </dgm:pt>
    <dgm:pt modelId="{753E6A7D-83D9-4F96-94B9-997EDA9C6C49}" type="pres">
      <dgm:prSet presAssocID="{A2D52D82-E224-4D22-9CF3-F7A06D05D0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C39F61E-806C-4746-AC53-1F972683112E}" type="presOf" srcId="{A2D52D82-E224-4D22-9CF3-F7A06D05D07F}" destId="{753E6A7D-83D9-4F96-94B9-997EDA9C6C49}" srcOrd="0" destOrd="0" presId="urn:microsoft.com/office/officeart/2018/2/layout/IconVerticalSolidList"/>
    <dgm:cxn modelId="{798B1F3E-568B-482C-854C-D730C10C82F9}" type="presOf" srcId="{B54D6E81-F104-4804-9333-7F145BA01D81}" destId="{55E1146E-2018-4E13-9A44-439E016AB95F}" srcOrd="0" destOrd="0" presId="urn:microsoft.com/office/officeart/2018/2/layout/IconVerticalSolidList"/>
    <dgm:cxn modelId="{9F23E460-8693-43C9-A7F1-DBBA39920040}" srcId="{B54D6E81-F104-4804-9333-7F145BA01D81}" destId="{66221148-4690-4CE3-A6FA-8820B378C9F4}" srcOrd="0" destOrd="0" parTransId="{BDBE839A-53A6-45C3-9A86-3360F2D4EBE0}" sibTransId="{C6FDA9DA-75A0-46CC-9990-A6598A446727}"/>
    <dgm:cxn modelId="{98729364-2876-4BCE-B8E9-A56590E35844}" type="presOf" srcId="{0614E4F4-1B61-4AB8-A0A7-40F033540FE9}" destId="{BF5CC1CE-68B0-4ECC-B75B-99287E5B17F5}" srcOrd="0" destOrd="0" presId="urn:microsoft.com/office/officeart/2018/2/layout/IconVerticalSolidList"/>
    <dgm:cxn modelId="{CECC4E74-E87A-4B1F-83D3-262629ED624C}" type="presOf" srcId="{0661373E-A119-4762-B72C-B102F3057E18}" destId="{D413F2DB-A7CE-4DB8-8884-070615B8F956}" srcOrd="0" destOrd="0" presId="urn:microsoft.com/office/officeart/2018/2/layout/IconVerticalSolidList"/>
    <dgm:cxn modelId="{205DCA85-CE09-4376-8D0D-E1EF21FEE109}" type="presOf" srcId="{2846724C-DE8B-47C7-8725-9673D147F113}" destId="{2D307F5F-AE9B-429E-BDA6-0745DEFBEA73}" srcOrd="0" destOrd="0" presId="urn:microsoft.com/office/officeart/2018/2/layout/IconVerticalSolidList"/>
    <dgm:cxn modelId="{EB8B67A1-1A21-47B0-8B5D-74A645EF4FD8}" type="presOf" srcId="{66221148-4690-4CE3-A6FA-8820B378C9F4}" destId="{90016164-F315-46F6-AC4A-FD3E32211435}" srcOrd="0" destOrd="0" presId="urn:microsoft.com/office/officeart/2018/2/layout/IconVerticalSolidList"/>
    <dgm:cxn modelId="{716FE9A5-65DC-477A-A46A-C9EB9B8F694A}" srcId="{B54D6E81-F104-4804-9333-7F145BA01D81}" destId="{A2D52D82-E224-4D22-9CF3-F7A06D05D07F}" srcOrd="4" destOrd="0" parTransId="{15CCDF1C-0043-4697-B575-E17C6DF3655E}" sibTransId="{8AB0F032-94CA-4372-BDF1-024990867ECC}"/>
    <dgm:cxn modelId="{E07B7AC1-83A0-4227-9BE3-1A889788FBC2}" srcId="{B54D6E81-F104-4804-9333-7F145BA01D81}" destId="{0661373E-A119-4762-B72C-B102F3057E18}" srcOrd="3" destOrd="0" parTransId="{38B8207B-B392-475D-9A22-6B39C050F588}" sibTransId="{713AC65F-8E32-4F7E-8A02-32AE4A5D06C5}"/>
    <dgm:cxn modelId="{A7C1D9E4-6C7D-417E-80D3-AB65C1136793}" srcId="{B54D6E81-F104-4804-9333-7F145BA01D81}" destId="{2846724C-DE8B-47C7-8725-9673D147F113}" srcOrd="1" destOrd="0" parTransId="{7BBD9FBA-379E-4A39-A8D9-FE095BBE457C}" sibTransId="{3CA7EBFE-280B-413F-B06E-DCEC610F0D68}"/>
    <dgm:cxn modelId="{54041AF2-428F-44FD-8B63-9D5C9EE6E9BE}" srcId="{B54D6E81-F104-4804-9333-7F145BA01D81}" destId="{0614E4F4-1B61-4AB8-A0A7-40F033540FE9}" srcOrd="2" destOrd="0" parTransId="{A2C2FBC8-C13A-4225-8C7E-8F795503F8BF}" sibTransId="{42686431-01C7-496B-94A6-B59D66205F72}"/>
    <dgm:cxn modelId="{A5ED0F7E-6831-44F5-B79F-9F0493D6BDD9}" type="presParOf" srcId="{55E1146E-2018-4E13-9A44-439E016AB95F}" destId="{B1ABC1E4-058F-42B9-BAF6-34404231BC8F}" srcOrd="0" destOrd="0" presId="urn:microsoft.com/office/officeart/2018/2/layout/IconVerticalSolidList"/>
    <dgm:cxn modelId="{D55BC2C0-AFBE-4477-B660-253CA4A4447F}" type="presParOf" srcId="{B1ABC1E4-058F-42B9-BAF6-34404231BC8F}" destId="{162FD9B4-BEE5-460D-8C67-331D68A5869C}" srcOrd="0" destOrd="0" presId="urn:microsoft.com/office/officeart/2018/2/layout/IconVerticalSolidList"/>
    <dgm:cxn modelId="{A660EFF5-984D-4E61-9F3E-886F63384E52}" type="presParOf" srcId="{B1ABC1E4-058F-42B9-BAF6-34404231BC8F}" destId="{093B8FEE-159D-4C6D-B009-3F449D8833BC}" srcOrd="1" destOrd="0" presId="urn:microsoft.com/office/officeart/2018/2/layout/IconVerticalSolidList"/>
    <dgm:cxn modelId="{4FE950DC-EF40-4AF5-BE9B-22D454617DA3}" type="presParOf" srcId="{B1ABC1E4-058F-42B9-BAF6-34404231BC8F}" destId="{CC776E26-B5FF-4695-BEC7-86AE3B69ABE5}" srcOrd="2" destOrd="0" presId="urn:microsoft.com/office/officeart/2018/2/layout/IconVerticalSolidList"/>
    <dgm:cxn modelId="{94A46F3A-F7CE-4113-A79B-C1B7665060D7}" type="presParOf" srcId="{B1ABC1E4-058F-42B9-BAF6-34404231BC8F}" destId="{90016164-F315-46F6-AC4A-FD3E32211435}" srcOrd="3" destOrd="0" presId="urn:microsoft.com/office/officeart/2018/2/layout/IconVerticalSolidList"/>
    <dgm:cxn modelId="{858A5F38-3834-44A5-9E34-FE34ECA9256B}" type="presParOf" srcId="{55E1146E-2018-4E13-9A44-439E016AB95F}" destId="{96F2D975-DE20-4E74-B845-8CADAC946ECC}" srcOrd="1" destOrd="0" presId="urn:microsoft.com/office/officeart/2018/2/layout/IconVerticalSolidList"/>
    <dgm:cxn modelId="{8721AC1D-C64D-4D12-ADA7-7286566DFE3E}" type="presParOf" srcId="{55E1146E-2018-4E13-9A44-439E016AB95F}" destId="{F4BD9EE9-3218-445E-B893-A545BAE7823B}" srcOrd="2" destOrd="0" presId="urn:microsoft.com/office/officeart/2018/2/layout/IconVerticalSolidList"/>
    <dgm:cxn modelId="{2191D702-DF07-41BA-8D7E-FCB66CA6EFE5}" type="presParOf" srcId="{F4BD9EE9-3218-445E-B893-A545BAE7823B}" destId="{A2414E49-D775-4685-A809-C5745CB45D62}" srcOrd="0" destOrd="0" presId="urn:microsoft.com/office/officeart/2018/2/layout/IconVerticalSolidList"/>
    <dgm:cxn modelId="{6AA8E9C6-47F5-46CD-84BD-F801F3A5D4E6}" type="presParOf" srcId="{F4BD9EE9-3218-445E-B893-A545BAE7823B}" destId="{C4014BFD-C8EE-45FF-B70B-48FE4039927E}" srcOrd="1" destOrd="0" presId="urn:microsoft.com/office/officeart/2018/2/layout/IconVerticalSolidList"/>
    <dgm:cxn modelId="{89C9A0C0-27C1-454C-94FC-BEBD39BB4D80}" type="presParOf" srcId="{F4BD9EE9-3218-445E-B893-A545BAE7823B}" destId="{91B625DA-A155-434E-A05B-E4D09690F15D}" srcOrd="2" destOrd="0" presId="urn:microsoft.com/office/officeart/2018/2/layout/IconVerticalSolidList"/>
    <dgm:cxn modelId="{F532A203-8C80-4C1A-B70E-32414C0CA2AB}" type="presParOf" srcId="{F4BD9EE9-3218-445E-B893-A545BAE7823B}" destId="{2D307F5F-AE9B-429E-BDA6-0745DEFBEA73}" srcOrd="3" destOrd="0" presId="urn:microsoft.com/office/officeart/2018/2/layout/IconVerticalSolidList"/>
    <dgm:cxn modelId="{AE9D3CC3-2634-4BA1-B525-EB5D8436B6C0}" type="presParOf" srcId="{55E1146E-2018-4E13-9A44-439E016AB95F}" destId="{26CCB964-C82F-419C-931B-DD0AFCDB99DE}" srcOrd="3" destOrd="0" presId="urn:microsoft.com/office/officeart/2018/2/layout/IconVerticalSolidList"/>
    <dgm:cxn modelId="{4ECE82C9-574C-4C06-8262-FF320489E5E1}" type="presParOf" srcId="{55E1146E-2018-4E13-9A44-439E016AB95F}" destId="{85429597-DBBF-436C-B323-9370AC4EB847}" srcOrd="4" destOrd="0" presId="urn:microsoft.com/office/officeart/2018/2/layout/IconVerticalSolidList"/>
    <dgm:cxn modelId="{AA1A20E0-D463-4C7B-ABD1-0C0CC370B19B}" type="presParOf" srcId="{85429597-DBBF-436C-B323-9370AC4EB847}" destId="{4044E606-D6E6-4A0D-9272-DA7E7C863468}" srcOrd="0" destOrd="0" presId="urn:microsoft.com/office/officeart/2018/2/layout/IconVerticalSolidList"/>
    <dgm:cxn modelId="{4DC2FD5E-4CCB-44B9-97D1-F3F4DBA4374E}" type="presParOf" srcId="{85429597-DBBF-436C-B323-9370AC4EB847}" destId="{D3CD845F-3153-445E-826D-79D50CDD8679}" srcOrd="1" destOrd="0" presId="urn:microsoft.com/office/officeart/2018/2/layout/IconVerticalSolidList"/>
    <dgm:cxn modelId="{987FB3BD-42E2-4B62-928A-7D9E4780F603}" type="presParOf" srcId="{85429597-DBBF-436C-B323-9370AC4EB847}" destId="{0170EECF-14E8-48C3-90F0-FA6730A33C0D}" srcOrd="2" destOrd="0" presId="urn:microsoft.com/office/officeart/2018/2/layout/IconVerticalSolidList"/>
    <dgm:cxn modelId="{727A307D-0095-41D0-AA64-339BED706627}" type="presParOf" srcId="{85429597-DBBF-436C-B323-9370AC4EB847}" destId="{BF5CC1CE-68B0-4ECC-B75B-99287E5B17F5}" srcOrd="3" destOrd="0" presId="urn:microsoft.com/office/officeart/2018/2/layout/IconVerticalSolidList"/>
    <dgm:cxn modelId="{C8022ED6-6DA1-4B87-BAA3-2600D8EF6983}" type="presParOf" srcId="{55E1146E-2018-4E13-9A44-439E016AB95F}" destId="{E469DD92-44EF-4528-99F7-58CF4D286CD3}" srcOrd="5" destOrd="0" presId="urn:microsoft.com/office/officeart/2018/2/layout/IconVerticalSolidList"/>
    <dgm:cxn modelId="{B67B2BE9-C292-4C3C-9078-8565E482EF70}" type="presParOf" srcId="{55E1146E-2018-4E13-9A44-439E016AB95F}" destId="{0DDE3BE2-7EFC-4BA8-90D5-F9C2367EF95B}" srcOrd="6" destOrd="0" presId="urn:microsoft.com/office/officeart/2018/2/layout/IconVerticalSolidList"/>
    <dgm:cxn modelId="{6BF06BB2-6079-463E-9E2D-9B68B50B6A2F}" type="presParOf" srcId="{0DDE3BE2-7EFC-4BA8-90D5-F9C2367EF95B}" destId="{55A8878D-DDB3-47B2-8421-0ADD7EF8E272}" srcOrd="0" destOrd="0" presId="urn:microsoft.com/office/officeart/2018/2/layout/IconVerticalSolidList"/>
    <dgm:cxn modelId="{6BE1CBC3-B9B9-4B3A-9FB3-220749583043}" type="presParOf" srcId="{0DDE3BE2-7EFC-4BA8-90D5-F9C2367EF95B}" destId="{509EE99C-B9CA-4A68-AE1C-6525663BC45B}" srcOrd="1" destOrd="0" presId="urn:microsoft.com/office/officeart/2018/2/layout/IconVerticalSolidList"/>
    <dgm:cxn modelId="{F23074F7-58BF-4B7E-A3F4-F4D3EEAF8A61}" type="presParOf" srcId="{0DDE3BE2-7EFC-4BA8-90D5-F9C2367EF95B}" destId="{81F38C3A-FA06-406B-9774-AAA06A2D0280}" srcOrd="2" destOrd="0" presId="urn:microsoft.com/office/officeart/2018/2/layout/IconVerticalSolidList"/>
    <dgm:cxn modelId="{43F262AF-5314-43D6-A75D-FBEA5D5C3E56}" type="presParOf" srcId="{0DDE3BE2-7EFC-4BA8-90D5-F9C2367EF95B}" destId="{D413F2DB-A7CE-4DB8-8884-070615B8F956}" srcOrd="3" destOrd="0" presId="urn:microsoft.com/office/officeart/2018/2/layout/IconVerticalSolidList"/>
    <dgm:cxn modelId="{8765DED8-B39D-4654-B6F5-15C67205E0D2}" type="presParOf" srcId="{55E1146E-2018-4E13-9A44-439E016AB95F}" destId="{75523705-1714-4949-9712-5DEB5568DC9F}" srcOrd="7" destOrd="0" presId="urn:microsoft.com/office/officeart/2018/2/layout/IconVerticalSolidList"/>
    <dgm:cxn modelId="{0BD7AFB0-1450-454C-B8C7-A8454BC79B5D}" type="presParOf" srcId="{55E1146E-2018-4E13-9A44-439E016AB95F}" destId="{11BADF06-50BC-4321-BF9A-2D85E0FA929F}" srcOrd="8" destOrd="0" presId="urn:microsoft.com/office/officeart/2018/2/layout/IconVerticalSolidList"/>
    <dgm:cxn modelId="{816015DE-377C-4FAB-B690-5875C52510AF}" type="presParOf" srcId="{11BADF06-50BC-4321-BF9A-2D85E0FA929F}" destId="{6C01B0F1-64A1-4EE9-B535-57B90FB98EB0}" srcOrd="0" destOrd="0" presId="urn:microsoft.com/office/officeart/2018/2/layout/IconVerticalSolidList"/>
    <dgm:cxn modelId="{0B10BF30-F373-4C53-A7C4-F4F02ABA7D93}" type="presParOf" srcId="{11BADF06-50BC-4321-BF9A-2D85E0FA929F}" destId="{0F7BFD80-D498-430D-8611-205E026C7F2D}" srcOrd="1" destOrd="0" presId="urn:microsoft.com/office/officeart/2018/2/layout/IconVerticalSolidList"/>
    <dgm:cxn modelId="{93CC5A01-DD04-421B-A665-CF7DFB676243}" type="presParOf" srcId="{11BADF06-50BC-4321-BF9A-2D85E0FA929F}" destId="{3F624AE0-C666-49E8-81F2-37A7AC5CBDB5}" srcOrd="2" destOrd="0" presId="urn:microsoft.com/office/officeart/2018/2/layout/IconVerticalSolidList"/>
    <dgm:cxn modelId="{08F5F798-8450-49CC-851C-2F9EF35FDC48}" type="presParOf" srcId="{11BADF06-50BC-4321-BF9A-2D85E0FA929F}" destId="{753E6A7D-83D9-4F96-94B9-997EDA9C6C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987A2-8C20-46EF-8A4E-83E28598A5E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CBA5E8-EEC0-4A5F-86B0-803917BE7DEE}">
      <dgm:prSet/>
      <dgm:spPr/>
      <dgm:t>
        <a:bodyPr/>
        <a:lstStyle/>
        <a:p>
          <a:r>
            <a:rPr lang="de-DE"/>
            <a:t>Visual Tracking</a:t>
          </a:r>
          <a:endParaRPr lang="en-US"/>
        </a:p>
      </dgm:t>
    </dgm:pt>
    <dgm:pt modelId="{88AAC513-8D52-4083-84A2-B0AE6EC5B722}" type="parTrans" cxnId="{FE4585BE-DED7-44AE-A779-5F7F169C3DB9}">
      <dgm:prSet/>
      <dgm:spPr/>
      <dgm:t>
        <a:bodyPr/>
        <a:lstStyle/>
        <a:p>
          <a:endParaRPr lang="en-US"/>
        </a:p>
      </dgm:t>
    </dgm:pt>
    <dgm:pt modelId="{272A8861-41C8-421E-9F34-04A86DADCCC5}" type="sibTrans" cxnId="{FE4585BE-DED7-44AE-A779-5F7F169C3DB9}">
      <dgm:prSet/>
      <dgm:spPr/>
      <dgm:t>
        <a:bodyPr/>
        <a:lstStyle/>
        <a:p>
          <a:endParaRPr lang="en-US"/>
        </a:p>
      </dgm:t>
    </dgm:pt>
    <dgm:pt modelId="{69AFBF66-2225-46AB-82D0-2BB4A7ED450E}">
      <dgm:prSet/>
      <dgm:spPr/>
      <dgm:t>
        <a:bodyPr/>
        <a:lstStyle/>
        <a:p>
          <a:r>
            <a:rPr lang="de-DE"/>
            <a:t>e.g. human motion (body parts)</a:t>
          </a:r>
          <a:endParaRPr lang="en-US"/>
        </a:p>
      </dgm:t>
    </dgm:pt>
    <dgm:pt modelId="{7A7CB6D7-0413-4B22-AF20-169EFA7AEF8A}" type="parTrans" cxnId="{319E76BD-9F67-42F6-ADCB-6CED373E675F}">
      <dgm:prSet/>
      <dgm:spPr/>
      <dgm:t>
        <a:bodyPr/>
        <a:lstStyle/>
        <a:p>
          <a:endParaRPr lang="en-US"/>
        </a:p>
      </dgm:t>
    </dgm:pt>
    <dgm:pt modelId="{B6411A16-D6B2-4FD4-BB5C-A12F43126723}" type="sibTrans" cxnId="{319E76BD-9F67-42F6-ADCB-6CED373E675F}">
      <dgm:prSet/>
      <dgm:spPr/>
      <dgm:t>
        <a:bodyPr/>
        <a:lstStyle/>
        <a:p>
          <a:endParaRPr lang="en-US"/>
        </a:p>
      </dgm:t>
    </dgm:pt>
    <dgm:pt modelId="{FD996B39-F16D-4508-9A46-F199267E796D}">
      <dgm:prSet/>
      <dgm:spPr/>
      <dgm:t>
        <a:bodyPr/>
        <a:lstStyle/>
        <a:p>
          <a:r>
            <a:rPr lang="de-DE"/>
            <a:t>Prediction of (financial) time series</a:t>
          </a:r>
          <a:endParaRPr lang="en-US"/>
        </a:p>
      </dgm:t>
    </dgm:pt>
    <dgm:pt modelId="{5FA4E735-71F3-4773-A934-5A8A78B5EB76}" type="parTrans" cxnId="{562FA860-6351-4082-86AA-F308B23B1C32}">
      <dgm:prSet/>
      <dgm:spPr/>
      <dgm:t>
        <a:bodyPr/>
        <a:lstStyle/>
        <a:p>
          <a:endParaRPr lang="en-US"/>
        </a:p>
      </dgm:t>
    </dgm:pt>
    <dgm:pt modelId="{CA4AFC64-AF8A-4320-A366-5E7D6EEA34F7}" type="sibTrans" cxnId="{562FA860-6351-4082-86AA-F308B23B1C32}">
      <dgm:prSet/>
      <dgm:spPr/>
      <dgm:t>
        <a:bodyPr/>
        <a:lstStyle/>
        <a:p>
          <a:endParaRPr lang="en-US"/>
        </a:p>
      </dgm:t>
    </dgm:pt>
    <dgm:pt modelId="{2E002BBC-5ECB-4A95-9B1B-49662AB17ABA}">
      <dgm:prSet/>
      <dgm:spPr/>
      <dgm:t>
        <a:bodyPr/>
        <a:lstStyle/>
        <a:p>
          <a:r>
            <a:rPr lang="de-DE"/>
            <a:t>e.g. mapping gold price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stock price</a:t>
          </a:r>
          <a:endParaRPr lang="en-US"/>
        </a:p>
      </dgm:t>
    </dgm:pt>
    <dgm:pt modelId="{0F4B6F6D-D1C2-44F0-A135-81227657C4FD}" type="parTrans" cxnId="{E070522D-0A96-4580-B74E-2846A2B730DC}">
      <dgm:prSet/>
      <dgm:spPr/>
      <dgm:t>
        <a:bodyPr/>
        <a:lstStyle/>
        <a:p>
          <a:endParaRPr lang="en-US"/>
        </a:p>
      </dgm:t>
    </dgm:pt>
    <dgm:pt modelId="{4B91850C-2360-4294-BAD4-3DF0CEB6FBDE}" type="sibTrans" cxnId="{E070522D-0A96-4580-B74E-2846A2B730DC}">
      <dgm:prSet/>
      <dgm:spPr/>
      <dgm:t>
        <a:bodyPr/>
        <a:lstStyle/>
        <a:p>
          <a:endParaRPr lang="en-US"/>
        </a:p>
      </dgm:t>
    </dgm:pt>
    <dgm:pt modelId="{A53A3295-36E0-4D07-88BA-110F8B4CFF06}">
      <dgm:prSet/>
      <dgm:spPr/>
      <dgm:t>
        <a:bodyPr/>
        <a:lstStyle/>
        <a:p>
          <a:r>
            <a:rPr lang="de-DE"/>
            <a:t>Quality control in semiconductor industry</a:t>
          </a:r>
          <a:endParaRPr lang="en-US"/>
        </a:p>
      </dgm:t>
    </dgm:pt>
    <dgm:pt modelId="{44E8C2A3-9323-4C33-84B2-BACFA49E98A0}" type="parTrans" cxnId="{046E96C6-2BB5-4D81-B741-A266912EC739}">
      <dgm:prSet/>
      <dgm:spPr/>
      <dgm:t>
        <a:bodyPr/>
        <a:lstStyle/>
        <a:p>
          <a:endParaRPr lang="en-US"/>
        </a:p>
      </dgm:t>
    </dgm:pt>
    <dgm:pt modelId="{9D9864D6-2BFD-492B-846E-16A1BF9C77DE}" type="sibTrans" cxnId="{046E96C6-2BB5-4D81-B741-A266912EC739}">
      <dgm:prSet/>
      <dgm:spPr/>
      <dgm:t>
        <a:bodyPr/>
        <a:lstStyle/>
        <a:p>
          <a:endParaRPr lang="en-US"/>
        </a:p>
      </dgm:t>
    </dgm:pt>
    <dgm:pt modelId="{BC99171E-F778-44F8-B146-3F789931A63B}">
      <dgm:prSet/>
      <dgm:spPr/>
      <dgm:t>
        <a:bodyPr/>
        <a:lstStyle/>
        <a:p>
          <a:r>
            <a:rPr lang="de-DE"/>
            <a:t>Military applications</a:t>
          </a:r>
          <a:endParaRPr lang="en-US"/>
        </a:p>
      </dgm:t>
    </dgm:pt>
    <dgm:pt modelId="{741E4A7F-E468-4C03-BE14-3E50BC0EBF86}" type="parTrans" cxnId="{E4133CE2-E597-4D3C-A354-3A31B6390351}">
      <dgm:prSet/>
      <dgm:spPr/>
      <dgm:t>
        <a:bodyPr/>
        <a:lstStyle/>
        <a:p>
          <a:endParaRPr lang="en-US"/>
        </a:p>
      </dgm:t>
    </dgm:pt>
    <dgm:pt modelId="{8352BB81-9653-4816-BE7A-D048EB76C563}" type="sibTrans" cxnId="{E4133CE2-E597-4D3C-A354-3A31B6390351}">
      <dgm:prSet/>
      <dgm:spPr/>
      <dgm:t>
        <a:bodyPr/>
        <a:lstStyle/>
        <a:p>
          <a:endParaRPr lang="en-US"/>
        </a:p>
      </dgm:t>
    </dgm:pt>
    <dgm:pt modelId="{E54432AF-2CD9-4241-927A-CAC13689C5A0}">
      <dgm:prSet/>
      <dgm:spPr/>
      <dgm:t>
        <a:bodyPr/>
        <a:lstStyle/>
        <a:p>
          <a:r>
            <a:rPr lang="de-DE"/>
            <a:t>Target recognition from single or multiple images</a:t>
          </a:r>
          <a:endParaRPr lang="en-US"/>
        </a:p>
      </dgm:t>
    </dgm:pt>
    <dgm:pt modelId="{8212D0F3-9620-409B-97BC-5CF4F6603F8C}" type="parTrans" cxnId="{5095BC2C-FB3C-425B-9720-350F3045FE78}">
      <dgm:prSet/>
      <dgm:spPr/>
      <dgm:t>
        <a:bodyPr/>
        <a:lstStyle/>
        <a:p>
          <a:endParaRPr lang="en-US"/>
        </a:p>
      </dgm:t>
    </dgm:pt>
    <dgm:pt modelId="{3DA7B5CB-A55A-45DD-9759-EC12A0F26D42}" type="sibTrans" cxnId="{5095BC2C-FB3C-425B-9720-350F3045FE78}">
      <dgm:prSet/>
      <dgm:spPr/>
      <dgm:t>
        <a:bodyPr/>
        <a:lstStyle/>
        <a:p>
          <a:endParaRPr lang="en-US"/>
        </a:p>
      </dgm:t>
    </dgm:pt>
    <dgm:pt modelId="{26915A88-822A-470E-8AAD-0C05BFC7FF4B}">
      <dgm:prSet/>
      <dgm:spPr/>
      <dgm:t>
        <a:bodyPr/>
        <a:lstStyle/>
        <a:p>
          <a:r>
            <a:rPr lang="de-DE"/>
            <a:t>Guidance of missiles</a:t>
          </a:r>
          <a:endParaRPr lang="en-US"/>
        </a:p>
      </dgm:t>
    </dgm:pt>
    <dgm:pt modelId="{5211DEAD-0D7F-465E-8C2B-0B0EE9D6125C}" type="parTrans" cxnId="{FB21167E-7175-4A75-AD24-89A6084D1FE5}">
      <dgm:prSet/>
      <dgm:spPr/>
      <dgm:t>
        <a:bodyPr/>
        <a:lstStyle/>
        <a:p>
          <a:endParaRPr lang="en-US"/>
        </a:p>
      </dgm:t>
    </dgm:pt>
    <dgm:pt modelId="{08736B33-F964-4751-928A-2CDF4D3829A6}" type="sibTrans" cxnId="{FB21167E-7175-4A75-AD24-89A6084D1FE5}">
      <dgm:prSet/>
      <dgm:spPr/>
      <dgm:t>
        <a:bodyPr/>
        <a:lstStyle/>
        <a:p>
          <a:endParaRPr lang="en-US"/>
        </a:p>
      </dgm:t>
    </dgm:pt>
    <dgm:pt modelId="{6D640589-D564-4F25-A43E-36394C8BE3D2}" type="pres">
      <dgm:prSet presAssocID="{CD5987A2-8C20-46EF-8A4E-83E28598A5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664983-43CE-4F5B-8645-4CD12D78EB12}" type="pres">
      <dgm:prSet presAssocID="{DCCBA5E8-EEC0-4A5F-86B0-803917BE7DEE}" presName="root" presStyleCnt="0"/>
      <dgm:spPr/>
    </dgm:pt>
    <dgm:pt modelId="{28C36615-0AFC-464B-8067-BE56E0CA6683}" type="pres">
      <dgm:prSet presAssocID="{DCCBA5E8-EEC0-4A5F-86B0-803917BE7DEE}" presName="rootComposite" presStyleCnt="0"/>
      <dgm:spPr/>
    </dgm:pt>
    <dgm:pt modelId="{5D1D0C75-9B2F-417F-A129-AD9146F7AA87}" type="pres">
      <dgm:prSet presAssocID="{DCCBA5E8-EEC0-4A5F-86B0-803917BE7DEE}" presName="rootText" presStyleLbl="node1" presStyleIdx="0" presStyleCnt="4"/>
      <dgm:spPr/>
    </dgm:pt>
    <dgm:pt modelId="{BAEEC382-977D-4563-A9A0-EED9D0DD5BF7}" type="pres">
      <dgm:prSet presAssocID="{DCCBA5E8-EEC0-4A5F-86B0-803917BE7DEE}" presName="rootConnector" presStyleLbl="node1" presStyleIdx="0" presStyleCnt="4"/>
      <dgm:spPr/>
    </dgm:pt>
    <dgm:pt modelId="{98876AE4-7265-4ED7-8A45-E80EBBD4910E}" type="pres">
      <dgm:prSet presAssocID="{DCCBA5E8-EEC0-4A5F-86B0-803917BE7DEE}" presName="childShape" presStyleCnt="0"/>
      <dgm:spPr/>
    </dgm:pt>
    <dgm:pt modelId="{562723BF-5BD2-4835-B8C6-C6B1D3330618}" type="pres">
      <dgm:prSet presAssocID="{7A7CB6D7-0413-4B22-AF20-169EFA7AEF8A}" presName="Name13" presStyleLbl="parChTrans1D2" presStyleIdx="0" presStyleCnt="4"/>
      <dgm:spPr/>
    </dgm:pt>
    <dgm:pt modelId="{00ABCB2D-252E-4E3A-AE2D-80629AAFBC02}" type="pres">
      <dgm:prSet presAssocID="{69AFBF66-2225-46AB-82D0-2BB4A7ED450E}" presName="childText" presStyleLbl="bgAcc1" presStyleIdx="0" presStyleCnt="4">
        <dgm:presLayoutVars>
          <dgm:bulletEnabled val="1"/>
        </dgm:presLayoutVars>
      </dgm:prSet>
      <dgm:spPr/>
    </dgm:pt>
    <dgm:pt modelId="{968D78FA-24F7-4AAD-821C-8E9896A02DFD}" type="pres">
      <dgm:prSet presAssocID="{FD996B39-F16D-4508-9A46-F199267E796D}" presName="root" presStyleCnt="0"/>
      <dgm:spPr/>
    </dgm:pt>
    <dgm:pt modelId="{6359A786-18A7-4FC2-9056-3A04ACAE9D8D}" type="pres">
      <dgm:prSet presAssocID="{FD996B39-F16D-4508-9A46-F199267E796D}" presName="rootComposite" presStyleCnt="0"/>
      <dgm:spPr/>
    </dgm:pt>
    <dgm:pt modelId="{1799465A-2C9A-4359-9FD7-5D9FEDD08168}" type="pres">
      <dgm:prSet presAssocID="{FD996B39-F16D-4508-9A46-F199267E796D}" presName="rootText" presStyleLbl="node1" presStyleIdx="1" presStyleCnt="4"/>
      <dgm:spPr/>
    </dgm:pt>
    <dgm:pt modelId="{A61FAACF-2931-43B8-AFE4-CF787EE93BFE}" type="pres">
      <dgm:prSet presAssocID="{FD996B39-F16D-4508-9A46-F199267E796D}" presName="rootConnector" presStyleLbl="node1" presStyleIdx="1" presStyleCnt="4"/>
      <dgm:spPr/>
    </dgm:pt>
    <dgm:pt modelId="{6A8A89B9-E815-4167-BFDA-CFAA27D9895A}" type="pres">
      <dgm:prSet presAssocID="{FD996B39-F16D-4508-9A46-F199267E796D}" presName="childShape" presStyleCnt="0"/>
      <dgm:spPr/>
    </dgm:pt>
    <dgm:pt modelId="{31BFE57E-0DD9-47FE-90A5-76DD71552EC3}" type="pres">
      <dgm:prSet presAssocID="{0F4B6F6D-D1C2-44F0-A135-81227657C4FD}" presName="Name13" presStyleLbl="parChTrans1D2" presStyleIdx="1" presStyleCnt="4"/>
      <dgm:spPr/>
    </dgm:pt>
    <dgm:pt modelId="{88BAC1F5-4559-453A-A9C8-CD0BCDAD785E}" type="pres">
      <dgm:prSet presAssocID="{2E002BBC-5ECB-4A95-9B1B-49662AB17ABA}" presName="childText" presStyleLbl="bgAcc1" presStyleIdx="1" presStyleCnt="4">
        <dgm:presLayoutVars>
          <dgm:bulletEnabled val="1"/>
        </dgm:presLayoutVars>
      </dgm:prSet>
      <dgm:spPr/>
    </dgm:pt>
    <dgm:pt modelId="{9CEA0475-5E8C-4C18-84C1-42CED77B3EE6}" type="pres">
      <dgm:prSet presAssocID="{A53A3295-36E0-4D07-88BA-110F8B4CFF06}" presName="root" presStyleCnt="0"/>
      <dgm:spPr/>
    </dgm:pt>
    <dgm:pt modelId="{DD39D04C-46EA-44D8-AEAC-D3BFF0B256AF}" type="pres">
      <dgm:prSet presAssocID="{A53A3295-36E0-4D07-88BA-110F8B4CFF06}" presName="rootComposite" presStyleCnt="0"/>
      <dgm:spPr/>
    </dgm:pt>
    <dgm:pt modelId="{59E11882-9A83-4FB7-A483-751B4214D3FD}" type="pres">
      <dgm:prSet presAssocID="{A53A3295-36E0-4D07-88BA-110F8B4CFF06}" presName="rootText" presStyleLbl="node1" presStyleIdx="2" presStyleCnt="4"/>
      <dgm:spPr/>
    </dgm:pt>
    <dgm:pt modelId="{E5C07FEE-AC63-4BD5-A39A-48F34708F3AE}" type="pres">
      <dgm:prSet presAssocID="{A53A3295-36E0-4D07-88BA-110F8B4CFF06}" presName="rootConnector" presStyleLbl="node1" presStyleIdx="2" presStyleCnt="4"/>
      <dgm:spPr/>
    </dgm:pt>
    <dgm:pt modelId="{28C643E8-33FD-434E-8DFE-AAF2BD774EE4}" type="pres">
      <dgm:prSet presAssocID="{A53A3295-36E0-4D07-88BA-110F8B4CFF06}" presName="childShape" presStyleCnt="0"/>
      <dgm:spPr/>
    </dgm:pt>
    <dgm:pt modelId="{7DB02A5D-2AFF-4019-B62E-CF21CE88E7FD}" type="pres">
      <dgm:prSet presAssocID="{BC99171E-F778-44F8-B146-3F789931A63B}" presName="root" presStyleCnt="0"/>
      <dgm:spPr/>
    </dgm:pt>
    <dgm:pt modelId="{34890482-96FF-446D-A622-09F0FE453CC7}" type="pres">
      <dgm:prSet presAssocID="{BC99171E-F778-44F8-B146-3F789931A63B}" presName="rootComposite" presStyleCnt="0"/>
      <dgm:spPr/>
    </dgm:pt>
    <dgm:pt modelId="{23E2B27F-3199-4834-9C8C-2E255A27CE57}" type="pres">
      <dgm:prSet presAssocID="{BC99171E-F778-44F8-B146-3F789931A63B}" presName="rootText" presStyleLbl="node1" presStyleIdx="3" presStyleCnt="4"/>
      <dgm:spPr/>
    </dgm:pt>
    <dgm:pt modelId="{11B446B6-63E3-4925-8B24-292807EF4367}" type="pres">
      <dgm:prSet presAssocID="{BC99171E-F778-44F8-B146-3F789931A63B}" presName="rootConnector" presStyleLbl="node1" presStyleIdx="3" presStyleCnt="4"/>
      <dgm:spPr/>
    </dgm:pt>
    <dgm:pt modelId="{8D883C09-A66E-40B3-A079-727E32402858}" type="pres">
      <dgm:prSet presAssocID="{BC99171E-F778-44F8-B146-3F789931A63B}" presName="childShape" presStyleCnt="0"/>
      <dgm:spPr/>
    </dgm:pt>
    <dgm:pt modelId="{F228AD78-4940-4C04-BAFA-0D32A9848280}" type="pres">
      <dgm:prSet presAssocID="{8212D0F3-9620-409B-97BC-5CF4F6603F8C}" presName="Name13" presStyleLbl="parChTrans1D2" presStyleIdx="2" presStyleCnt="4"/>
      <dgm:spPr/>
    </dgm:pt>
    <dgm:pt modelId="{824712F7-E08C-48FB-AC18-41BCA49B47D4}" type="pres">
      <dgm:prSet presAssocID="{E54432AF-2CD9-4241-927A-CAC13689C5A0}" presName="childText" presStyleLbl="bgAcc1" presStyleIdx="2" presStyleCnt="4">
        <dgm:presLayoutVars>
          <dgm:bulletEnabled val="1"/>
        </dgm:presLayoutVars>
      </dgm:prSet>
      <dgm:spPr/>
    </dgm:pt>
    <dgm:pt modelId="{22B5E4B3-2BC6-4854-808D-B4F99A15EB45}" type="pres">
      <dgm:prSet presAssocID="{5211DEAD-0D7F-465E-8C2B-0B0EE9D6125C}" presName="Name13" presStyleLbl="parChTrans1D2" presStyleIdx="3" presStyleCnt="4"/>
      <dgm:spPr/>
    </dgm:pt>
    <dgm:pt modelId="{6E6AA033-C217-4E58-80BE-99D40121DDF3}" type="pres">
      <dgm:prSet presAssocID="{26915A88-822A-470E-8AAD-0C05BFC7FF4B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095BC2C-FB3C-425B-9720-350F3045FE78}" srcId="{BC99171E-F778-44F8-B146-3F789931A63B}" destId="{E54432AF-2CD9-4241-927A-CAC13689C5A0}" srcOrd="0" destOrd="0" parTransId="{8212D0F3-9620-409B-97BC-5CF4F6603F8C}" sibTransId="{3DA7B5CB-A55A-45DD-9759-EC12A0F26D42}"/>
    <dgm:cxn modelId="{E070522D-0A96-4580-B74E-2846A2B730DC}" srcId="{FD996B39-F16D-4508-9A46-F199267E796D}" destId="{2E002BBC-5ECB-4A95-9B1B-49662AB17ABA}" srcOrd="0" destOrd="0" parTransId="{0F4B6F6D-D1C2-44F0-A135-81227657C4FD}" sibTransId="{4B91850C-2360-4294-BAD4-3DF0CEB6FBDE}"/>
    <dgm:cxn modelId="{562FA860-6351-4082-86AA-F308B23B1C32}" srcId="{CD5987A2-8C20-46EF-8A4E-83E28598A5E0}" destId="{FD996B39-F16D-4508-9A46-F199267E796D}" srcOrd="1" destOrd="0" parTransId="{5FA4E735-71F3-4773-A934-5A8A78B5EB76}" sibTransId="{CA4AFC64-AF8A-4320-A366-5E7D6EEA34F7}"/>
    <dgm:cxn modelId="{AF7DC160-71A2-4A4F-80E3-21402D052307}" type="presOf" srcId="{BC99171E-F778-44F8-B146-3F789931A63B}" destId="{11B446B6-63E3-4925-8B24-292807EF4367}" srcOrd="1" destOrd="0" presId="urn:microsoft.com/office/officeart/2005/8/layout/hierarchy3"/>
    <dgm:cxn modelId="{EF75E360-7527-4D91-A0E7-032D7A06FBE4}" type="presOf" srcId="{BC99171E-F778-44F8-B146-3F789931A63B}" destId="{23E2B27F-3199-4834-9C8C-2E255A27CE57}" srcOrd="0" destOrd="0" presId="urn:microsoft.com/office/officeart/2005/8/layout/hierarchy3"/>
    <dgm:cxn modelId="{C3232472-DA4B-477F-826A-0835568FE08A}" type="presOf" srcId="{A53A3295-36E0-4D07-88BA-110F8B4CFF06}" destId="{E5C07FEE-AC63-4BD5-A39A-48F34708F3AE}" srcOrd="1" destOrd="0" presId="urn:microsoft.com/office/officeart/2005/8/layout/hierarchy3"/>
    <dgm:cxn modelId="{8C780674-909A-4363-A613-875E4A1DF929}" type="presOf" srcId="{DCCBA5E8-EEC0-4A5F-86B0-803917BE7DEE}" destId="{5D1D0C75-9B2F-417F-A129-AD9146F7AA87}" srcOrd="0" destOrd="0" presId="urn:microsoft.com/office/officeart/2005/8/layout/hierarchy3"/>
    <dgm:cxn modelId="{FB21167E-7175-4A75-AD24-89A6084D1FE5}" srcId="{BC99171E-F778-44F8-B146-3F789931A63B}" destId="{26915A88-822A-470E-8AAD-0C05BFC7FF4B}" srcOrd="1" destOrd="0" parTransId="{5211DEAD-0D7F-465E-8C2B-0B0EE9D6125C}" sibTransId="{08736B33-F964-4751-928A-2CDF4D3829A6}"/>
    <dgm:cxn modelId="{EC5B3483-04C5-4423-A7DD-6C40255BDC65}" type="presOf" srcId="{8212D0F3-9620-409B-97BC-5CF4F6603F8C}" destId="{F228AD78-4940-4C04-BAFA-0D32A9848280}" srcOrd="0" destOrd="0" presId="urn:microsoft.com/office/officeart/2005/8/layout/hierarchy3"/>
    <dgm:cxn modelId="{B8DE6BA5-B35E-4AB6-A99D-5643E6416ADF}" type="presOf" srcId="{26915A88-822A-470E-8AAD-0C05BFC7FF4B}" destId="{6E6AA033-C217-4E58-80BE-99D40121DDF3}" srcOrd="0" destOrd="0" presId="urn:microsoft.com/office/officeart/2005/8/layout/hierarchy3"/>
    <dgm:cxn modelId="{737EDDA6-5D17-4FD7-A124-34AA2F16D6AB}" type="presOf" srcId="{5211DEAD-0D7F-465E-8C2B-0B0EE9D6125C}" destId="{22B5E4B3-2BC6-4854-808D-B4F99A15EB45}" srcOrd="0" destOrd="0" presId="urn:microsoft.com/office/officeart/2005/8/layout/hierarchy3"/>
    <dgm:cxn modelId="{F30F7AAE-9F04-4118-AE4D-172AC6335939}" type="presOf" srcId="{DCCBA5E8-EEC0-4A5F-86B0-803917BE7DEE}" destId="{BAEEC382-977D-4563-A9A0-EED9D0DD5BF7}" srcOrd="1" destOrd="0" presId="urn:microsoft.com/office/officeart/2005/8/layout/hierarchy3"/>
    <dgm:cxn modelId="{6B2F7EB5-037D-435B-9050-DF7CB20A23EE}" type="presOf" srcId="{0F4B6F6D-D1C2-44F0-A135-81227657C4FD}" destId="{31BFE57E-0DD9-47FE-90A5-76DD71552EC3}" srcOrd="0" destOrd="0" presId="urn:microsoft.com/office/officeart/2005/8/layout/hierarchy3"/>
    <dgm:cxn modelId="{625ABBBB-8E1B-4491-A4AA-042F5A4A4213}" type="presOf" srcId="{FD996B39-F16D-4508-9A46-F199267E796D}" destId="{1799465A-2C9A-4359-9FD7-5D9FEDD08168}" srcOrd="0" destOrd="0" presId="urn:microsoft.com/office/officeart/2005/8/layout/hierarchy3"/>
    <dgm:cxn modelId="{319E76BD-9F67-42F6-ADCB-6CED373E675F}" srcId="{DCCBA5E8-EEC0-4A5F-86B0-803917BE7DEE}" destId="{69AFBF66-2225-46AB-82D0-2BB4A7ED450E}" srcOrd="0" destOrd="0" parTransId="{7A7CB6D7-0413-4B22-AF20-169EFA7AEF8A}" sibTransId="{B6411A16-D6B2-4FD4-BB5C-A12F43126723}"/>
    <dgm:cxn modelId="{FE4585BE-DED7-44AE-A779-5F7F169C3DB9}" srcId="{CD5987A2-8C20-46EF-8A4E-83E28598A5E0}" destId="{DCCBA5E8-EEC0-4A5F-86B0-803917BE7DEE}" srcOrd="0" destOrd="0" parTransId="{88AAC513-8D52-4083-84A2-B0AE6EC5B722}" sibTransId="{272A8861-41C8-421E-9F34-04A86DADCCC5}"/>
    <dgm:cxn modelId="{FB52E3BF-CA50-4B55-BDFC-B7790CB7E47B}" type="presOf" srcId="{E54432AF-2CD9-4241-927A-CAC13689C5A0}" destId="{824712F7-E08C-48FB-AC18-41BCA49B47D4}" srcOrd="0" destOrd="0" presId="urn:microsoft.com/office/officeart/2005/8/layout/hierarchy3"/>
    <dgm:cxn modelId="{046E96C6-2BB5-4D81-B741-A266912EC739}" srcId="{CD5987A2-8C20-46EF-8A4E-83E28598A5E0}" destId="{A53A3295-36E0-4D07-88BA-110F8B4CFF06}" srcOrd="2" destOrd="0" parTransId="{44E8C2A3-9323-4C33-84B2-BACFA49E98A0}" sibTransId="{9D9864D6-2BFD-492B-846E-16A1BF9C77DE}"/>
    <dgm:cxn modelId="{0A90E9C7-E4B8-4B50-8CBB-D35F48702D96}" type="presOf" srcId="{69AFBF66-2225-46AB-82D0-2BB4A7ED450E}" destId="{00ABCB2D-252E-4E3A-AE2D-80629AAFBC02}" srcOrd="0" destOrd="0" presId="urn:microsoft.com/office/officeart/2005/8/layout/hierarchy3"/>
    <dgm:cxn modelId="{4AD872DA-8B84-4212-86D2-6D9178911830}" type="presOf" srcId="{A53A3295-36E0-4D07-88BA-110F8B4CFF06}" destId="{59E11882-9A83-4FB7-A483-751B4214D3FD}" srcOrd="0" destOrd="0" presId="urn:microsoft.com/office/officeart/2005/8/layout/hierarchy3"/>
    <dgm:cxn modelId="{E4133CE2-E597-4D3C-A354-3A31B6390351}" srcId="{CD5987A2-8C20-46EF-8A4E-83E28598A5E0}" destId="{BC99171E-F778-44F8-B146-3F789931A63B}" srcOrd="3" destOrd="0" parTransId="{741E4A7F-E468-4C03-BE14-3E50BC0EBF86}" sibTransId="{8352BB81-9653-4816-BE7A-D048EB76C563}"/>
    <dgm:cxn modelId="{1A9032E5-D8AF-4AD0-99CA-CD4997782DB8}" type="presOf" srcId="{CD5987A2-8C20-46EF-8A4E-83E28598A5E0}" destId="{6D640589-D564-4F25-A43E-36394C8BE3D2}" srcOrd="0" destOrd="0" presId="urn:microsoft.com/office/officeart/2005/8/layout/hierarchy3"/>
    <dgm:cxn modelId="{F9BB2EE9-038F-48AA-A51F-0746946F481E}" type="presOf" srcId="{2E002BBC-5ECB-4A95-9B1B-49662AB17ABA}" destId="{88BAC1F5-4559-453A-A9C8-CD0BCDAD785E}" srcOrd="0" destOrd="0" presId="urn:microsoft.com/office/officeart/2005/8/layout/hierarchy3"/>
    <dgm:cxn modelId="{A0B1ADE9-EA97-4A68-BF78-25574FCAABE7}" type="presOf" srcId="{FD996B39-F16D-4508-9A46-F199267E796D}" destId="{A61FAACF-2931-43B8-AFE4-CF787EE93BFE}" srcOrd="1" destOrd="0" presId="urn:microsoft.com/office/officeart/2005/8/layout/hierarchy3"/>
    <dgm:cxn modelId="{98221FEC-5196-410F-8F81-71051E8ED5B5}" type="presOf" srcId="{7A7CB6D7-0413-4B22-AF20-169EFA7AEF8A}" destId="{562723BF-5BD2-4835-B8C6-C6B1D3330618}" srcOrd="0" destOrd="0" presId="urn:microsoft.com/office/officeart/2005/8/layout/hierarchy3"/>
    <dgm:cxn modelId="{D1F2DAFD-9652-485D-90CB-71412046C528}" type="presParOf" srcId="{6D640589-D564-4F25-A43E-36394C8BE3D2}" destId="{D7664983-43CE-4F5B-8645-4CD12D78EB12}" srcOrd="0" destOrd="0" presId="urn:microsoft.com/office/officeart/2005/8/layout/hierarchy3"/>
    <dgm:cxn modelId="{D67B3FE9-C228-4D04-9DE7-63CFA84C6C99}" type="presParOf" srcId="{D7664983-43CE-4F5B-8645-4CD12D78EB12}" destId="{28C36615-0AFC-464B-8067-BE56E0CA6683}" srcOrd="0" destOrd="0" presId="urn:microsoft.com/office/officeart/2005/8/layout/hierarchy3"/>
    <dgm:cxn modelId="{B83E9F58-96E9-46EF-856C-3E9E69CF096C}" type="presParOf" srcId="{28C36615-0AFC-464B-8067-BE56E0CA6683}" destId="{5D1D0C75-9B2F-417F-A129-AD9146F7AA87}" srcOrd="0" destOrd="0" presId="urn:microsoft.com/office/officeart/2005/8/layout/hierarchy3"/>
    <dgm:cxn modelId="{A0A68530-C295-4961-90D5-FA9B9FF5C78F}" type="presParOf" srcId="{28C36615-0AFC-464B-8067-BE56E0CA6683}" destId="{BAEEC382-977D-4563-A9A0-EED9D0DD5BF7}" srcOrd="1" destOrd="0" presId="urn:microsoft.com/office/officeart/2005/8/layout/hierarchy3"/>
    <dgm:cxn modelId="{5506BA73-F51D-4463-AB16-EA92DD6FA10D}" type="presParOf" srcId="{D7664983-43CE-4F5B-8645-4CD12D78EB12}" destId="{98876AE4-7265-4ED7-8A45-E80EBBD4910E}" srcOrd="1" destOrd="0" presId="urn:microsoft.com/office/officeart/2005/8/layout/hierarchy3"/>
    <dgm:cxn modelId="{C3078AF4-298F-448C-B0CC-B71DC8FEC240}" type="presParOf" srcId="{98876AE4-7265-4ED7-8A45-E80EBBD4910E}" destId="{562723BF-5BD2-4835-B8C6-C6B1D3330618}" srcOrd="0" destOrd="0" presId="urn:microsoft.com/office/officeart/2005/8/layout/hierarchy3"/>
    <dgm:cxn modelId="{95EA0CA1-695B-40E4-8D0E-676AC05AEF9F}" type="presParOf" srcId="{98876AE4-7265-4ED7-8A45-E80EBBD4910E}" destId="{00ABCB2D-252E-4E3A-AE2D-80629AAFBC02}" srcOrd="1" destOrd="0" presId="urn:microsoft.com/office/officeart/2005/8/layout/hierarchy3"/>
    <dgm:cxn modelId="{3C8EE8BC-E49C-495B-9541-FF7C0D06EF10}" type="presParOf" srcId="{6D640589-D564-4F25-A43E-36394C8BE3D2}" destId="{968D78FA-24F7-4AAD-821C-8E9896A02DFD}" srcOrd="1" destOrd="0" presId="urn:microsoft.com/office/officeart/2005/8/layout/hierarchy3"/>
    <dgm:cxn modelId="{5A80CD98-535F-4A46-A639-D8524A084A71}" type="presParOf" srcId="{968D78FA-24F7-4AAD-821C-8E9896A02DFD}" destId="{6359A786-18A7-4FC2-9056-3A04ACAE9D8D}" srcOrd="0" destOrd="0" presId="urn:microsoft.com/office/officeart/2005/8/layout/hierarchy3"/>
    <dgm:cxn modelId="{757EE0D7-0077-4952-83D0-8DA517D8D868}" type="presParOf" srcId="{6359A786-18A7-4FC2-9056-3A04ACAE9D8D}" destId="{1799465A-2C9A-4359-9FD7-5D9FEDD08168}" srcOrd="0" destOrd="0" presId="urn:microsoft.com/office/officeart/2005/8/layout/hierarchy3"/>
    <dgm:cxn modelId="{EB199B85-D793-4990-8568-DF2C1377E086}" type="presParOf" srcId="{6359A786-18A7-4FC2-9056-3A04ACAE9D8D}" destId="{A61FAACF-2931-43B8-AFE4-CF787EE93BFE}" srcOrd="1" destOrd="0" presId="urn:microsoft.com/office/officeart/2005/8/layout/hierarchy3"/>
    <dgm:cxn modelId="{E2E668B2-FB1A-4510-A44D-D5733BFCA7FE}" type="presParOf" srcId="{968D78FA-24F7-4AAD-821C-8E9896A02DFD}" destId="{6A8A89B9-E815-4167-BFDA-CFAA27D9895A}" srcOrd="1" destOrd="0" presId="urn:microsoft.com/office/officeart/2005/8/layout/hierarchy3"/>
    <dgm:cxn modelId="{F344400B-3385-429D-A719-AE43C3816D57}" type="presParOf" srcId="{6A8A89B9-E815-4167-BFDA-CFAA27D9895A}" destId="{31BFE57E-0DD9-47FE-90A5-76DD71552EC3}" srcOrd="0" destOrd="0" presId="urn:microsoft.com/office/officeart/2005/8/layout/hierarchy3"/>
    <dgm:cxn modelId="{6B019655-9A36-414B-A2D1-6029BF5E59B0}" type="presParOf" srcId="{6A8A89B9-E815-4167-BFDA-CFAA27D9895A}" destId="{88BAC1F5-4559-453A-A9C8-CD0BCDAD785E}" srcOrd="1" destOrd="0" presId="urn:microsoft.com/office/officeart/2005/8/layout/hierarchy3"/>
    <dgm:cxn modelId="{E29250A3-D019-452E-8324-B24E5A2D954F}" type="presParOf" srcId="{6D640589-D564-4F25-A43E-36394C8BE3D2}" destId="{9CEA0475-5E8C-4C18-84C1-42CED77B3EE6}" srcOrd="2" destOrd="0" presId="urn:microsoft.com/office/officeart/2005/8/layout/hierarchy3"/>
    <dgm:cxn modelId="{F1D45B79-05D4-4379-831A-39ADC8CAA72C}" type="presParOf" srcId="{9CEA0475-5E8C-4C18-84C1-42CED77B3EE6}" destId="{DD39D04C-46EA-44D8-AEAC-D3BFF0B256AF}" srcOrd="0" destOrd="0" presId="urn:microsoft.com/office/officeart/2005/8/layout/hierarchy3"/>
    <dgm:cxn modelId="{4B3C3C0A-B115-48D8-984D-1135460AB816}" type="presParOf" srcId="{DD39D04C-46EA-44D8-AEAC-D3BFF0B256AF}" destId="{59E11882-9A83-4FB7-A483-751B4214D3FD}" srcOrd="0" destOrd="0" presId="urn:microsoft.com/office/officeart/2005/8/layout/hierarchy3"/>
    <dgm:cxn modelId="{731E151D-05AF-4A31-A172-C7E8BBC4B8DD}" type="presParOf" srcId="{DD39D04C-46EA-44D8-AEAC-D3BFF0B256AF}" destId="{E5C07FEE-AC63-4BD5-A39A-48F34708F3AE}" srcOrd="1" destOrd="0" presId="urn:microsoft.com/office/officeart/2005/8/layout/hierarchy3"/>
    <dgm:cxn modelId="{5DAF21DF-9B36-4991-90CB-36A8132F04C8}" type="presParOf" srcId="{9CEA0475-5E8C-4C18-84C1-42CED77B3EE6}" destId="{28C643E8-33FD-434E-8DFE-AAF2BD774EE4}" srcOrd="1" destOrd="0" presId="urn:microsoft.com/office/officeart/2005/8/layout/hierarchy3"/>
    <dgm:cxn modelId="{488D1374-0F1D-4545-B8CC-C197B862AB43}" type="presParOf" srcId="{6D640589-D564-4F25-A43E-36394C8BE3D2}" destId="{7DB02A5D-2AFF-4019-B62E-CF21CE88E7FD}" srcOrd="3" destOrd="0" presId="urn:microsoft.com/office/officeart/2005/8/layout/hierarchy3"/>
    <dgm:cxn modelId="{C0E618E6-A428-44E8-B9CA-9A388C096EE6}" type="presParOf" srcId="{7DB02A5D-2AFF-4019-B62E-CF21CE88E7FD}" destId="{34890482-96FF-446D-A622-09F0FE453CC7}" srcOrd="0" destOrd="0" presId="urn:microsoft.com/office/officeart/2005/8/layout/hierarchy3"/>
    <dgm:cxn modelId="{B1B4644E-D531-41F8-BD2D-317BAAFAF654}" type="presParOf" srcId="{34890482-96FF-446D-A622-09F0FE453CC7}" destId="{23E2B27F-3199-4834-9C8C-2E255A27CE57}" srcOrd="0" destOrd="0" presId="urn:microsoft.com/office/officeart/2005/8/layout/hierarchy3"/>
    <dgm:cxn modelId="{B5CDAD42-B1BB-41CE-8747-33ACE06CEB36}" type="presParOf" srcId="{34890482-96FF-446D-A622-09F0FE453CC7}" destId="{11B446B6-63E3-4925-8B24-292807EF4367}" srcOrd="1" destOrd="0" presId="urn:microsoft.com/office/officeart/2005/8/layout/hierarchy3"/>
    <dgm:cxn modelId="{780A956E-E7A3-40EC-90AA-832AD98D03EB}" type="presParOf" srcId="{7DB02A5D-2AFF-4019-B62E-CF21CE88E7FD}" destId="{8D883C09-A66E-40B3-A079-727E32402858}" srcOrd="1" destOrd="0" presId="urn:microsoft.com/office/officeart/2005/8/layout/hierarchy3"/>
    <dgm:cxn modelId="{513FA9E2-92EE-447E-B818-0D843049E30B}" type="presParOf" srcId="{8D883C09-A66E-40B3-A079-727E32402858}" destId="{F228AD78-4940-4C04-BAFA-0D32A9848280}" srcOrd="0" destOrd="0" presId="urn:microsoft.com/office/officeart/2005/8/layout/hierarchy3"/>
    <dgm:cxn modelId="{55B234AE-E3B9-439B-8027-8658624F9239}" type="presParOf" srcId="{8D883C09-A66E-40B3-A079-727E32402858}" destId="{824712F7-E08C-48FB-AC18-41BCA49B47D4}" srcOrd="1" destOrd="0" presId="urn:microsoft.com/office/officeart/2005/8/layout/hierarchy3"/>
    <dgm:cxn modelId="{5C099B34-69C3-4BB1-97F8-FB3FB5C5DA11}" type="presParOf" srcId="{8D883C09-A66E-40B3-A079-727E32402858}" destId="{22B5E4B3-2BC6-4854-808D-B4F99A15EB45}" srcOrd="2" destOrd="0" presId="urn:microsoft.com/office/officeart/2005/8/layout/hierarchy3"/>
    <dgm:cxn modelId="{38890C3A-4A1D-4867-B1AC-953BDB2F4178}" type="presParOf" srcId="{8D883C09-A66E-40B3-A079-727E32402858}" destId="{6E6AA033-C217-4E58-80BE-99D40121DD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434BF-A225-4B61-9C51-BB16BDF4D0A5}">
      <dsp:nvSpPr>
        <dsp:cNvPr id="0" name=""/>
        <dsp:cNvSpPr/>
      </dsp:nvSpPr>
      <dsp:spPr>
        <a:xfrm>
          <a:off x="0" y="56008"/>
          <a:ext cx="5669628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Problem Statement</a:t>
          </a:r>
        </a:p>
      </dsp:txBody>
      <dsp:txXfrm>
        <a:off x="56201" y="112209"/>
        <a:ext cx="5557226" cy="1038877"/>
      </dsp:txXfrm>
    </dsp:sp>
    <dsp:sp modelId="{6C2066FF-D9BE-4AD9-8CDC-0356C9E705AD}">
      <dsp:nvSpPr>
        <dsp:cNvPr id="0" name=""/>
        <dsp:cNvSpPr/>
      </dsp:nvSpPr>
      <dsp:spPr>
        <a:xfrm>
          <a:off x="0" y="1345528"/>
          <a:ext cx="5669628" cy="11512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Classical Approaches</a:t>
          </a:r>
        </a:p>
      </dsp:txBody>
      <dsp:txXfrm>
        <a:off x="56201" y="1401729"/>
        <a:ext cx="5557226" cy="1038877"/>
      </dsp:txXfrm>
    </dsp:sp>
    <dsp:sp modelId="{3CA46F83-62D9-41CD-A859-F08831045A30}">
      <dsp:nvSpPr>
        <dsp:cNvPr id="0" name=""/>
        <dsp:cNvSpPr/>
      </dsp:nvSpPr>
      <dsp:spPr>
        <a:xfrm>
          <a:off x="0" y="2635048"/>
          <a:ext cx="5669628" cy="11512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Particle Filters</a:t>
          </a:r>
        </a:p>
      </dsp:txBody>
      <dsp:txXfrm>
        <a:off x="56201" y="2691249"/>
        <a:ext cx="5557226" cy="1038877"/>
      </dsp:txXfrm>
    </dsp:sp>
    <dsp:sp modelId="{3C86177C-F127-4048-A032-85B1C351FC7B}">
      <dsp:nvSpPr>
        <dsp:cNvPr id="0" name=""/>
        <dsp:cNvSpPr/>
      </dsp:nvSpPr>
      <dsp:spPr>
        <a:xfrm>
          <a:off x="0" y="3786328"/>
          <a:ext cx="5669628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11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Theory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Algorithms</a:t>
          </a:r>
        </a:p>
      </dsp:txBody>
      <dsp:txXfrm>
        <a:off x="0" y="3786328"/>
        <a:ext cx="5669628" cy="1291680"/>
      </dsp:txXfrm>
    </dsp:sp>
    <dsp:sp modelId="{BCFF8689-657D-4E45-BF43-DEE322502DCB}">
      <dsp:nvSpPr>
        <dsp:cNvPr id="0" name=""/>
        <dsp:cNvSpPr/>
      </dsp:nvSpPr>
      <dsp:spPr>
        <a:xfrm>
          <a:off x="0" y="5078008"/>
          <a:ext cx="5669628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accent1"/>
              </a:solidFill>
            </a:rPr>
            <a:t>Applications</a:t>
          </a:r>
        </a:p>
      </dsp:txBody>
      <dsp:txXfrm>
        <a:off x="56201" y="5134209"/>
        <a:ext cx="5557226" cy="1038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FD9B4-BEE5-460D-8C67-331D68A5869C}">
      <dsp:nvSpPr>
        <dsp:cNvPr id="0" name=""/>
        <dsp:cNvSpPr/>
      </dsp:nvSpPr>
      <dsp:spPr>
        <a:xfrm>
          <a:off x="0" y="3214"/>
          <a:ext cx="3810000" cy="684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B8FEE-159D-4C6D-B009-3F449D8833BC}">
      <dsp:nvSpPr>
        <dsp:cNvPr id="0" name=""/>
        <dsp:cNvSpPr/>
      </dsp:nvSpPr>
      <dsp:spPr>
        <a:xfrm>
          <a:off x="207130" y="157278"/>
          <a:ext cx="376600" cy="376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16164-F315-46F6-AC4A-FD3E32211435}">
      <dsp:nvSpPr>
        <dsp:cNvPr id="0" name=""/>
        <dsp:cNvSpPr/>
      </dsp:nvSpPr>
      <dsp:spPr>
        <a:xfrm>
          <a:off x="790861" y="3214"/>
          <a:ext cx="3019138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Track car position in given road map</a:t>
          </a:r>
          <a:endParaRPr lang="en-US" sz="1700" kern="1200"/>
        </a:p>
      </dsp:txBody>
      <dsp:txXfrm>
        <a:off x="790861" y="3214"/>
        <a:ext cx="3019138" cy="684728"/>
      </dsp:txXfrm>
    </dsp:sp>
    <dsp:sp modelId="{A2414E49-D775-4685-A809-C5745CB45D62}">
      <dsp:nvSpPr>
        <dsp:cNvPr id="0" name=""/>
        <dsp:cNvSpPr/>
      </dsp:nvSpPr>
      <dsp:spPr>
        <a:xfrm>
          <a:off x="0" y="859125"/>
          <a:ext cx="3810000" cy="684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14BFD-C8EE-45FF-B70B-48FE4039927E}">
      <dsp:nvSpPr>
        <dsp:cNvPr id="0" name=""/>
        <dsp:cNvSpPr/>
      </dsp:nvSpPr>
      <dsp:spPr>
        <a:xfrm>
          <a:off x="207130" y="1013189"/>
          <a:ext cx="376600" cy="376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7F5F-AE9B-429E-BDA6-0745DEFBEA73}">
      <dsp:nvSpPr>
        <dsp:cNvPr id="0" name=""/>
        <dsp:cNvSpPr/>
      </dsp:nvSpPr>
      <dsp:spPr>
        <a:xfrm>
          <a:off x="790861" y="859125"/>
          <a:ext cx="3019138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Track car position from radio frequency measurements</a:t>
          </a:r>
          <a:endParaRPr lang="en-US" sz="1700" kern="1200"/>
        </a:p>
      </dsp:txBody>
      <dsp:txXfrm>
        <a:off x="790861" y="859125"/>
        <a:ext cx="3019138" cy="684728"/>
      </dsp:txXfrm>
    </dsp:sp>
    <dsp:sp modelId="{4044E606-D6E6-4A0D-9272-DA7E7C863468}">
      <dsp:nvSpPr>
        <dsp:cNvPr id="0" name=""/>
        <dsp:cNvSpPr/>
      </dsp:nvSpPr>
      <dsp:spPr>
        <a:xfrm>
          <a:off x="0" y="1715035"/>
          <a:ext cx="3810000" cy="684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D845F-3153-445E-826D-79D50CDD8679}">
      <dsp:nvSpPr>
        <dsp:cNvPr id="0" name=""/>
        <dsp:cNvSpPr/>
      </dsp:nvSpPr>
      <dsp:spPr>
        <a:xfrm>
          <a:off x="207130" y="1869099"/>
          <a:ext cx="376600" cy="376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CC1CE-68B0-4ECC-B75B-99287E5B17F5}">
      <dsp:nvSpPr>
        <dsp:cNvPr id="0" name=""/>
        <dsp:cNvSpPr/>
      </dsp:nvSpPr>
      <dsp:spPr>
        <a:xfrm>
          <a:off x="790861" y="1715035"/>
          <a:ext cx="3019138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Track aircraft position from estimated terrain elevation</a:t>
          </a:r>
          <a:endParaRPr lang="en-US" sz="1700" kern="1200"/>
        </a:p>
      </dsp:txBody>
      <dsp:txXfrm>
        <a:off x="790861" y="1715035"/>
        <a:ext cx="3019138" cy="684728"/>
      </dsp:txXfrm>
    </dsp:sp>
    <dsp:sp modelId="{55A8878D-DDB3-47B2-8421-0ADD7EF8E272}">
      <dsp:nvSpPr>
        <dsp:cNvPr id="0" name=""/>
        <dsp:cNvSpPr/>
      </dsp:nvSpPr>
      <dsp:spPr>
        <a:xfrm>
          <a:off x="0" y="2570946"/>
          <a:ext cx="3810000" cy="684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EE99C-B9CA-4A68-AE1C-6525663BC45B}">
      <dsp:nvSpPr>
        <dsp:cNvPr id="0" name=""/>
        <dsp:cNvSpPr/>
      </dsp:nvSpPr>
      <dsp:spPr>
        <a:xfrm>
          <a:off x="207130" y="2725010"/>
          <a:ext cx="376600" cy="376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3F2DB-A7CE-4DB8-8884-070615B8F956}">
      <dsp:nvSpPr>
        <dsp:cNvPr id="0" name=""/>
        <dsp:cNvSpPr/>
      </dsp:nvSpPr>
      <dsp:spPr>
        <a:xfrm>
          <a:off x="790861" y="2570946"/>
          <a:ext cx="3019138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Collision Avoidance (Prediction)</a:t>
          </a:r>
          <a:endParaRPr lang="en-US" sz="1700" kern="1200"/>
        </a:p>
      </dsp:txBody>
      <dsp:txXfrm>
        <a:off x="790861" y="2570946"/>
        <a:ext cx="3019138" cy="684728"/>
      </dsp:txXfrm>
    </dsp:sp>
    <dsp:sp modelId="{6C01B0F1-64A1-4EE9-B535-57B90FB98EB0}">
      <dsp:nvSpPr>
        <dsp:cNvPr id="0" name=""/>
        <dsp:cNvSpPr/>
      </dsp:nvSpPr>
      <dsp:spPr>
        <a:xfrm>
          <a:off x="0" y="3426856"/>
          <a:ext cx="3810000" cy="684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BFD80-D498-430D-8611-205E026C7F2D}">
      <dsp:nvSpPr>
        <dsp:cNvPr id="0" name=""/>
        <dsp:cNvSpPr/>
      </dsp:nvSpPr>
      <dsp:spPr>
        <a:xfrm>
          <a:off x="207130" y="3580920"/>
          <a:ext cx="376600" cy="3766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6A7D-83D9-4F96-94B9-997EDA9C6C49}">
      <dsp:nvSpPr>
        <dsp:cNvPr id="0" name=""/>
        <dsp:cNvSpPr/>
      </dsp:nvSpPr>
      <dsp:spPr>
        <a:xfrm>
          <a:off x="790861" y="3426856"/>
          <a:ext cx="3019138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Replacement for GPS</a:t>
          </a:r>
          <a:endParaRPr lang="en-US" sz="1700" kern="1200"/>
        </a:p>
      </dsp:txBody>
      <dsp:txXfrm>
        <a:off x="790861" y="3426856"/>
        <a:ext cx="3019138" cy="684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D0C75-9B2F-417F-A129-AD9146F7AA87}">
      <dsp:nvSpPr>
        <dsp:cNvPr id="0" name=""/>
        <dsp:cNvSpPr/>
      </dsp:nvSpPr>
      <dsp:spPr>
        <a:xfrm>
          <a:off x="1500" y="335489"/>
          <a:ext cx="1724814" cy="862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Visual Tracking</a:t>
          </a:r>
          <a:endParaRPr lang="en-US" sz="1800" kern="1200"/>
        </a:p>
      </dsp:txBody>
      <dsp:txXfrm>
        <a:off x="26759" y="360748"/>
        <a:ext cx="1674296" cy="811889"/>
      </dsp:txXfrm>
    </dsp:sp>
    <dsp:sp modelId="{562723BF-5BD2-4835-B8C6-C6B1D3330618}">
      <dsp:nvSpPr>
        <dsp:cNvPr id="0" name=""/>
        <dsp:cNvSpPr/>
      </dsp:nvSpPr>
      <dsp:spPr>
        <a:xfrm>
          <a:off x="173982" y="1197897"/>
          <a:ext cx="172481" cy="64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805"/>
              </a:lnTo>
              <a:lnTo>
                <a:pt x="172481" y="6468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BCB2D-252E-4E3A-AE2D-80629AAFBC02}">
      <dsp:nvSpPr>
        <dsp:cNvPr id="0" name=""/>
        <dsp:cNvSpPr/>
      </dsp:nvSpPr>
      <dsp:spPr>
        <a:xfrm>
          <a:off x="346463" y="1413498"/>
          <a:ext cx="1379851" cy="862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e.g. human motion (body parts)</a:t>
          </a:r>
          <a:endParaRPr lang="en-US" sz="1300" kern="1200"/>
        </a:p>
      </dsp:txBody>
      <dsp:txXfrm>
        <a:off x="371722" y="1438757"/>
        <a:ext cx="1329333" cy="811889"/>
      </dsp:txXfrm>
    </dsp:sp>
    <dsp:sp modelId="{1799465A-2C9A-4359-9FD7-5D9FEDD08168}">
      <dsp:nvSpPr>
        <dsp:cNvPr id="0" name=""/>
        <dsp:cNvSpPr/>
      </dsp:nvSpPr>
      <dsp:spPr>
        <a:xfrm>
          <a:off x="2157519" y="335489"/>
          <a:ext cx="1724814" cy="862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Prediction of (financial) time series</a:t>
          </a:r>
          <a:endParaRPr lang="en-US" sz="1800" kern="1200"/>
        </a:p>
      </dsp:txBody>
      <dsp:txXfrm>
        <a:off x="2182778" y="360748"/>
        <a:ext cx="1674296" cy="811889"/>
      </dsp:txXfrm>
    </dsp:sp>
    <dsp:sp modelId="{31BFE57E-0DD9-47FE-90A5-76DD71552EC3}">
      <dsp:nvSpPr>
        <dsp:cNvPr id="0" name=""/>
        <dsp:cNvSpPr/>
      </dsp:nvSpPr>
      <dsp:spPr>
        <a:xfrm>
          <a:off x="2330000" y="1197897"/>
          <a:ext cx="172481" cy="64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805"/>
              </a:lnTo>
              <a:lnTo>
                <a:pt x="172481" y="6468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AC1F5-4559-453A-A9C8-CD0BCDAD785E}">
      <dsp:nvSpPr>
        <dsp:cNvPr id="0" name=""/>
        <dsp:cNvSpPr/>
      </dsp:nvSpPr>
      <dsp:spPr>
        <a:xfrm>
          <a:off x="2502481" y="1413498"/>
          <a:ext cx="1379851" cy="862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e.g. mapping gold price </a:t>
          </a:r>
          <a:r>
            <a:rPr lang="de-DE" sz="1300" kern="1200">
              <a:sym typeface="Wingdings" panose="05000000000000000000" pitchFamily="2" charset="2"/>
            </a:rPr>
            <a:t></a:t>
          </a:r>
          <a:r>
            <a:rPr lang="de-DE" sz="1300" kern="1200"/>
            <a:t> stock price</a:t>
          </a:r>
          <a:endParaRPr lang="en-US" sz="1300" kern="1200"/>
        </a:p>
      </dsp:txBody>
      <dsp:txXfrm>
        <a:off x="2527740" y="1438757"/>
        <a:ext cx="1329333" cy="811889"/>
      </dsp:txXfrm>
    </dsp:sp>
    <dsp:sp modelId="{59E11882-9A83-4FB7-A483-751B4214D3FD}">
      <dsp:nvSpPr>
        <dsp:cNvPr id="0" name=""/>
        <dsp:cNvSpPr/>
      </dsp:nvSpPr>
      <dsp:spPr>
        <a:xfrm>
          <a:off x="4313537" y="335489"/>
          <a:ext cx="1724814" cy="862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Quality control in semiconductor industry</a:t>
          </a:r>
          <a:endParaRPr lang="en-US" sz="1800" kern="1200"/>
        </a:p>
      </dsp:txBody>
      <dsp:txXfrm>
        <a:off x="4338796" y="360748"/>
        <a:ext cx="1674296" cy="811889"/>
      </dsp:txXfrm>
    </dsp:sp>
    <dsp:sp modelId="{23E2B27F-3199-4834-9C8C-2E255A27CE57}">
      <dsp:nvSpPr>
        <dsp:cNvPr id="0" name=""/>
        <dsp:cNvSpPr/>
      </dsp:nvSpPr>
      <dsp:spPr>
        <a:xfrm>
          <a:off x="6469555" y="335489"/>
          <a:ext cx="1724814" cy="862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Military applications</a:t>
          </a:r>
          <a:endParaRPr lang="en-US" sz="1800" kern="1200"/>
        </a:p>
      </dsp:txBody>
      <dsp:txXfrm>
        <a:off x="6494814" y="360748"/>
        <a:ext cx="1674296" cy="811889"/>
      </dsp:txXfrm>
    </dsp:sp>
    <dsp:sp modelId="{F228AD78-4940-4C04-BAFA-0D32A9848280}">
      <dsp:nvSpPr>
        <dsp:cNvPr id="0" name=""/>
        <dsp:cNvSpPr/>
      </dsp:nvSpPr>
      <dsp:spPr>
        <a:xfrm>
          <a:off x="6642037" y="1197897"/>
          <a:ext cx="172481" cy="64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805"/>
              </a:lnTo>
              <a:lnTo>
                <a:pt x="172481" y="6468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712F7-E08C-48FB-AC18-41BCA49B47D4}">
      <dsp:nvSpPr>
        <dsp:cNvPr id="0" name=""/>
        <dsp:cNvSpPr/>
      </dsp:nvSpPr>
      <dsp:spPr>
        <a:xfrm>
          <a:off x="6814518" y="1413498"/>
          <a:ext cx="1379851" cy="862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Target recognition from single or multiple images</a:t>
          </a:r>
          <a:endParaRPr lang="en-US" sz="1300" kern="1200"/>
        </a:p>
      </dsp:txBody>
      <dsp:txXfrm>
        <a:off x="6839777" y="1438757"/>
        <a:ext cx="1329333" cy="811889"/>
      </dsp:txXfrm>
    </dsp:sp>
    <dsp:sp modelId="{22B5E4B3-2BC6-4854-808D-B4F99A15EB45}">
      <dsp:nvSpPr>
        <dsp:cNvPr id="0" name=""/>
        <dsp:cNvSpPr/>
      </dsp:nvSpPr>
      <dsp:spPr>
        <a:xfrm>
          <a:off x="6642037" y="1197897"/>
          <a:ext cx="172481" cy="1724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814"/>
              </a:lnTo>
              <a:lnTo>
                <a:pt x="172481" y="17248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AA033-C217-4E58-80BE-99D40121DDF3}">
      <dsp:nvSpPr>
        <dsp:cNvPr id="0" name=""/>
        <dsp:cNvSpPr/>
      </dsp:nvSpPr>
      <dsp:spPr>
        <a:xfrm>
          <a:off x="6814518" y="2491507"/>
          <a:ext cx="1379851" cy="862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Guidance of missiles</a:t>
          </a:r>
          <a:endParaRPr lang="en-US" sz="1300" kern="1200"/>
        </a:p>
      </dsp:txBody>
      <dsp:txXfrm>
        <a:off x="6839777" y="2516766"/>
        <a:ext cx="1329333" cy="811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1A637FB-614C-D8D3-FAA9-2EF888A41F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AT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7AABA9B-F743-80EF-E30B-3B21EDD879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AT" altLang="en-US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2DFA631C-9077-EBF5-940C-8E1F6AA777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AT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4747CEE8-6D3A-1A1D-CBD7-924C0C3ABA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4F1FDA-CA8D-44D0-8597-75F638E393AE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C8B6414-1308-8D1B-420C-2ECD52A9B4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EF4827D-27BE-B33D-EA3B-4D868DE344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A869292-0D57-E3A9-3087-F904F4D8D1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B3A7E82-FEE4-893E-CD9D-F509141939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en-US"/>
              <a:t>Klicken Sie, um die Formate des Vorlagentextes zu bearbeiten</a:t>
            </a:r>
          </a:p>
          <a:p>
            <a:pPr lvl="1"/>
            <a:r>
              <a:rPr lang="de-AT" altLang="en-US"/>
              <a:t>Zweite Ebene</a:t>
            </a:r>
          </a:p>
          <a:p>
            <a:pPr lvl="2"/>
            <a:r>
              <a:rPr lang="de-AT" altLang="en-US"/>
              <a:t>Dritte Ebene</a:t>
            </a:r>
          </a:p>
          <a:p>
            <a:pPr lvl="3"/>
            <a:r>
              <a:rPr lang="de-AT" altLang="en-US"/>
              <a:t>Vierte Ebene</a:t>
            </a:r>
          </a:p>
          <a:p>
            <a:pPr lvl="4"/>
            <a:r>
              <a:rPr lang="de-AT" altLang="en-US"/>
              <a:t>Fünfte Ebene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4B4E4EB-A782-FA1A-1398-12E1A3B90C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F4145F80-F622-9F9E-29D1-CA0D4D000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818002-44F6-41E2-8B14-A2DE51F973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64757A-76CA-66A4-B528-6D7359DD3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5CB409-FF5C-4E6A-A152-1AFF49A50A4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A7E343BF-F373-B6AE-9A0C-B7B7E56BB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6CF809E-F3E3-6359-609E-FF16E3BB1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349C9C-D23C-CE3C-49DF-2CE752637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EFC3A-3377-461A-98DB-1FD2D0EF5E1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C7BD0A5F-E94C-8BBE-FD04-C6B0C0DD7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2E9CDE5-5722-8729-0E92-B181C13C3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4A978F-CFC3-BE1B-F1BB-52F4CA09E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52937-3D7F-4674-9E84-21288A51FB5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B98236A-5F9A-9131-7C9C-B98E5E7CD0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9D76C11-DE15-D3FE-6170-CC6788A10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277646-BC59-6105-700B-BD7F0CC1B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2337A-E450-4E3D-A1AC-D544A8878CC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FBDB0DC-D42E-4942-A837-A92F8CBA5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DDE48FA-FD7A-5F85-EE6E-0F3D72BFB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7D1189-8F83-50F5-8A75-891B18FB2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497B5-6465-471F-9E2F-94FDC922D56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835130C0-554C-DBC4-21F2-89E0B33D1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63C99D2-C0C6-821A-3A1E-DC20C2441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DEDA47-E28D-FFF3-05E8-9B8C31A400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C3C83-1B7B-45F6-80D4-C1DEA71475B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5609CE7-8C52-E511-AF26-7B7DAE239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74CEEAD-6E9A-7168-2338-0FF093EF3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E3EB4D-EA3C-3A1E-3DB5-1E996A6E3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09930-C885-4B37-BFF0-77240D6AD34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FA21CF23-C948-940A-6D64-A75798B39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8A674E7-DF71-4D0F-5168-A11221229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B599E5-E8CD-251F-6A3F-1F78277DBA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07163-8CF1-45DA-9918-42BEC029D60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4FE456D-AE20-9437-7AD0-957491B7D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24B6594-AC0D-E816-8D8D-D0C4BA180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40B367-8DD9-AEA0-B396-C94F2EE9E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86F00-DCE6-41C5-9459-2F5C49F5F52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3E140DC5-94A4-EEF0-5153-31769CB23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BDD07D6-78B0-A4C7-EBA0-A7AD73FB6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526CECB-406B-2C36-FB32-95E33D50F5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6A5CC-6AD4-4914-A579-FAAFF8D7ED8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AC22FE35-EB99-A6B6-DB76-1490E39C7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6434F28-AAF9-5862-EC9A-56A4C747B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56E1C4-C698-BD35-1F91-83A6AED39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474F1-75F6-43A8-A015-1A2833E7E20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CE9DC0F-C78E-E662-FF12-D0698C1B9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0448E7D-435D-14F7-ED17-67C088133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B5A528-8DF3-EBBF-3689-8A2A515F2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0B56F-DF29-4A5A-A08A-0C4F5AF6B6B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430F6BB4-3470-B946-D1A3-9BEB9D088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4B2418C-A144-E0CE-58C8-F4131142D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CC6953-F2A6-B690-C83B-C5BB27C08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FBA20-3163-4D60-8633-8D90E097427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C3BF21B0-1281-28B3-BD13-3DC4C5228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2852BC4-ABD8-0923-A828-10917E028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ED3B85-E753-D7E8-6E51-078EE3FCC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FE997-8FA8-4DA7-8B09-88AE6C142EE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A049E0A-6EBA-4D0A-1273-A0CF8F5D2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5511785-8F48-90BE-7AB3-4F4C1760D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E9B859-761F-00D9-6D9E-1F9C76B76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B549C-173F-4C69-90F2-243F8A9466B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DFAA1352-8137-AE71-56AE-28D267BCA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46F757B-9822-ACE9-D239-DC520F350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CD5D6C-2ABD-565E-DD0E-5E0E09225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9385A-9C7E-4DF8-BFE5-00416B77498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E480A04-691C-0ACA-DB14-7A7A1961A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FA98D5F-D40F-61D2-14EE-F698F47F2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F8C973-75BD-8691-59D9-C9AE86E4E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C8168-2CCF-496E-87C6-7FED99F2D81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F2D9F1DF-62C8-E02E-721F-2869DC8B9F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ECE86A8-BCE4-2A4C-FB6C-5E60B2414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92D8C7-D5DD-9A47-61EA-E39906A38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A4489-5543-4655-A556-D01EAFC37B4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0CEED9C-BA48-0378-039A-44721F66A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65425F6-028C-55B2-A8C7-F33222380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820444-C658-6D64-A26B-82148CDDC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17B76-1F25-4C7E-AFFA-1A42369602C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5457B73-50EA-BD43-FDC6-157B5313C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7D5B05D-736C-0D6A-8B39-3222706CF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A1ED79-06DB-625A-B4D3-9E86FB12A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EC812-636C-4F19-ADA7-E4A2BAAC9FF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A67DD47-B00E-D6C9-0E35-829E82793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4504B44-B146-D050-1908-DCEC42A32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969888-2390-1E34-A788-4DE9372B0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F491A-F43D-4A9B-8358-1A969CEDF0A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B7F7F43-7125-0693-2C0E-CBB83D4E1C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6167EB5-F0D6-43DB-B0A7-D77E5DD50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5D36C0-92E3-A4BC-4703-23401284E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D6126-5487-407F-A7CE-65A20BDF30D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1D04BE9-06B2-3123-22AD-C621C737E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650B60-774D-7705-6739-9C922C70C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Usually impossible to draw efficiently from p </a:t>
            </a:r>
            <a:r>
              <a:rPr lang="de-DE" altLang="en-US">
                <a:sym typeface="Wingdings" panose="05000000000000000000" pitchFamily="2" charset="2"/>
              </a:rPr>
              <a:t> importancr sampling</a:t>
            </a:r>
            <a:endParaRPr lang="de-AT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217E65-921D-F08A-E23A-200A94F32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7915E-5581-48AA-A374-1B6885D92E6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DC0F6B3-A545-C96E-5AF6-B9DEA9ADB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DC0530B-2A58-3BB0-D12D-6C1582BC2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factoring importance density</a:t>
            </a:r>
          </a:p>
          <a:p>
            <a:r>
              <a:rPr lang="de-DE" altLang="en-US"/>
              <a:t>Markov assumption; not necessary to keep all former states in memory</a:t>
            </a:r>
            <a:endParaRPr lang="de-AT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5F7777-5099-E70D-AA46-04DD39B5E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6410A-9E40-4A2D-BF9E-B1AD0BF0C7A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D92F5E6-10D8-454B-F0EA-B4E2FDF68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440F9D0-14E6-3437-23A2-6B43D4DD6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Updating these particles means a lot of computational effort, for particles whose contribution to the approximation of p(x|t) is almost zero</a:t>
            </a:r>
            <a:endParaRPr lang="de-AT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DD9253-4ADA-77E2-61A0-F9C32FB4B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28CE9-A146-40DF-A515-F74D98B4F0C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24FE802-D8C0-6FFB-9702-35B9E2D6C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5FCA3E1-C330-9284-3FC7-FE88CD365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drawbacks of optimal solution: sampling from complicated distribution, evaluation of integral over new state for weight estimation</a:t>
            </a:r>
          </a:p>
          <a:p>
            <a:r>
              <a:rPr lang="de-DE" altLang="en-US"/>
              <a:t>restricted cases where optimal case is possible: finite state set,Gaussian transition model</a:t>
            </a:r>
            <a:endParaRPr lang="de-AT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4C40C1-DE62-1B8E-96AC-DE57A15EC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B8EF5-8A9D-49FF-8C66-319B7B938A3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3A3543CF-8323-1CF0-F8B0-71BEF41A3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CC461FD-D1FE-4FC9-5004-5C2DB97C0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resample whenever effective sample size falls below certain threshold</a:t>
            </a:r>
          </a:p>
          <a:p>
            <a:r>
              <a:rPr lang="de-DE" altLang="en-US"/>
              <a:t>resulting particles have uniform weight</a:t>
            </a:r>
            <a:endParaRPr lang="de-AT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9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5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DCB-7602-5206-D5D4-4C5BC6F4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0250-E18C-126E-7DBE-D94A193A42E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D84898F8-3E39-842D-ADA4-2699E325082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1C1FA-2CB3-2EF3-3663-420ABA7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D631-ACB6-FC7A-3225-DB5C6D3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B87D-60D7-51F5-B59E-35C752A9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AF087B-F5FD-4747-95F0-B2FA354CD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6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1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s.stanford.ed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jpeg"/><Relationship Id="rId9" Type="http://schemas.microsoft.com/office/2007/relationships/diagramDrawing" Target="../diagrams/drawin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6BB5C576-40F6-2C9B-3B24-FBBB1272AE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4200">
                <a:solidFill>
                  <a:srgbClr val="FFFFFF"/>
                </a:solidFill>
              </a:rPr>
              <a:t>A brief Introduction to Particle Filters</a:t>
            </a:r>
          </a:p>
        </p:txBody>
      </p:sp>
      <p:pic>
        <p:nvPicPr>
          <p:cNvPr id="2" name="Picture 1" descr="A blue and green text&#10;&#10;Description automatically generated">
            <a:extLst>
              <a:ext uri="{FF2B5EF4-FFF2-40B4-BE49-F238E27FC236}">
                <a16:creationId xmlns:a16="http://schemas.microsoft.com/office/drawing/2014/main" id="{528D0927-F30A-7C68-321B-B9312CAC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787" y="109080"/>
            <a:ext cx="158115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32429E0-2655-D6A7-2A0B-C6FD8AFD3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de-DE" altLang="en-US"/>
              <a:t>Sampling Importance Resample Filter: Basic Algorithm</a:t>
            </a:r>
            <a:endParaRPr lang="de-AT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E63061F-1EDC-6A92-9FE1-3A212012C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sz="2000"/>
              <a:t>1. INIT, t=0</a:t>
            </a:r>
          </a:p>
          <a:p>
            <a:pPr lvl="1">
              <a:lnSpc>
                <a:spcPct val="90000"/>
              </a:lnSpc>
            </a:pPr>
            <a:r>
              <a:rPr lang="de-DE" altLang="en-US" sz="1800"/>
              <a:t>for i=1,..., N: sample x</a:t>
            </a:r>
            <a:r>
              <a:rPr lang="de-DE" altLang="en-US" sz="1800" baseline="-25000"/>
              <a:t>0</a:t>
            </a:r>
            <a:r>
              <a:rPr lang="de-DE" altLang="en-US" sz="1800" baseline="30000"/>
              <a:t>(i)</a:t>
            </a:r>
            <a:r>
              <a:rPr lang="de-DE" altLang="en-US" sz="1800"/>
              <a:t>~p(x</a:t>
            </a:r>
            <a:r>
              <a:rPr lang="de-DE" altLang="en-US" sz="1800" baseline="-25000"/>
              <a:t>0</a:t>
            </a:r>
            <a:r>
              <a:rPr lang="de-DE" altLang="en-US" sz="1800"/>
              <a:t>);  t:=1;</a:t>
            </a:r>
          </a:p>
          <a:p>
            <a:pPr lvl="1">
              <a:lnSpc>
                <a:spcPct val="90000"/>
              </a:lnSpc>
            </a:pPr>
            <a:endParaRPr lang="de-DE" altLang="en-US" sz="1800"/>
          </a:p>
          <a:p>
            <a:pPr>
              <a:lnSpc>
                <a:spcPct val="90000"/>
              </a:lnSpc>
            </a:pPr>
            <a:r>
              <a:rPr lang="de-DE" altLang="en-US" sz="2000"/>
              <a:t>2. IMPORTANCE SAMPLING</a:t>
            </a:r>
          </a:p>
          <a:p>
            <a:pPr lvl="1">
              <a:lnSpc>
                <a:spcPct val="90000"/>
              </a:lnSpc>
            </a:pPr>
            <a:r>
              <a:rPr lang="de-DE" altLang="en-US" sz="1800"/>
              <a:t>for i=1,..., N: sample x</a:t>
            </a:r>
            <a:r>
              <a:rPr lang="de-DE" altLang="en-US" sz="1800" baseline="-25000"/>
              <a:t>t</a:t>
            </a:r>
            <a:r>
              <a:rPr lang="de-DE" altLang="en-US" sz="1800" baseline="30000"/>
              <a:t>(i) </a:t>
            </a:r>
            <a:r>
              <a:rPr lang="de-DE" altLang="en-US" sz="1800"/>
              <a:t>~ p(x</a:t>
            </a:r>
            <a:r>
              <a:rPr lang="de-DE" altLang="en-US" sz="1800" baseline="-25000"/>
              <a:t>t</a:t>
            </a:r>
            <a:r>
              <a:rPr lang="de-DE" altLang="en-US" sz="1800"/>
              <a:t>|x</a:t>
            </a:r>
            <a:r>
              <a:rPr lang="de-DE" altLang="en-US" sz="1800" baseline="-25000"/>
              <a:t>t-1</a:t>
            </a:r>
            <a:r>
              <a:rPr lang="de-DE" altLang="en-US" sz="1800" baseline="30000"/>
              <a:t>(i)</a:t>
            </a:r>
            <a:r>
              <a:rPr lang="de-DE" altLang="en-US" sz="1800"/>
              <a:t>)</a:t>
            </a:r>
          </a:p>
          <a:p>
            <a:pPr lvl="2">
              <a:lnSpc>
                <a:spcPct val="90000"/>
              </a:lnSpc>
            </a:pPr>
            <a:r>
              <a:rPr lang="de-DE" altLang="en-US" sz="1600"/>
              <a:t>x</a:t>
            </a:r>
            <a:r>
              <a:rPr lang="de-DE" altLang="en-US" sz="1600" baseline="-25000"/>
              <a:t>0:t</a:t>
            </a:r>
            <a:r>
              <a:rPr lang="de-DE" altLang="en-US" sz="1600" baseline="30000"/>
              <a:t>(i) </a:t>
            </a:r>
            <a:r>
              <a:rPr lang="de-DE" altLang="en-US" sz="1600"/>
              <a:t>:= (x</a:t>
            </a:r>
            <a:r>
              <a:rPr lang="de-DE" altLang="en-US" sz="1600" baseline="-25000"/>
              <a:t>0:t-1</a:t>
            </a:r>
            <a:r>
              <a:rPr lang="de-DE" altLang="en-US" sz="1600" baseline="30000"/>
              <a:t>(i)</a:t>
            </a:r>
            <a:r>
              <a:rPr lang="de-DE" altLang="en-US" sz="1600"/>
              <a:t>, x</a:t>
            </a:r>
            <a:r>
              <a:rPr lang="de-DE" altLang="en-US" sz="1600" baseline="-25000"/>
              <a:t>t</a:t>
            </a:r>
            <a:r>
              <a:rPr lang="de-DE" altLang="en-US" sz="1600" baseline="30000"/>
              <a:t>(i)</a:t>
            </a:r>
            <a:r>
              <a:rPr lang="de-DE" altLang="en-US" sz="1600"/>
              <a:t>)</a:t>
            </a:r>
          </a:p>
          <a:p>
            <a:pPr lvl="1">
              <a:lnSpc>
                <a:spcPct val="90000"/>
              </a:lnSpc>
            </a:pPr>
            <a:r>
              <a:rPr lang="de-DE" altLang="en-US" sz="1800"/>
              <a:t>for i=1,..., N: evaluate importance weights w</a:t>
            </a:r>
            <a:r>
              <a:rPr lang="de-DE" altLang="en-US" sz="1800" baseline="-25000"/>
              <a:t>t</a:t>
            </a:r>
            <a:r>
              <a:rPr lang="de-DE" altLang="en-US" sz="1800" baseline="30000"/>
              <a:t>(i)</a:t>
            </a:r>
            <a:r>
              <a:rPr lang="de-DE" altLang="en-US" sz="1800"/>
              <a:t>=p(z</a:t>
            </a:r>
            <a:r>
              <a:rPr lang="de-DE" altLang="en-US" sz="1800" baseline="-25000"/>
              <a:t>t</a:t>
            </a:r>
            <a:r>
              <a:rPr lang="de-DE" altLang="en-US" sz="1800"/>
              <a:t>|x</a:t>
            </a:r>
            <a:r>
              <a:rPr lang="de-DE" altLang="en-US" sz="1800" baseline="-25000"/>
              <a:t>t</a:t>
            </a:r>
            <a:r>
              <a:rPr lang="de-DE" altLang="en-US" sz="1800" baseline="30000"/>
              <a:t>(i</a:t>
            </a:r>
            <a:r>
              <a:rPr lang="de-DE" altLang="en-US" sz="1800"/>
              <a:t>))</a:t>
            </a:r>
          </a:p>
          <a:p>
            <a:pPr lvl="1">
              <a:lnSpc>
                <a:spcPct val="90000"/>
              </a:lnSpc>
            </a:pPr>
            <a:r>
              <a:rPr lang="de-DE" altLang="en-US" sz="1800"/>
              <a:t>Normalize the importance weights</a:t>
            </a:r>
          </a:p>
          <a:p>
            <a:pPr lvl="1">
              <a:lnSpc>
                <a:spcPct val="90000"/>
              </a:lnSpc>
            </a:pPr>
            <a:endParaRPr lang="de-DE" altLang="en-US" sz="1800"/>
          </a:p>
          <a:p>
            <a:pPr>
              <a:lnSpc>
                <a:spcPct val="90000"/>
              </a:lnSpc>
            </a:pPr>
            <a:r>
              <a:rPr lang="de-DE" altLang="en-US" sz="2000"/>
              <a:t>3. SELECTION / RESAMPLING</a:t>
            </a:r>
          </a:p>
          <a:p>
            <a:pPr lvl="1">
              <a:lnSpc>
                <a:spcPct val="90000"/>
              </a:lnSpc>
            </a:pPr>
            <a:r>
              <a:rPr lang="de-DE" altLang="en-US" sz="1800"/>
              <a:t>resample with replacement N particles x</a:t>
            </a:r>
            <a:r>
              <a:rPr lang="de-DE" altLang="en-US" sz="1800" baseline="-25000"/>
              <a:t>0:t</a:t>
            </a:r>
            <a:r>
              <a:rPr lang="de-DE" altLang="en-US" sz="1800" baseline="30000"/>
              <a:t>(i)</a:t>
            </a:r>
            <a:r>
              <a:rPr lang="de-DE" altLang="en-US" sz="1800"/>
              <a:t> according to the importance weights</a:t>
            </a:r>
          </a:p>
          <a:p>
            <a:pPr lvl="1">
              <a:lnSpc>
                <a:spcPct val="90000"/>
              </a:lnSpc>
            </a:pPr>
            <a:r>
              <a:rPr lang="de-DE" altLang="en-US" sz="1800"/>
              <a:t>Set t:=t+1 and go to step 2</a:t>
            </a:r>
            <a:endParaRPr lang="de-AT" altLang="en-US" sz="18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BE4EF95-90F9-CC20-11E3-55936C2B4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B4B7265-1EDB-47BA-687D-10D47B400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Variations</a:t>
            </a:r>
            <a:endParaRPr lang="de-AT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01DF3F8-0193-9A94-47C8-9D00B39DB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/>
              <a:t>Auxiliary Particle Filter:</a:t>
            </a:r>
          </a:p>
          <a:p>
            <a:pPr lvl="1"/>
            <a:r>
              <a:rPr lang="de-DE" altLang="en-US"/>
              <a:t>resample at time t-1 with one-step lookahead (re-evaluate with new sensory information)</a:t>
            </a:r>
          </a:p>
          <a:p>
            <a:r>
              <a:rPr lang="de-DE" altLang="en-US"/>
              <a:t>Regularisation:</a:t>
            </a:r>
          </a:p>
          <a:p>
            <a:pPr lvl="1"/>
            <a:r>
              <a:rPr lang="de-DE" altLang="en-US"/>
              <a:t>resample from continuous approximation of posterior p(x</a:t>
            </a:r>
            <a:r>
              <a:rPr lang="de-DE" altLang="en-US" baseline="-25000"/>
              <a:t>t</a:t>
            </a:r>
            <a:r>
              <a:rPr lang="de-DE" altLang="en-US"/>
              <a:t>|z</a:t>
            </a:r>
            <a:r>
              <a:rPr lang="de-DE" altLang="en-US" baseline="-25000"/>
              <a:t>1:t</a:t>
            </a:r>
            <a:r>
              <a:rPr lang="de-DE" altLang="en-US"/>
              <a:t>)</a:t>
            </a:r>
          </a:p>
          <a:p>
            <a:pPr lvl="1"/>
            <a:endParaRPr lang="de-AT" altLang="en-US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9AD5E7CE-CC0B-6186-1D4F-91E74C3D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E6C6CC0-0859-67AC-9DC2-4C194AFCB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Visualization of Particle Filter</a:t>
            </a:r>
            <a:endParaRPr lang="de-AT" altLang="en-US"/>
          </a:p>
        </p:txBody>
      </p:sp>
      <p:pic>
        <p:nvPicPr>
          <p:cNvPr id="45062" name="Picture 6">
            <a:extLst>
              <a:ext uri="{FF2B5EF4-FFF2-40B4-BE49-F238E27FC236}">
                <a16:creationId xmlns:a16="http://schemas.microsoft.com/office/drawing/2014/main" id="{91E83B05-A48F-2CED-0280-A5F8CABE064D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905000"/>
            <a:ext cx="4876800" cy="4052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3" name="Text Box 7">
            <a:extLst>
              <a:ext uri="{FF2B5EF4-FFF2-40B4-BE49-F238E27FC236}">
                <a16:creationId xmlns:a16="http://schemas.microsoft.com/office/drawing/2014/main" id="{751185DB-C0CE-25C3-57A5-FBAB541B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unweighted measure</a:t>
            </a:r>
            <a:endParaRPr lang="de-AT" alt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B0800861-EE02-89DD-8F6F-C64CCB9F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18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compute importance weights </a:t>
            </a: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 p(x</a:t>
            </a:r>
            <a:r>
              <a:rPr lang="de-DE" altLang="en-US" sz="2000" baseline="-25000">
                <a:solidFill>
                  <a:schemeClr val="accent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t-1</a:t>
            </a: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|z</a:t>
            </a:r>
            <a:r>
              <a:rPr lang="de-DE" altLang="en-US" sz="2000" baseline="-25000">
                <a:solidFill>
                  <a:schemeClr val="accent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1:t-1</a:t>
            </a: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de-AT" alt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0B508220-0CCF-DF2C-64F8-CA10A9686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resampling</a:t>
            </a:r>
            <a:endParaRPr lang="de-AT" alt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945CB221-E0AE-62D3-18C5-9A1A6189D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672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move particles</a:t>
            </a:r>
            <a:endParaRPr lang="de-AT" alt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9B258520-45A0-7060-E40B-8885AAAD7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predict p(x</a:t>
            </a:r>
            <a:r>
              <a:rPr lang="de-DE" altLang="en-US" sz="2000" baseline="-25000">
                <a:solidFill>
                  <a:schemeClr val="accent2"/>
                </a:solidFill>
                <a:latin typeface="Tahoma" panose="020B0604030504040204" pitchFamily="34" charset="0"/>
              </a:rPr>
              <a:t>t</a:t>
            </a: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|z</a:t>
            </a:r>
            <a:r>
              <a:rPr lang="de-DE" altLang="en-US" sz="2000" baseline="-25000">
                <a:solidFill>
                  <a:schemeClr val="accent2"/>
                </a:solidFill>
                <a:latin typeface="Tahoma" panose="020B0604030504040204" pitchFamily="34" charset="0"/>
              </a:rPr>
              <a:t>1:t-1</a:t>
            </a:r>
            <a:r>
              <a:rPr lang="de-DE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)</a:t>
            </a:r>
            <a:endParaRPr lang="de-AT" alt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C2FD450-D62F-B68F-CAB2-35879A1D6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BF41A34-978D-27C6-E5DB-1008ED524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Particle Filter Demo 1</a:t>
            </a:r>
            <a:endParaRPr lang="de-AT" altLang="en-US"/>
          </a:p>
        </p:txBody>
      </p:sp>
      <p:pic>
        <p:nvPicPr>
          <p:cNvPr id="46087" name="Picture 7">
            <a:extLst>
              <a:ext uri="{FF2B5EF4-FFF2-40B4-BE49-F238E27FC236}">
                <a16:creationId xmlns:a16="http://schemas.microsoft.com/office/drawing/2014/main" id="{3B3D21B1-08F9-F1CC-DA4F-52F6C0C78DE0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752600"/>
            <a:ext cx="4876800" cy="3944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8" name="Text Box 8">
            <a:extLst>
              <a:ext uri="{FF2B5EF4-FFF2-40B4-BE49-F238E27FC236}">
                <a16:creationId xmlns:a16="http://schemas.microsoft.com/office/drawing/2014/main" id="{96975BF8-5D72-E8F4-509E-630D0C064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en-US">
                <a:latin typeface="Tahoma" panose="020B0604030504040204" pitchFamily="34" charset="0"/>
              </a:rPr>
              <a:t>moving Gaussian + uniform, N=100 particles</a:t>
            </a:r>
            <a:endParaRPr lang="de-AT" altLang="en-US"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83ADC438-6334-D66B-1F82-4204DA70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6828717-1B3E-7F6B-3550-B3F827A61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Particle Filter Demo 2</a:t>
            </a:r>
            <a:endParaRPr lang="de-AT" altLang="en-US"/>
          </a:p>
        </p:txBody>
      </p:sp>
      <p:pic>
        <p:nvPicPr>
          <p:cNvPr id="47111" name="Picture 7">
            <a:extLst>
              <a:ext uri="{FF2B5EF4-FFF2-40B4-BE49-F238E27FC236}">
                <a16:creationId xmlns:a16="http://schemas.microsoft.com/office/drawing/2014/main" id="{141CA68A-39AD-7289-DDA1-F4C735462501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752600"/>
            <a:ext cx="4953000" cy="4146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08" name="Text Box 4">
            <a:extLst>
              <a:ext uri="{FF2B5EF4-FFF2-40B4-BE49-F238E27FC236}">
                <a16:creationId xmlns:a16="http://schemas.microsoft.com/office/drawing/2014/main" id="{477B039A-4215-9FF5-6543-2FD0B723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en-US">
                <a:latin typeface="Tahoma" panose="020B0604030504040204" pitchFamily="34" charset="0"/>
              </a:rPr>
              <a:t>moving Gaussian + uniform, N=1000 particles</a:t>
            </a:r>
            <a:endParaRPr lang="de-AT" altLang="en-US"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79C87C15-8F3A-E13F-9B01-6601A149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904F159-E415-9E6E-4A86-68F84AA6E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Particle Filter Demo 3</a:t>
            </a:r>
            <a:endParaRPr lang="de-AT" altLang="en-US"/>
          </a:p>
        </p:txBody>
      </p:sp>
      <p:pic>
        <p:nvPicPr>
          <p:cNvPr id="48135" name="Picture 7">
            <a:extLst>
              <a:ext uri="{FF2B5EF4-FFF2-40B4-BE49-F238E27FC236}">
                <a16:creationId xmlns:a16="http://schemas.microsoft.com/office/drawing/2014/main" id="{EB0B37FC-10B9-501E-D059-DC6F0ABCC39E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5105400" cy="427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1" name="Text Box 3">
            <a:extLst>
              <a:ext uri="{FF2B5EF4-FFF2-40B4-BE49-F238E27FC236}">
                <a16:creationId xmlns:a16="http://schemas.microsoft.com/office/drawing/2014/main" id="{AA265CE2-4099-D9AA-4FBC-4F7FC40B4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en-US">
                <a:latin typeface="Tahoma" panose="020B0604030504040204" pitchFamily="34" charset="0"/>
              </a:rPr>
              <a:t>moving (sharp) Gaussian + uniform, N=100 particles</a:t>
            </a:r>
            <a:endParaRPr lang="de-AT" altLang="en-US"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D0F82ED4-66B4-A124-19DD-D3EC5D30F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590ED99-02C4-4957-11C9-5C674F908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Particle Filter Demo 4</a:t>
            </a:r>
            <a:endParaRPr lang="de-AT" altLang="en-US"/>
          </a:p>
        </p:txBody>
      </p:sp>
      <p:pic>
        <p:nvPicPr>
          <p:cNvPr id="49159" name="Picture 7">
            <a:extLst>
              <a:ext uri="{FF2B5EF4-FFF2-40B4-BE49-F238E27FC236}">
                <a16:creationId xmlns:a16="http://schemas.microsoft.com/office/drawing/2014/main" id="{337D187C-3BEA-58AE-BA4F-DCA378D01682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28800"/>
            <a:ext cx="4800600" cy="4141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5" name="Text Box 3">
            <a:extLst>
              <a:ext uri="{FF2B5EF4-FFF2-40B4-BE49-F238E27FC236}">
                <a16:creationId xmlns:a16="http://schemas.microsoft.com/office/drawing/2014/main" id="{5113DA9C-4E60-1146-D713-B19CCF3DB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en-US">
                <a:latin typeface="Tahoma" panose="020B0604030504040204" pitchFamily="34" charset="0"/>
              </a:rPr>
              <a:t>moving (sharp) Gaussian + uniform, N=1000 particles</a:t>
            </a:r>
            <a:endParaRPr lang="de-AT" altLang="en-US"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BB2EA6A-7092-008C-0120-3DEB41631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B6778F9-5187-0BA3-D2D9-E04B139FF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Particle Filter Demo 5</a:t>
            </a:r>
            <a:endParaRPr lang="de-AT" altLang="en-US"/>
          </a:p>
        </p:txBody>
      </p:sp>
      <p:pic>
        <p:nvPicPr>
          <p:cNvPr id="50183" name="Picture 7">
            <a:extLst>
              <a:ext uri="{FF2B5EF4-FFF2-40B4-BE49-F238E27FC236}">
                <a16:creationId xmlns:a16="http://schemas.microsoft.com/office/drawing/2014/main" id="{AC7F0F5E-748B-F127-3E52-9E05A5133645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828800"/>
            <a:ext cx="4262438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79" name="Text Box 3">
            <a:extLst>
              <a:ext uri="{FF2B5EF4-FFF2-40B4-BE49-F238E27FC236}">
                <a16:creationId xmlns:a16="http://schemas.microsoft.com/office/drawing/2014/main" id="{8CAB1914-7463-37E0-FC74-48846FF4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3276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en-US">
                <a:latin typeface="Tahoma" panose="020B0604030504040204" pitchFamily="34" charset="0"/>
              </a:rPr>
              <a:t>mixture of two Gaussians,</a:t>
            </a:r>
          </a:p>
          <a:p>
            <a:pPr algn="ctr">
              <a:spcBef>
                <a:spcPct val="50000"/>
              </a:spcBef>
            </a:pPr>
            <a:r>
              <a:rPr lang="de-DE" altLang="en-US">
                <a:latin typeface="Tahoma" panose="020B0604030504040204" pitchFamily="34" charset="0"/>
              </a:rPr>
              <a:t>filter loses track of smaller and less pronounced peaks</a:t>
            </a:r>
            <a:endParaRPr lang="de-AT" altLang="en-US"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4F0C2B84-F39B-E881-C303-C5EFA8EC4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56A19F6-81AB-652D-F504-B2DF03527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3200"/>
              <a:t>Obtaining state estimates from particles</a:t>
            </a:r>
            <a:endParaRPr lang="de-AT" altLang="en-US" sz="320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3D350C9-0D6F-69F1-E4FD-C38D19699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800"/>
              <a:t>Any estimate of a function f(x</a:t>
            </a:r>
            <a:r>
              <a:rPr lang="de-DE" altLang="en-US" sz="2800" baseline="-25000"/>
              <a:t>t</a:t>
            </a:r>
            <a:r>
              <a:rPr lang="de-DE" altLang="en-US" sz="2800"/>
              <a:t>) can be calculated by discrete PDF-approximation</a:t>
            </a:r>
          </a:p>
          <a:p>
            <a:endParaRPr lang="de-DE" altLang="en-US" sz="2800"/>
          </a:p>
          <a:p>
            <a:endParaRPr lang="de-DE" altLang="en-US" sz="2800"/>
          </a:p>
          <a:p>
            <a:r>
              <a:rPr lang="de-DE" altLang="en-US" sz="2800"/>
              <a:t>Mean:</a:t>
            </a:r>
          </a:p>
          <a:p>
            <a:r>
              <a:rPr lang="de-DE" altLang="en-US" sz="2800"/>
              <a:t>MAP-estimate: particle with largest weight</a:t>
            </a:r>
          </a:p>
          <a:p>
            <a:r>
              <a:rPr lang="de-DE" altLang="en-US" sz="2800"/>
              <a:t>Robust mean: mean within window around MAP-estimate</a:t>
            </a:r>
          </a:p>
          <a:p>
            <a:endParaRPr lang="de-DE" altLang="en-US" sz="2800"/>
          </a:p>
          <a:p>
            <a:endParaRPr lang="de-AT" altLang="en-US" sz="2800"/>
          </a:p>
        </p:txBody>
      </p:sp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7A400749-FAC7-F4BF-E463-7482CEB25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95600"/>
          <a:ext cx="32956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393480" progId="Equation.3">
                  <p:embed/>
                </p:oleObj>
              </mc:Choice>
              <mc:Fallback>
                <p:oleObj name="Equation" r:id="rId3" imgW="1866600" imgH="393480" progId="Equation.3">
                  <p:embed/>
                  <p:pic>
                    <p:nvPicPr>
                      <p:cNvPr id="62468" name="Object 4">
                        <a:extLst>
                          <a:ext uri="{FF2B5EF4-FFF2-40B4-BE49-F238E27FC236}">
                            <a16:creationId xmlns:a16="http://schemas.microsoft.com/office/drawing/2014/main" id="{7A400749-FAC7-F4BF-E463-7482CEB25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32956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605A9024-6943-4A05-8DD5-7813163BB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909587"/>
              </p:ext>
            </p:extLst>
          </p:nvPr>
        </p:nvGraphicFramePr>
        <p:xfrm>
          <a:off x="2508133" y="3675314"/>
          <a:ext cx="25320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393480" progId="Equation.3">
                  <p:embed/>
                </p:oleObj>
              </mc:Choice>
              <mc:Fallback>
                <p:oleObj name="Equation" r:id="rId5" imgW="1434960" imgH="393480" progId="Equation.3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605A9024-6943-4A05-8DD5-7813163BB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133" y="3675314"/>
                        <a:ext cx="253206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B38AF534-18F1-56C6-34DD-FF523BBD2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38E04C5-A7A8-A8D8-F7EB-F85BB71D7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Pros and </a:t>
            </a:r>
            <a:r>
              <a:rPr lang="de-DE" altLang="en-US" dirty="0" err="1"/>
              <a:t>Cons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Particle</a:t>
            </a:r>
            <a:r>
              <a:rPr lang="de-DE" altLang="en-US" dirty="0"/>
              <a:t> Filters</a:t>
            </a:r>
            <a:endParaRPr lang="de-AT" altLang="en-US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C3D5E17-7290-9620-50C1-4DEA7DC74DA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33CC33"/>
              </a:buClr>
              <a:buFontTx/>
              <a:buChar char="+"/>
            </a:pPr>
            <a:r>
              <a:rPr lang="de-DE" altLang="en-US" sz="2800" dirty="0" err="1"/>
              <a:t>Estimation</a:t>
            </a:r>
            <a:r>
              <a:rPr lang="de-DE" altLang="en-US" sz="2800" dirty="0"/>
              <a:t> </a:t>
            </a:r>
            <a:r>
              <a:rPr lang="de-DE" altLang="en-US" sz="2800" dirty="0" err="1"/>
              <a:t>of</a:t>
            </a:r>
            <a:r>
              <a:rPr lang="de-DE" altLang="en-US" sz="2800" dirty="0"/>
              <a:t> </a:t>
            </a:r>
            <a:r>
              <a:rPr lang="de-DE" altLang="en-US" sz="2800" dirty="0" err="1"/>
              <a:t>full</a:t>
            </a:r>
            <a:r>
              <a:rPr lang="de-DE" altLang="en-US" sz="2800" dirty="0"/>
              <a:t> PDFs</a:t>
            </a:r>
          </a:p>
          <a:p>
            <a:pPr>
              <a:buClr>
                <a:srgbClr val="33CC33"/>
              </a:buClr>
              <a:buFontTx/>
              <a:buChar char="+"/>
            </a:pPr>
            <a:r>
              <a:rPr lang="de-DE" altLang="en-US" sz="2800" dirty="0"/>
              <a:t>Non-</a:t>
            </a:r>
            <a:r>
              <a:rPr lang="de-DE" altLang="en-US" sz="2800" dirty="0" err="1"/>
              <a:t>Gaussian</a:t>
            </a:r>
            <a:r>
              <a:rPr lang="de-DE" altLang="en-US" sz="2800" dirty="0"/>
              <a:t> </a:t>
            </a:r>
            <a:r>
              <a:rPr lang="de-DE" altLang="en-US" sz="2800" dirty="0" err="1"/>
              <a:t>distributions</a:t>
            </a:r>
          </a:p>
          <a:p>
            <a:pPr lvl="1">
              <a:buClr>
                <a:srgbClr val="33CC33"/>
              </a:buClr>
              <a:buFontTx/>
              <a:buChar char="+"/>
            </a:pPr>
            <a:r>
              <a:rPr lang="de-DE" altLang="en-US" sz="2400" dirty="0"/>
              <a:t>e.g. multi-modal</a:t>
            </a:r>
          </a:p>
          <a:p>
            <a:pPr>
              <a:buClr>
                <a:srgbClr val="33CC33"/>
              </a:buClr>
              <a:buFontTx/>
              <a:buChar char="+"/>
            </a:pPr>
            <a:r>
              <a:rPr lang="de-DE" altLang="en-US" sz="2800" dirty="0"/>
              <a:t>Non-linear </a:t>
            </a:r>
            <a:r>
              <a:rPr lang="de-DE" altLang="en-US" sz="2800" dirty="0" err="1"/>
              <a:t>state</a:t>
            </a:r>
            <a:r>
              <a:rPr lang="de-DE" altLang="en-US" sz="2800" dirty="0"/>
              <a:t> and </a:t>
            </a:r>
            <a:r>
              <a:rPr lang="de-DE" altLang="en-US" sz="2800" dirty="0" err="1"/>
              <a:t>observation</a:t>
            </a:r>
            <a:r>
              <a:rPr lang="de-DE" altLang="en-US" sz="2800" dirty="0"/>
              <a:t> </a:t>
            </a:r>
            <a:r>
              <a:rPr lang="de-DE" altLang="en-US" sz="2800" dirty="0" err="1"/>
              <a:t>model</a:t>
            </a:r>
          </a:p>
          <a:p>
            <a:pPr>
              <a:buClr>
                <a:srgbClr val="33CC33"/>
              </a:buClr>
              <a:buFontTx/>
              <a:buChar char="+"/>
            </a:pPr>
            <a:r>
              <a:rPr lang="de-DE" altLang="en-US" sz="2800" dirty="0" err="1"/>
              <a:t>Parallelizable</a:t>
            </a:r>
            <a:endParaRPr lang="de-AT" altLang="en-US" sz="2800" dirty="0" err="1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63C1A763-3375-825E-751A-3F00EF4180E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0000"/>
              </a:buClr>
              <a:buFontTx/>
              <a:buChar char="-"/>
            </a:pPr>
            <a:r>
              <a:rPr lang="de-DE" altLang="en-US" sz="2800" dirty="0" err="1"/>
              <a:t>Degeneracy</a:t>
            </a:r>
            <a:r>
              <a:rPr lang="de-DE" altLang="en-US" sz="2800" dirty="0"/>
              <a:t> </a:t>
            </a:r>
            <a:r>
              <a:rPr lang="de-DE" altLang="en-US" sz="2800" dirty="0" err="1"/>
              <a:t>problem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de-DE" altLang="en-US" sz="2800" dirty="0"/>
              <a:t>High </a:t>
            </a:r>
            <a:r>
              <a:rPr lang="de-DE" altLang="en-US" sz="2800" dirty="0" err="1"/>
              <a:t>number</a:t>
            </a:r>
            <a:r>
              <a:rPr lang="de-DE" altLang="en-US" sz="2800" dirty="0"/>
              <a:t> </a:t>
            </a:r>
            <a:r>
              <a:rPr lang="de-DE" altLang="en-US" sz="2800" dirty="0" err="1"/>
              <a:t>of</a:t>
            </a:r>
            <a:r>
              <a:rPr lang="de-DE" altLang="en-US" sz="2800" dirty="0"/>
              <a:t> </a:t>
            </a:r>
            <a:r>
              <a:rPr lang="de-DE" altLang="en-US" sz="2800" dirty="0" err="1"/>
              <a:t>particles</a:t>
            </a:r>
            <a:r>
              <a:rPr lang="de-DE" altLang="en-US" sz="2800" dirty="0"/>
              <a:t> </a:t>
            </a:r>
            <a:r>
              <a:rPr lang="de-DE" altLang="en-US" sz="2800" dirty="0" err="1"/>
              <a:t>needed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de-DE" altLang="en-US" sz="2800" dirty="0" err="1"/>
              <a:t>Computationally</a:t>
            </a:r>
            <a:r>
              <a:rPr lang="de-DE" altLang="en-US" sz="2800" dirty="0"/>
              <a:t> expensive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de-DE" altLang="en-US" sz="2800" dirty="0"/>
              <a:t>Linear-</a:t>
            </a:r>
            <a:r>
              <a:rPr lang="de-DE" altLang="en-US" sz="2800" dirty="0" err="1"/>
              <a:t>Gaussian</a:t>
            </a:r>
            <a:r>
              <a:rPr lang="de-DE" altLang="en-US" sz="2800" dirty="0"/>
              <a:t> </a:t>
            </a:r>
            <a:r>
              <a:rPr lang="de-DE" altLang="en-US" sz="2800" dirty="0" err="1"/>
              <a:t>assumption</a:t>
            </a:r>
            <a:r>
              <a:rPr lang="de-DE" altLang="en-US" sz="2800" dirty="0"/>
              <a:t> </a:t>
            </a:r>
            <a:r>
              <a:rPr lang="de-DE" altLang="en-US" sz="2800" dirty="0" err="1"/>
              <a:t>is</a:t>
            </a:r>
            <a:r>
              <a:rPr lang="de-DE" altLang="en-US" sz="2800" dirty="0"/>
              <a:t> </a:t>
            </a:r>
            <a:r>
              <a:rPr lang="de-DE" altLang="en-US" sz="2800" dirty="0" err="1"/>
              <a:t>often</a:t>
            </a:r>
            <a:r>
              <a:rPr lang="de-DE" altLang="en-US" sz="2800" dirty="0"/>
              <a:t> </a:t>
            </a:r>
            <a:r>
              <a:rPr lang="de-DE" altLang="en-US" sz="2800" dirty="0" err="1"/>
              <a:t>sufficient</a:t>
            </a:r>
            <a:endParaRPr lang="de-AT" altLang="en-US" sz="2800" dirty="0" err="1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EB10C59C-9D78-F4B1-1B05-505C8753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10D1022-F27E-E596-71E1-AF2BF5307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different names…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C3494E6-92EA-9EDC-2F5A-64A6FB53F33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3505200"/>
            <a:ext cx="3810000" cy="2133600"/>
          </a:xfrm>
        </p:spPr>
        <p:txBody>
          <a:bodyPr/>
          <a:lstStyle/>
          <a:p>
            <a:r>
              <a:rPr lang="en-US" altLang="en-US" sz="2800"/>
              <a:t>(Sequential) Monte Carlo filters</a:t>
            </a:r>
          </a:p>
          <a:p>
            <a:r>
              <a:rPr lang="en-US" altLang="en-US" sz="2800"/>
              <a:t>Bootstrap filters</a:t>
            </a:r>
          </a:p>
          <a:p>
            <a:r>
              <a:rPr lang="en-US" altLang="en-US" sz="2800"/>
              <a:t>Condensation</a:t>
            </a:r>
          </a:p>
          <a:p>
            <a:endParaRPr lang="en-US" altLang="en-US" sz="280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479FBD06-1047-9693-01AB-64C101B6648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3505200"/>
            <a:ext cx="3810000" cy="2133600"/>
          </a:xfrm>
        </p:spPr>
        <p:txBody>
          <a:bodyPr/>
          <a:lstStyle/>
          <a:p>
            <a:r>
              <a:rPr lang="en-US" altLang="en-US" sz="2800"/>
              <a:t>Interacting Particle Approximations</a:t>
            </a:r>
          </a:p>
          <a:p>
            <a:r>
              <a:rPr lang="en-US" altLang="en-US" sz="2800"/>
              <a:t>Survival of the fittest</a:t>
            </a:r>
          </a:p>
          <a:p>
            <a:r>
              <a:rPr lang="en-US" altLang="en-US" sz="2800"/>
              <a:t>…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E9C21FDC-21C1-DCF1-47DB-FF4298B0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78486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en-US" sz="4000" b="1">
                <a:solidFill>
                  <a:schemeClr val="bg1"/>
                </a:solidFill>
                <a:latin typeface="Tahoma" panose="020B0604030504040204" pitchFamily="34" charset="0"/>
              </a:rPr>
              <a:t>Particle Filters</a:t>
            </a:r>
            <a:endParaRPr lang="en-US" altLang="en-US" sz="40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13E4BD0B-BFB1-D99E-7F49-F397748A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57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259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261" name="Group 53260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53262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63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265" name="Group 5326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53266" name="Freeform: Shape 5326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267" name="Freeform: Shape 5326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268" name="Freeform: Shape 5326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269" name="Freeform: Shape 5326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270" name="Freeform: Shape 5326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271" name="Freeform: Shape 5327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272" name="Freeform: Shape 5327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5E4450A-885A-863C-CA7F-9B45B417A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r>
              <a:rPr lang="en-US" altLang="en-US" sz="420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53253" name="Rectangle 3">
            <a:extLst>
              <a:ext uri="{FF2B5EF4-FFF2-40B4-BE49-F238E27FC236}">
                <a16:creationId xmlns:a16="http://schemas.microsoft.com/office/drawing/2014/main" id="{46B50FDC-38AD-ED63-A3C8-FB5F6393B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11986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21FF1C8-A8DD-B3FE-99FC-88827CA2D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Mobile Robot Localization</a:t>
            </a:r>
            <a:endParaRPr lang="de-AT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75A0334-FA40-9EC2-DB8B-023BBD650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2438400" cy="4038600"/>
          </a:xfrm>
        </p:spPr>
        <p:txBody>
          <a:bodyPr/>
          <a:lstStyle/>
          <a:p>
            <a:r>
              <a:rPr lang="de-DE" altLang="en-US" sz="2400"/>
              <a:t>Animation by Sebastian Thrun, Stanford</a:t>
            </a:r>
          </a:p>
          <a:p>
            <a:r>
              <a:rPr lang="de-DE" altLang="en-US" sz="2400">
                <a:hlinkClick r:id="rId3"/>
              </a:rPr>
              <a:t>http://robots.stanford.edu</a:t>
            </a:r>
            <a:endParaRPr lang="de-DE" altLang="en-US" sz="2400"/>
          </a:p>
          <a:p>
            <a:endParaRPr lang="de-AT" altLang="en-US" sz="2400"/>
          </a:p>
        </p:txBody>
      </p:sp>
      <p:graphicFrame>
        <p:nvGraphicFramePr>
          <p:cNvPr id="5120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5F1ABAC4-733E-616C-D358-B8D0D4F75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133600"/>
          <a:ext cx="504825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deoclip" r:id="rId4" imgW="5047619" imgH="3990476" progId="avifile">
                  <p:embed/>
                </p:oleObj>
              </mc:Choice>
              <mc:Fallback>
                <p:oleObj name="Videoclip" r:id="rId4" imgW="5047619" imgH="3990476" progId="avifile">
                  <p:embed/>
                  <p:pic>
                    <p:nvPicPr>
                      <p:cNvPr id="51204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F1ABAC4-733E-616C-D358-B8D0D4F75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5048250" cy="399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D07AE717-29E5-1876-2101-0617994DD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1" name="Rectangle 9">
            <a:extLst>
              <a:ext uri="{FF2B5EF4-FFF2-40B4-BE49-F238E27FC236}">
                <a16:creationId xmlns:a16="http://schemas.microsoft.com/office/drawing/2014/main" id="{D8619505-9284-F30F-B177-8031F2E5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Positioning Systems</a:t>
            </a:r>
            <a:r>
              <a:rPr lang="de-DE" altLang="en-US" baseline="30000"/>
              <a:t>1</a:t>
            </a:r>
            <a:endParaRPr lang="de-AT" altLang="en-US" baseline="30000"/>
          </a:p>
        </p:txBody>
      </p:sp>
      <p:pic>
        <p:nvPicPr>
          <p:cNvPr id="54286" name="Picture 14">
            <a:extLst>
              <a:ext uri="{FF2B5EF4-FFF2-40B4-BE49-F238E27FC236}">
                <a16:creationId xmlns:a16="http://schemas.microsoft.com/office/drawing/2014/main" id="{CAC39CB1-24D5-0786-D0DD-5850AA01DD4E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77" y="2209383"/>
            <a:ext cx="3709245" cy="36584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8E711D56-2351-67F9-DE31-BC45F669C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24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1200">
                <a:latin typeface="Tahoma" panose="020B0604030504040204" pitchFamily="34" charset="0"/>
              </a:rPr>
              <a:t>1: Gustafsson, et.al.: Particle Filters for Positioning, Navigation and Tracking. IEEE Transactions on Signal Processing Vol. 50, 2002</a:t>
            </a:r>
            <a:endParaRPr lang="de-AT" altLang="en-US" sz="1200"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E847EB59-174D-D1EE-A37C-77BB7A3C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  <p:graphicFrame>
        <p:nvGraphicFramePr>
          <p:cNvPr id="54288" name="Rectangle 10">
            <a:extLst>
              <a:ext uri="{FF2B5EF4-FFF2-40B4-BE49-F238E27FC236}">
                <a16:creationId xmlns:a16="http://schemas.microsoft.com/office/drawing/2014/main" id="{D6132FB1-A71E-8552-9606-9F99384B74A6}"/>
              </a:ext>
            </a:extLst>
          </p:cNvPr>
          <p:cNvGraphicFramePr/>
          <p:nvPr/>
        </p:nvGraphicFramePr>
        <p:xfrm>
          <a:off x="685800" y="1981200"/>
          <a:ext cx="3810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707A1A3-E51A-CF1F-E1C9-92813B427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Model Estimation</a:t>
            </a:r>
            <a:endParaRPr lang="de-AT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68AAAE4-202F-907A-E8B2-6C69DF5A1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sz="2400"/>
              <a:t>Tracking with multiple motion-models</a:t>
            </a:r>
          </a:p>
          <a:p>
            <a:pPr lvl="1">
              <a:lnSpc>
                <a:spcPct val="90000"/>
              </a:lnSpc>
            </a:pPr>
            <a:r>
              <a:rPr lang="de-DE" altLang="en-US" sz="2000"/>
              <a:t>Discrete hidden variable indicates active model (manoever)</a:t>
            </a:r>
          </a:p>
          <a:p>
            <a:pPr lvl="1">
              <a:lnSpc>
                <a:spcPct val="90000"/>
              </a:lnSpc>
            </a:pPr>
            <a:endParaRPr lang="de-DE" altLang="en-US" sz="2000"/>
          </a:p>
          <a:p>
            <a:pPr>
              <a:lnSpc>
                <a:spcPct val="90000"/>
              </a:lnSpc>
            </a:pPr>
            <a:r>
              <a:rPr lang="de-DE" altLang="en-US" sz="2400"/>
              <a:t>Recovery of signal from noisy measurements</a:t>
            </a:r>
          </a:p>
          <a:p>
            <a:pPr lvl="1">
              <a:lnSpc>
                <a:spcPct val="90000"/>
              </a:lnSpc>
            </a:pPr>
            <a:r>
              <a:rPr lang="de-DE" altLang="en-US" sz="2000"/>
              <a:t>even if signal may be absent (e.g. synaptic currents)</a:t>
            </a:r>
          </a:p>
          <a:p>
            <a:pPr lvl="1">
              <a:lnSpc>
                <a:spcPct val="90000"/>
              </a:lnSpc>
            </a:pPr>
            <a:r>
              <a:rPr lang="de-DE" altLang="en-US" sz="2000"/>
              <a:t>mixture model of several hypotheses</a:t>
            </a:r>
          </a:p>
          <a:p>
            <a:pPr lvl="1">
              <a:lnSpc>
                <a:spcPct val="90000"/>
              </a:lnSpc>
            </a:pPr>
            <a:endParaRPr lang="de-DE" altLang="en-US" sz="2000"/>
          </a:p>
          <a:p>
            <a:pPr>
              <a:lnSpc>
                <a:spcPct val="90000"/>
              </a:lnSpc>
            </a:pPr>
            <a:r>
              <a:rPr lang="de-DE" altLang="en-US" sz="2400"/>
              <a:t>Neural Network model selection [de Freitas]</a:t>
            </a:r>
            <a:r>
              <a:rPr lang="de-DE" altLang="en-US" sz="2400" baseline="30000"/>
              <a:t>1</a:t>
            </a:r>
            <a:endParaRPr lang="de-DE" altLang="en-US" sz="2400"/>
          </a:p>
          <a:p>
            <a:pPr lvl="1">
              <a:lnSpc>
                <a:spcPct val="90000"/>
              </a:lnSpc>
            </a:pPr>
            <a:r>
              <a:rPr lang="de-DE" altLang="en-US" sz="2000"/>
              <a:t>estimate parameters and architecture of RBF network from input-output pairs</a:t>
            </a:r>
          </a:p>
          <a:p>
            <a:pPr lvl="1">
              <a:lnSpc>
                <a:spcPct val="90000"/>
              </a:lnSpc>
            </a:pPr>
            <a:r>
              <a:rPr lang="de-DE" altLang="en-US" sz="2000"/>
              <a:t>on-line classification (time-varying classes)</a:t>
            </a:r>
            <a:endParaRPr lang="de-AT" altLang="en-US" sz="20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4374A304-D9C0-5D25-4C2E-AF840F36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1200">
                <a:latin typeface="Tahoma" panose="020B0604030504040204" pitchFamily="34" charset="0"/>
              </a:rPr>
              <a:t>1: de Freitas, et.al.: Sequential Monte Carlo Methods for Neural Networks. in: Doucet, et.al.: Sequential Monte Carlo Methods in Practice, Springer Verlag, 2001</a:t>
            </a:r>
            <a:endParaRPr lang="de-AT" altLang="en-US" sz="1200"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4022202F-3FCB-2DDB-D2E8-64DD52E9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305" name="Rectangle 5530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07" name="Rectangle 5530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09" name="Rectangle 5530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11" name="Rectangle 5531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E82B09B-AB7F-082A-34E2-50A5F38B3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altLang="en-US" sz="3500">
                <a:solidFill>
                  <a:srgbClr val="FFFFFF"/>
                </a:solidFill>
              </a:rPr>
              <a:t>Other Applications</a:t>
            </a:r>
            <a:endParaRPr lang="de-AT" altLang="en-US" sz="3500">
              <a:solidFill>
                <a:srgbClr val="FFFFFF"/>
              </a:solidFill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7B36F46-DFB8-7D50-03A4-BDF20040F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  <p:graphicFrame>
        <p:nvGraphicFramePr>
          <p:cNvPr id="55301" name="Rectangle 3">
            <a:extLst>
              <a:ext uri="{FF2B5EF4-FFF2-40B4-BE49-F238E27FC236}">
                <a16:creationId xmlns:a16="http://schemas.microsoft.com/office/drawing/2014/main" id="{1782E319-7040-5479-7789-836CC605F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55812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328" name="Rectangle 563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30" name="Rectangle 563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32" name="Rectangle 563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34" name="Rectangle 5633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36" name="Rectangle 563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39FEA4C-DF28-6BF9-8EDA-7008E4C95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altLang="en-US" sz="3500">
                <a:solidFill>
                  <a:srgbClr val="FFFFFF"/>
                </a:solidFill>
              </a:rPr>
              <a:t>Possible Uses for our Group</a:t>
            </a:r>
            <a:endParaRPr lang="de-AT" altLang="en-US" sz="3500">
              <a:solidFill>
                <a:srgbClr val="FFFFFF"/>
              </a:solidFill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40F2CC7-1A23-6B8C-FB14-C86DAF7E0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de-DE" altLang="en-US" sz="1600"/>
              <a:t>Reinforcement Learning</a:t>
            </a:r>
          </a:p>
          <a:p>
            <a:pPr lvl="1"/>
            <a:r>
              <a:rPr lang="de-DE" altLang="en-US" sz="1600"/>
              <a:t>POMDPs</a:t>
            </a:r>
          </a:p>
          <a:p>
            <a:pPr lvl="1"/>
            <a:r>
              <a:rPr lang="de-DE" altLang="en-US" sz="1600"/>
              <a:t>Estimating Opponent States</a:t>
            </a:r>
          </a:p>
          <a:p>
            <a:r>
              <a:rPr lang="de-DE" altLang="en-US" sz="1600"/>
              <a:t>RoboCup: Multi-robot localization and tracking</a:t>
            </a:r>
          </a:p>
          <a:p>
            <a:r>
              <a:rPr lang="de-DE" altLang="en-US" sz="1600"/>
              <a:t>Representation of PDFs</a:t>
            </a:r>
          </a:p>
          <a:p>
            <a:r>
              <a:rPr lang="de-DE" altLang="en-US" sz="1600"/>
              <a:t>Prediction Tasks</a:t>
            </a:r>
          </a:p>
          <a:p>
            <a:r>
              <a:rPr lang="de-DE" altLang="en-US" sz="1600"/>
              <a:t>Preprocessing of Visual Input</a:t>
            </a:r>
          </a:p>
          <a:p>
            <a:r>
              <a:rPr lang="de-DE" altLang="en-US" sz="1600"/>
              <a:t>Identifying Neural Network Layouts or other Hidden System Parameters</a:t>
            </a:r>
          </a:p>
          <a:p>
            <a:r>
              <a:rPr lang="de-DE" altLang="en-US" sz="1600"/>
              <a:t>Applications in Computational Neuroscience (?)</a:t>
            </a:r>
          </a:p>
          <a:p>
            <a:endParaRPr lang="de-DE" altLang="en-US" sz="1600"/>
          </a:p>
          <a:p>
            <a:r>
              <a:rPr lang="de-DE" altLang="en-US" sz="1600"/>
              <a:t>Other suggestions?</a:t>
            </a:r>
            <a:endParaRPr lang="de-AT" altLang="en-US" sz="16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BAAA006A-19EF-F39D-2143-8986FD78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58BAA9A-6BA8-2753-762C-6EF10AA82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References</a:t>
            </a:r>
            <a:endParaRPr lang="de-AT" altLang="en-US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25D868A-E611-92CD-3DEC-F4B96233D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800"/>
              <a:t>Doucet, de Freitas, Gordon: </a:t>
            </a:r>
            <a:r>
              <a:rPr lang="de-DE" altLang="en-US" sz="2800" i="1"/>
              <a:t>Sequential Monte Carlo Methods in Practice</a:t>
            </a:r>
            <a:r>
              <a:rPr lang="de-DE" altLang="en-US" sz="2800"/>
              <a:t>, Springer Verlag, 2001</a:t>
            </a:r>
          </a:p>
          <a:p>
            <a:endParaRPr lang="de-DE" altLang="en-US" sz="2800"/>
          </a:p>
          <a:p>
            <a:r>
              <a:rPr lang="de-DE" altLang="en-US" sz="2800"/>
              <a:t>Arulampalam, Maskell, Gordon, Clapp: </a:t>
            </a:r>
            <a:r>
              <a:rPr lang="de-DE" altLang="en-US" sz="2800" i="1"/>
              <a:t>A Tutorial on Particle Filters for on-line Non-linear / Non-Gaussian Bayesian Tracking</a:t>
            </a:r>
            <a:r>
              <a:rPr lang="de-DE" altLang="en-US" sz="2800"/>
              <a:t>, IEEE Transactions on Signal Processing, Vol. 50, 2002</a:t>
            </a:r>
          </a:p>
          <a:p>
            <a:endParaRPr lang="de-AT" altLang="en-US" sz="28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391F46DC-4E68-9F22-DC38-A14DFF1A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366" name="Rectangle 5736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68" name="Rectangle 5736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70" name="Rectangle 5736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65" name="Rectangle 5736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49C179D8-6964-3B2D-F199-EF4030FB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06" y="857251"/>
            <a:ext cx="3560460" cy="30980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57367" name="Rectangle 5736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69" name="Oval 5736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356" name="Graphic 57355" descr="Handshake">
            <a:extLst>
              <a:ext uri="{FF2B5EF4-FFF2-40B4-BE49-F238E27FC236}">
                <a16:creationId xmlns:a16="http://schemas.microsoft.com/office/drawing/2014/main" id="{85EAE49B-3B20-C198-1DA0-CE4643C7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C661B3A5-7F9C-A573-4E30-AB75223C1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677F92-1DE7-F599-717B-ED15A1C05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3600"/>
              <a:t>Sample-based PDF Representation</a:t>
            </a:r>
            <a:endParaRPr lang="en-US" altLang="en-US" sz="36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48180C2-A9CB-4D88-DB9A-03EF8686E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altLang="en-US" dirty="0">
                <a:solidFill>
                  <a:schemeClr val="hlink"/>
                </a:solidFill>
              </a:rPr>
              <a:t>Monte Carlo </a:t>
            </a:r>
            <a:r>
              <a:rPr lang="de-DE" altLang="en-US" dirty="0" err="1"/>
              <a:t>characterization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pdf</a:t>
            </a:r>
            <a:r>
              <a:rPr lang="de-DE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Represent posterior density </a:t>
            </a:r>
            <a:r>
              <a:rPr lang="de-DE" altLang="en-US" dirty="0" err="1"/>
              <a:t>by</a:t>
            </a:r>
            <a:r>
              <a:rPr lang="de-DE" altLang="en-US" dirty="0"/>
              <a:t> a </a:t>
            </a:r>
            <a:r>
              <a:rPr lang="de-DE" altLang="en-US" dirty="0" err="1"/>
              <a:t>set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>
                <a:solidFill>
                  <a:schemeClr val="hlink"/>
                </a:solidFill>
              </a:rPr>
              <a:t>random</a:t>
            </a:r>
            <a:r>
              <a:rPr lang="de-DE" altLang="en-US" dirty="0">
                <a:solidFill>
                  <a:schemeClr val="hlink"/>
                </a:solidFill>
              </a:rPr>
              <a:t> </a:t>
            </a:r>
            <a:r>
              <a:rPr lang="de-DE" altLang="en-US" dirty="0" err="1">
                <a:solidFill>
                  <a:schemeClr val="hlink"/>
                </a:solidFill>
              </a:rPr>
              <a:t>i.i.d</a:t>
            </a:r>
            <a:r>
              <a:rPr lang="de-DE" altLang="en-US" dirty="0">
                <a:solidFill>
                  <a:schemeClr val="hlink"/>
                </a:solidFill>
              </a:rPr>
              <a:t>. </a:t>
            </a:r>
            <a:r>
              <a:rPr lang="de-DE" altLang="en-US" dirty="0" err="1">
                <a:solidFill>
                  <a:schemeClr val="hlink"/>
                </a:solidFill>
              </a:rPr>
              <a:t>samples</a:t>
            </a:r>
            <a:r>
              <a:rPr lang="de-DE" altLang="en-US" dirty="0">
                <a:solidFill>
                  <a:schemeClr val="hlink"/>
                </a:solidFill>
              </a:rPr>
              <a:t> (</a:t>
            </a:r>
            <a:r>
              <a:rPr lang="de-DE" altLang="en-US" b="1" dirty="0" err="1">
                <a:solidFill>
                  <a:schemeClr val="hlink"/>
                </a:solidFill>
              </a:rPr>
              <a:t>particles</a:t>
            </a:r>
            <a:r>
              <a:rPr lang="de-DE" altLang="en-US" dirty="0">
                <a:solidFill>
                  <a:schemeClr val="hlink"/>
                </a:solidFill>
              </a:rPr>
              <a:t>) </a:t>
            </a:r>
            <a:r>
              <a:rPr lang="de-DE" altLang="en-US" dirty="0" err="1"/>
              <a:t>from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pdf</a:t>
            </a:r>
            <a:r>
              <a:rPr lang="de-DE" altLang="en-US" dirty="0"/>
              <a:t> p(x</a:t>
            </a:r>
            <a:r>
              <a:rPr lang="de-DE" altLang="en-US" baseline="-25000" dirty="0"/>
              <a:t>0:t</a:t>
            </a:r>
            <a:r>
              <a:rPr lang="de-DE" altLang="en-US" dirty="0"/>
              <a:t>|z</a:t>
            </a:r>
            <a:r>
              <a:rPr lang="de-DE" altLang="en-US" baseline="-25000" dirty="0"/>
              <a:t>1:t</a:t>
            </a:r>
            <a:r>
              <a:rPr lang="de-DE" altLang="en-US" dirty="0"/>
              <a:t>)</a:t>
            </a:r>
            <a:endParaRPr lang="de-DE" altLang="en-US" dirty="0">
              <a:cs typeface="Calibri"/>
            </a:endParaRPr>
          </a:p>
          <a:p>
            <a:pPr lvl="1">
              <a:lnSpc>
                <a:spcPct val="90000"/>
              </a:lnSpc>
            </a:pPr>
            <a:endParaRPr lang="de-DE" altLang="en-US"/>
          </a:p>
          <a:p>
            <a:pPr lvl="1">
              <a:lnSpc>
                <a:spcPct val="90000"/>
              </a:lnSpc>
            </a:pPr>
            <a:r>
              <a:rPr lang="de-DE" altLang="en-US" dirty="0" err="1"/>
              <a:t>For</a:t>
            </a:r>
            <a:r>
              <a:rPr lang="de-DE" altLang="en-US" dirty="0"/>
              <a:t> larger </a:t>
            </a:r>
            <a:r>
              <a:rPr lang="de-DE" altLang="en-US" dirty="0" err="1"/>
              <a:t>number</a:t>
            </a:r>
            <a:r>
              <a:rPr lang="de-DE" altLang="en-US" dirty="0"/>
              <a:t> </a:t>
            </a:r>
            <a:r>
              <a:rPr lang="de-DE" altLang="en-US" i="1" dirty="0"/>
              <a:t>N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particles</a:t>
            </a:r>
            <a:r>
              <a:rPr lang="de-DE" altLang="en-US" dirty="0"/>
              <a:t> </a:t>
            </a:r>
            <a:r>
              <a:rPr lang="de-DE" altLang="en-US" dirty="0" err="1"/>
              <a:t>equivalent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</a:t>
            </a:r>
            <a:r>
              <a:rPr lang="de-DE" altLang="en-US" dirty="0" err="1"/>
              <a:t>functional</a:t>
            </a:r>
            <a:r>
              <a:rPr lang="de-DE" altLang="en-US" dirty="0"/>
              <a:t> </a:t>
            </a:r>
            <a:r>
              <a:rPr lang="de-DE" altLang="en-US" dirty="0" err="1"/>
              <a:t>description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pdf</a:t>
            </a:r>
            <a:endParaRPr lang="de-DE" altLang="en-US" dirty="0" err="1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de-DE" altLang="en-US" dirty="0" err="1"/>
              <a:t>For</a:t>
            </a:r>
            <a:r>
              <a:rPr lang="de-DE" altLang="en-US" dirty="0"/>
              <a:t> </a:t>
            </a:r>
            <a:r>
              <a:rPr lang="de-DE" altLang="en-US" i="1" dirty="0"/>
              <a:t>N</a:t>
            </a:r>
            <a:r>
              <a:rPr lang="de-DE" altLang="en-US" dirty="0">
                <a:sym typeface="Symbol" panose="05050102010706020507" pitchFamily="18" charset="2"/>
              </a:rPr>
              <a:t> </a:t>
            </a:r>
            <a:r>
              <a:rPr lang="de-DE" altLang="en-US" dirty="0" err="1">
                <a:sym typeface="Symbol" panose="05050102010706020507" pitchFamily="18" charset="2"/>
              </a:rPr>
              <a:t>approaches</a:t>
            </a:r>
            <a:r>
              <a:rPr lang="de-DE" altLang="en-US" dirty="0">
                <a:sym typeface="Symbol" panose="05050102010706020507" pitchFamily="18" charset="2"/>
              </a:rPr>
              <a:t> optimal </a:t>
            </a:r>
            <a:r>
              <a:rPr lang="de-DE" altLang="en-US" dirty="0" err="1">
                <a:sym typeface="Symbol" panose="05050102010706020507" pitchFamily="18" charset="2"/>
              </a:rPr>
              <a:t>Bayesian</a:t>
            </a:r>
            <a:r>
              <a:rPr lang="de-DE" altLang="en-US" dirty="0">
                <a:sym typeface="Symbol" panose="05050102010706020507" pitchFamily="18" charset="2"/>
              </a:rPr>
              <a:t> </a:t>
            </a:r>
            <a:r>
              <a:rPr lang="de-DE" altLang="en-US" dirty="0" err="1">
                <a:sym typeface="Symbol" panose="05050102010706020507" pitchFamily="18" charset="2"/>
              </a:rPr>
              <a:t>estimate</a:t>
            </a:r>
            <a:endParaRPr lang="de-DE" altLang="en-US" dirty="0" err="1"/>
          </a:p>
          <a:p>
            <a:pPr>
              <a:lnSpc>
                <a:spcPct val="90000"/>
              </a:lnSpc>
            </a:pPr>
            <a:endParaRPr lang="en-US" altLang="en-US">
              <a:solidFill>
                <a:schemeClr val="hlink"/>
              </a:solidFill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657BE910-6814-CA74-3949-E250D0C6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6DCE466-A5A6-BCB3-7263-0B6ABFFFC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3600"/>
              <a:t>Sample-based PDF Representation</a:t>
            </a:r>
            <a:endParaRPr lang="de-AT" altLang="en-US" sz="36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6C5B1BD-D396-98F2-4DAA-3F321AFB94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sz="2800"/>
              <a:t>Regions of high density</a:t>
            </a:r>
          </a:p>
          <a:p>
            <a:pPr lvl="1">
              <a:lnSpc>
                <a:spcPct val="90000"/>
              </a:lnSpc>
            </a:pPr>
            <a:r>
              <a:rPr lang="de-DE" altLang="en-US" sz="2400"/>
              <a:t>Many particles</a:t>
            </a:r>
          </a:p>
          <a:p>
            <a:pPr lvl="1">
              <a:lnSpc>
                <a:spcPct val="90000"/>
              </a:lnSpc>
            </a:pPr>
            <a:r>
              <a:rPr lang="de-DE" altLang="en-US" sz="2400"/>
              <a:t>Large weight of particles</a:t>
            </a:r>
          </a:p>
          <a:p>
            <a:pPr>
              <a:lnSpc>
                <a:spcPct val="90000"/>
              </a:lnSpc>
            </a:pPr>
            <a:r>
              <a:rPr lang="de-DE" altLang="en-US" sz="2800"/>
              <a:t>Uneven partitioning</a:t>
            </a:r>
          </a:p>
          <a:p>
            <a:pPr lvl="1">
              <a:lnSpc>
                <a:spcPct val="90000"/>
              </a:lnSpc>
            </a:pPr>
            <a:endParaRPr lang="de-DE" altLang="en-US" sz="2400"/>
          </a:p>
          <a:p>
            <a:pPr>
              <a:lnSpc>
                <a:spcPct val="90000"/>
              </a:lnSpc>
            </a:pPr>
            <a:r>
              <a:rPr lang="de-DE" altLang="en-US" sz="2800"/>
              <a:t>Discrete approximation for continuous pdf</a:t>
            </a:r>
            <a:endParaRPr lang="de-AT" altLang="en-US" sz="2800"/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8128D732-0D92-C523-B2CD-54DAE805483B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286000"/>
            <a:ext cx="3810000" cy="1292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2D7AE41B-F680-8FC5-EC11-809F2C795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3733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31640" progId="Equation.3">
                  <p:embed/>
                </p:oleObj>
              </mc:Choice>
              <mc:Fallback>
                <p:oleObj name="Equation" r:id="rId4" imgW="1930320" imgH="431640" progId="Equation.3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id="{2D7AE41B-F680-8FC5-EC11-809F2C795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3733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171624C-302E-0388-A388-5FA9EACE0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8A858B9-CC3D-80DE-98E5-3B1715BA4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Importance Sampling</a:t>
            </a:r>
            <a:endParaRPr lang="de-AT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94BF60E-9D8D-9B6E-0D94-0526D3CA9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altLang="en-US" dirty="0"/>
              <a:t>Draw N </a:t>
            </a:r>
            <a:r>
              <a:rPr lang="de-DE" altLang="en-US" dirty="0" err="1"/>
              <a:t>samples</a:t>
            </a:r>
            <a:r>
              <a:rPr lang="de-DE" altLang="en-US" dirty="0"/>
              <a:t> x</a:t>
            </a:r>
            <a:r>
              <a:rPr lang="de-DE" altLang="en-US" baseline="-25000" dirty="0"/>
              <a:t>0:t</a:t>
            </a:r>
            <a:r>
              <a:rPr lang="de-DE" altLang="en-US" baseline="30000" dirty="0"/>
              <a:t>(i)</a:t>
            </a:r>
            <a:r>
              <a:rPr lang="de-DE" altLang="en-US" dirty="0"/>
              <a:t> </a:t>
            </a:r>
            <a:r>
              <a:rPr lang="de-DE" altLang="en-US" dirty="0" err="1"/>
              <a:t>from</a:t>
            </a:r>
            <a:r>
              <a:rPr lang="de-DE" altLang="en-US" dirty="0"/>
              <a:t> </a:t>
            </a:r>
            <a:r>
              <a:rPr lang="de-DE" altLang="en-US" dirty="0" err="1">
                <a:solidFill>
                  <a:schemeClr val="accent2"/>
                </a:solidFill>
              </a:rPr>
              <a:t>Importance</a:t>
            </a:r>
            <a:r>
              <a:rPr lang="de-DE" altLang="en-US" dirty="0">
                <a:solidFill>
                  <a:schemeClr val="accent2"/>
                </a:solidFill>
              </a:rPr>
              <a:t> </a:t>
            </a:r>
            <a:r>
              <a:rPr lang="de-DE" altLang="en-US" dirty="0" err="1">
                <a:solidFill>
                  <a:schemeClr val="accent2"/>
                </a:solidFill>
              </a:rPr>
              <a:t>sampling</a:t>
            </a:r>
            <a:r>
              <a:rPr lang="de-DE" altLang="en-US" dirty="0">
                <a:solidFill>
                  <a:schemeClr val="accent2"/>
                </a:solidFill>
              </a:rPr>
              <a:t> </a:t>
            </a:r>
            <a:r>
              <a:rPr lang="de-DE" altLang="en-US" dirty="0" err="1">
                <a:solidFill>
                  <a:schemeClr val="accent2"/>
                </a:solidFill>
              </a:rPr>
              <a:t>distribution</a:t>
            </a:r>
            <a:r>
              <a:rPr lang="de-DE" altLang="en-US" dirty="0"/>
              <a:t> </a:t>
            </a:r>
            <a:r>
              <a:rPr lang="de-DE" altLang="en-US" dirty="0">
                <a:sym typeface="Symbol" panose="05050102010706020507" pitchFamily="18" charset="2"/>
              </a:rPr>
              <a:t>(x</a:t>
            </a:r>
            <a:r>
              <a:rPr lang="de-DE" altLang="en-US" baseline="-25000" dirty="0">
                <a:sym typeface="Symbol" panose="05050102010706020507" pitchFamily="18" charset="2"/>
              </a:rPr>
              <a:t>0:t</a:t>
            </a:r>
            <a:r>
              <a:rPr lang="de-DE" altLang="en-US" dirty="0">
                <a:sym typeface="Symbol" panose="05050102010706020507" pitchFamily="18" charset="2"/>
              </a:rPr>
              <a:t>|z</a:t>
            </a:r>
            <a:r>
              <a:rPr lang="de-DE" altLang="en-US" baseline="-25000" dirty="0">
                <a:sym typeface="Symbol" panose="05050102010706020507" pitchFamily="18" charset="2"/>
              </a:rPr>
              <a:t>1:t</a:t>
            </a:r>
            <a:r>
              <a:rPr lang="de-DE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de-DE" altLang="en-US" dirty="0" err="1">
                <a:solidFill>
                  <a:schemeClr val="accent2"/>
                </a:solidFill>
              </a:rPr>
              <a:t>Importance</a:t>
            </a:r>
            <a:r>
              <a:rPr lang="de-DE" altLang="en-US" dirty="0">
                <a:solidFill>
                  <a:schemeClr val="accent2"/>
                </a:solidFill>
              </a:rPr>
              <a:t> </a:t>
            </a:r>
            <a:r>
              <a:rPr lang="de-DE" altLang="en-US" dirty="0" err="1">
                <a:solidFill>
                  <a:schemeClr val="accent2"/>
                </a:solidFill>
              </a:rPr>
              <a:t>weight</a:t>
            </a:r>
            <a:r>
              <a:rPr lang="de-DE" altLang="en-US" dirty="0"/>
              <a:t> </a:t>
            </a:r>
            <a:endParaRPr lang="de-DE" altLang="en-US" dirty="0">
              <a:cs typeface="Calibri"/>
            </a:endParaRPr>
          </a:p>
          <a:p>
            <a:endParaRPr lang="de-DE" altLang="en-US"/>
          </a:p>
          <a:p>
            <a:r>
              <a:rPr lang="de-DE" altLang="en-US" dirty="0" err="1"/>
              <a:t>Estimation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arbitrary</a:t>
            </a:r>
            <a:r>
              <a:rPr lang="de-DE" altLang="en-US" dirty="0"/>
              <a:t> </a:t>
            </a:r>
            <a:r>
              <a:rPr lang="de-DE" altLang="en-US" dirty="0" err="1"/>
              <a:t>functions</a:t>
            </a:r>
            <a:r>
              <a:rPr lang="de-DE" altLang="en-US" dirty="0"/>
              <a:t> </a:t>
            </a:r>
            <a:r>
              <a:rPr lang="de-DE" altLang="en-US" dirty="0" err="1"/>
              <a:t>f</a:t>
            </a:r>
            <a:r>
              <a:rPr lang="de-DE" altLang="en-US" baseline="-25000" dirty="0" err="1"/>
              <a:t>t</a:t>
            </a:r>
            <a:r>
              <a:rPr lang="de-DE" altLang="en-US" dirty="0"/>
              <a:t>:</a:t>
            </a:r>
            <a:endParaRPr lang="de-AT" altLang="en-US" dirty="0"/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58B212BC-2D99-8AA4-B87A-EBDC2CCBC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124200"/>
          <a:ext cx="22860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431640" progId="Equation.3">
                  <p:embed/>
                </p:oleObj>
              </mc:Choice>
              <mc:Fallback>
                <p:oleObj name="Equation" r:id="rId3" imgW="1257120" imgH="43164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58B212BC-2D99-8AA4-B87A-EBDC2CCBC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22860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67770206-75C6-AD16-A6FA-3B7E9C2E3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953000"/>
          <a:ext cx="46450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68400" imgH="888840" progId="Equation.3">
                  <p:embed/>
                </p:oleObj>
              </mc:Choice>
              <mc:Fallback>
                <p:oleObj name="Equation" r:id="rId5" imgW="2768400" imgH="888840" progId="Equation.3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:a16="http://schemas.microsoft.com/office/drawing/2014/main" id="{67770206-75C6-AD16-A6FA-3B7E9C2E3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4645025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3EC8751-A3CE-9EF9-DACF-233C17B84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21FC230-956C-3BC8-D37C-302795211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3200"/>
              <a:t>Sequential Importance Sampling (SIS)</a:t>
            </a:r>
            <a:endParaRPr lang="de-AT" altLang="en-US" sz="32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FD01AFE-8C65-96C8-B5F8-F1737415C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/>
              <a:t>Augmenting the samples</a:t>
            </a:r>
          </a:p>
          <a:p>
            <a:endParaRPr lang="de-DE" altLang="en-US"/>
          </a:p>
          <a:p>
            <a:endParaRPr lang="de-DE" altLang="en-US"/>
          </a:p>
          <a:p>
            <a:endParaRPr lang="de-DE" altLang="en-US"/>
          </a:p>
          <a:p>
            <a:pPr>
              <a:lnSpc>
                <a:spcPct val="70000"/>
              </a:lnSpc>
            </a:pPr>
            <a:r>
              <a:rPr lang="de-DE" altLang="en-US"/>
              <a:t>Weight update</a:t>
            </a:r>
          </a:p>
          <a:p>
            <a:endParaRPr lang="de-AT" altLang="en-US"/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16186154-FAEA-FD95-EAB7-7707423C6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706571"/>
              </p:ext>
            </p:extLst>
          </p:nvPr>
        </p:nvGraphicFramePr>
        <p:xfrm>
          <a:off x="1819802" y="2278690"/>
          <a:ext cx="6027738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3200" imgH="711000" progId="Equation.3">
                  <p:embed/>
                </p:oleObj>
              </mc:Choice>
              <mc:Fallback>
                <p:oleObj name="Equation" r:id="rId3" imgW="2743200" imgH="71100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16186154-FAEA-FD95-EAB7-7707423C6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802" y="2278690"/>
                        <a:ext cx="6027738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CF65CAC5-E2B1-7333-58E4-F6F2DD232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953000"/>
          <a:ext cx="4191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1840" imgH="457200" progId="Equation.3">
                  <p:embed/>
                </p:oleObj>
              </mc:Choice>
              <mc:Fallback>
                <p:oleObj name="Equation" r:id="rId5" imgW="2031840" imgH="4572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CF65CAC5-E2B1-7333-58E4-F6F2DD232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41910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60D3FCB6-60EA-DFCD-83F5-C61C1E906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766CBA9-ECDB-DC74-D0F4-64E2CA6CD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Degeneracy Problem</a:t>
            </a:r>
            <a:endParaRPr lang="de-AT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988B4EA-B052-0A56-2745-631E5A6B5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/>
              <a:t>After a few iterations, all but one particle will have negligible weight</a:t>
            </a:r>
          </a:p>
          <a:p>
            <a:pPr>
              <a:lnSpc>
                <a:spcPct val="90000"/>
              </a:lnSpc>
            </a:pPr>
            <a:r>
              <a:rPr lang="de-DE" altLang="en-US"/>
              <a:t>Measure for degeneracy: </a:t>
            </a:r>
            <a:r>
              <a:rPr lang="de-DE" altLang="en-US" i="1"/>
              <a:t>Effective sample size</a:t>
            </a:r>
          </a:p>
          <a:p>
            <a:pPr>
              <a:lnSpc>
                <a:spcPct val="90000"/>
              </a:lnSpc>
            </a:pPr>
            <a:endParaRPr lang="de-DE" altLang="en-US" i="1"/>
          </a:p>
          <a:p>
            <a:pPr>
              <a:lnSpc>
                <a:spcPct val="90000"/>
              </a:lnSpc>
            </a:pPr>
            <a:endParaRPr lang="de-DE" altLang="en-US" i="1"/>
          </a:p>
          <a:p>
            <a:pPr>
              <a:lnSpc>
                <a:spcPct val="90000"/>
              </a:lnSpc>
            </a:pPr>
            <a:r>
              <a:rPr lang="de-DE" altLang="en-US"/>
              <a:t>Small N</a:t>
            </a:r>
            <a:r>
              <a:rPr lang="de-DE" altLang="en-US" baseline="-25000"/>
              <a:t>eff</a:t>
            </a:r>
            <a:r>
              <a:rPr lang="de-DE" altLang="en-US"/>
              <a:t> indicates severe degeneracy</a:t>
            </a:r>
          </a:p>
          <a:p>
            <a:pPr>
              <a:lnSpc>
                <a:spcPct val="90000"/>
              </a:lnSpc>
            </a:pPr>
            <a:r>
              <a:rPr lang="de-DE" altLang="en-US"/>
              <a:t>Brute force solution: Use very large N</a:t>
            </a:r>
          </a:p>
          <a:p>
            <a:pPr>
              <a:lnSpc>
                <a:spcPct val="90000"/>
              </a:lnSpc>
            </a:pPr>
            <a:endParaRPr lang="de-DE" altLang="en-US" i="1"/>
          </a:p>
          <a:p>
            <a:pPr>
              <a:lnSpc>
                <a:spcPct val="90000"/>
              </a:lnSpc>
            </a:pPr>
            <a:endParaRPr lang="de-DE" altLang="en-US" i="1"/>
          </a:p>
          <a:p>
            <a:pPr>
              <a:lnSpc>
                <a:spcPct val="90000"/>
              </a:lnSpc>
            </a:pPr>
            <a:endParaRPr lang="de-DE" altLang="en-US" i="1"/>
          </a:p>
          <a:p>
            <a:pPr>
              <a:lnSpc>
                <a:spcPct val="90000"/>
              </a:lnSpc>
            </a:pPr>
            <a:endParaRPr lang="de-AT" altLang="en-US" i="1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F672E24E-39C3-546F-07DA-C4D7C36B5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85113"/>
              </p:ext>
            </p:extLst>
          </p:nvPr>
        </p:nvGraphicFramePr>
        <p:xfrm>
          <a:off x="2560995" y="3321589"/>
          <a:ext cx="2057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457200" progId="Equation.3">
                  <p:embed/>
                </p:oleObj>
              </mc:Choice>
              <mc:Fallback>
                <p:oleObj name="Equation" r:id="rId3" imgW="1180800" imgH="457200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F672E24E-39C3-546F-07DA-C4D7C36B5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995" y="3321589"/>
                        <a:ext cx="20574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4C0AEC78-18F1-6998-903E-1DA17D6C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176" y="339807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>
                <a:latin typeface="Tahoma" panose="020B0604030504040204" pitchFamily="34" charset="0"/>
              </a:rPr>
              <a:t>w</a:t>
            </a:r>
            <a:r>
              <a:rPr lang="de-DE" altLang="en-US" baseline="-25000">
                <a:latin typeface="Tahoma" panose="020B0604030504040204" pitchFamily="34" charset="0"/>
              </a:rPr>
              <a:t>t</a:t>
            </a:r>
            <a:r>
              <a:rPr lang="de-DE" altLang="en-US" baseline="30000">
                <a:latin typeface="Tahoma" panose="020B0604030504040204" pitchFamily="34" charset="0"/>
              </a:rPr>
              <a:t>*</a:t>
            </a:r>
            <a:r>
              <a:rPr lang="de-DE" altLang="en-US">
                <a:latin typeface="Tahoma" panose="020B0604030504040204" pitchFamily="34" charset="0"/>
              </a:rPr>
              <a:t> ... true weights at time t</a:t>
            </a:r>
            <a:endParaRPr lang="de-AT" altLang="en-US">
              <a:latin typeface="Tahoma" panose="020B060403050404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C57FF415-0633-D685-69FB-F65C1C2B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530CECE-B1F4-93DD-4C8A-1A5536643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Choosing Importance Density</a:t>
            </a:r>
            <a:endParaRPr lang="de-AT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C772F56-E2A9-00E3-4A4C-B06331287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/>
              <a:t>Choose </a:t>
            </a:r>
            <a:r>
              <a:rPr lang="de-DE" altLang="en-US">
                <a:sym typeface="Symbol" panose="05050102010706020507" pitchFamily="18" charset="2"/>
              </a:rPr>
              <a:t> to minimize variance of weights</a:t>
            </a:r>
            <a:endParaRPr lang="de-DE" altLang="en-US"/>
          </a:p>
          <a:p>
            <a:r>
              <a:rPr lang="de-DE" altLang="en-US"/>
              <a:t>Optimal solution: </a:t>
            </a:r>
          </a:p>
          <a:p>
            <a:endParaRPr lang="de-DE" altLang="en-US"/>
          </a:p>
          <a:p>
            <a:r>
              <a:rPr lang="de-DE" altLang="en-US"/>
              <a:t>Practical solution</a:t>
            </a:r>
          </a:p>
          <a:p>
            <a:endParaRPr lang="de-DE" altLang="en-US"/>
          </a:p>
          <a:p>
            <a:pPr lvl="1"/>
            <a:r>
              <a:rPr lang="de-DE" altLang="en-US"/>
              <a:t>importance density = prior</a:t>
            </a:r>
            <a:endParaRPr lang="de-AT" altLang="en-US"/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B998E323-E219-7730-28C2-03A010B3D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124200"/>
          <a:ext cx="35433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507960" progId="Equation.3">
                  <p:embed/>
                </p:oleObj>
              </mc:Choice>
              <mc:Fallback>
                <p:oleObj name="Equation" r:id="rId3" imgW="1904760" imgH="50796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B998E323-E219-7730-28C2-03A010B3D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35433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1B269791-3948-3FE3-52EF-025A37816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419600"/>
          <a:ext cx="29527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482400" progId="Equation.3">
                  <p:embed/>
                </p:oleObj>
              </mc:Choice>
              <mc:Fallback>
                <p:oleObj name="Equation" r:id="rId5" imgW="1587240" imgH="482400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:a16="http://schemas.microsoft.com/office/drawing/2014/main" id="{1B269791-3948-3FE3-52EF-025A37816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19600"/>
                        <a:ext cx="29527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302C73CB-DF65-4B7D-A6A8-1745A9892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946B5D-3D7E-487D-8AD1-8A97C4E5A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Resampling</a:t>
            </a:r>
            <a:endParaRPr lang="de-AT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2472873-EBD7-2CE3-5B5D-3A3736A45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800"/>
              <a:t>Eliminate particles with small importance weights</a:t>
            </a:r>
          </a:p>
          <a:p>
            <a:r>
              <a:rPr lang="de-DE" altLang="en-US" sz="2800"/>
              <a:t>Concentrate on particles with large weights</a:t>
            </a:r>
          </a:p>
          <a:p>
            <a:endParaRPr lang="de-DE" altLang="en-US" sz="2800"/>
          </a:p>
          <a:p>
            <a:r>
              <a:rPr lang="de-DE" altLang="en-US" sz="2800"/>
              <a:t>Sample N times </a:t>
            </a:r>
            <a:r>
              <a:rPr lang="de-DE" altLang="en-US" sz="2800" i="1"/>
              <a:t>with replacement</a:t>
            </a:r>
            <a:r>
              <a:rPr lang="de-DE" altLang="en-US" sz="2800"/>
              <a:t> from the set of particles x</a:t>
            </a:r>
            <a:r>
              <a:rPr lang="de-DE" altLang="en-US" sz="2800" baseline="-25000"/>
              <a:t>t</a:t>
            </a:r>
            <a:r>
              <a:rPr lang="de-DE" altLang="en-US" sz="2800" baseline="30000"/>
              <a:t>(i)</a:t>
            </a:r>
            <a:r>
              <a:rPr lang="de-DE" altLang="en-US" sz="2800"/>
              <a:t> according to importance weights w</a:t>
            </a:r>
            <a:r>
              <a:rPr lang="de-DE" altLang="en-US" sz="2800" baseline="-25000"/>
              <a:t>t</a:t>
            </a:r>
            <a:r>
              <a:rPr lang="de-DE" altLang="en-US" sz="2800" baseline="30000"/>
              <a:t>(i)</a:t>
            </a:r>
          </a:p>
          <a:p>
            <a:r>
              <a:rPr lang="de-DE" altLang="en-US" sz="2800"/>
              <a:t>„</a:t>
            </a:r>
            <a:r>
              <a:rPr lang="de-DE" altLang="en-US" sz="2800" i="1"/>
              <a:t>Survival of the fittest</a:t>
            </a:r>
            <a:r>
              <a:rPr lang="de-DE" altLang="en-US" sz="2800"/>
              <a:t>“</a:t>
            </a:r>
          </a:p>
          <a:p>
            <a:endParaRPr lang="de-AT" altLang="en-US" sz="28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7AC0B1EC-BFD9-2869-CFAB-0F830CB9E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Words>1311</Words>
  <Application>Microsoft Office PowerPoint</Application>
  <PresentationFormat>On-screen Show (4:3)</PresentationFormat>
  <Paragraphs>300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 brief Introduction to Particle Filters</vt:lpstr>
      <vt:lpstr>Many different names…</vt:lpstr>
      <vt:lpstr>Sample-based PDF Representation</vt:lpstr>
      <vt:lpstr>Sample-based PDF Representation</vt:lpstr>
      <vt:lpstr>Importance Sampling</vt:lpstr>
      <vt:lpstr>Sequential Importance Sampling (SIS)</vt:lpstr>
      <vt:lpstr>Degeneracy Problem</vt:lpstr>
      <vt:lpstr>Choosing Importance Density</vt:lpstr>
      <vt:lpstr>Resampling</vt:lpstr>
      <vt:lpstr>Sampling Importance Resample Filter: Basic Algorithm</vt:lpstr>
      <vt:lpstr>Variations</vt:lpstr>
      <vt:lpstr>Visualization of Particle Filter</vt:lpstr>
      <vt:lpstr>Particle Filter Demo 1</vt:lpstr>
      <vt:lpstr>Particle Filter Demo 2</vt:lpstr>
      <vt:lpstr>Particle Filter Demo 3</vt:lpstr>
      <vt:lpstr>Particle Filter Demo 4</vt:lpstr>
      <vt:lpstr>Particle Filter Demo 5</vt:lpstr>
      <vt:lpstr>Obtaining state estimates from particles</vt:lpstr>
      <vt:lpstr>Pros and Cons of Particle Filters</vt:lpstr>
      <vt:lpstr>Agenda</vt:lpstr>
      <vt:lpstr>Mobile Robot Localization</vt:lpstr>
      <vt:lpstr>Positioning Systems1</vt:lpstr>
      <vt:lpstr>Model Estimation</vt:lpstr>
      <vt:lpstr>Other Applications</vt:lpstr>
      <vt:lpstr>Possible Uses for our Group</vt:lpstr>
      <vt:lpstr>References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Pfeiffer</dc:creator>
  <cp:lastModifiedBy>KPP</cp:lastModifiedBy>
  <cp:revision>129</cp:revision>
  <dcterms:created xsi:type="dcterms:W3CDTF">2004-05-10T20:26:12Z</dcterms:created>
  <dcterms:modified xsi:type="dcterms:W3CDTF">2023-12-06T12:26:33Z</dcterms:modified>
</cp:coreProperties>
</file>