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22" y="-10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776AEC-BB97-4950-9E6E-FE39909A878F}" type="doc">
      <dgm:prSet loTypeId="urn:microsoft.com/office/officeart/2005/8/layout/process1" loCatId="process" qsTypeId="urn:microsoft.com/office/officeart/2005/8/quickstyle/3d3" qsCatId="3D" csTypeId="urn:microsoft.com/office/officeart/2005/8/colors/accent1_2" csCatId="accent1" phldr="1"/>
      <dgm:spPr/>
    </dgm:pt>
    <dgm:pt modelId="{33DBF2F5-E864-4116-9EA6-6E08B6E8EA1F}">
      <dgm:prSet phldrT="[Texto]"/>
      <dgm:spPr/>
      <dgm:t>
        <a:bodyPr/>
        <a:lstStyle/>
        <a:p>
          <a:r>
            <a:rPr lang="es-ES" err="1" smtClean="0"/>
            <a:t>findRedCan</a:t>
          </a:r>
          <a:endParaRPr lang="es-ES"/>
        </a:p>
      </dgm:t>
    </dgm:pt>
    <dgm:pt modelId="{5937AB63-C613-46BE-AA4C-71D37CF82B99}" type="parTrans" cxnId="{3D2064BD-CDD7-4A75-B56F-D54EF2113D9A}">
      <dgm:prSet/>
      <dgm:spPr/>
      <dgm:t>
        <a:bodyPr/>
        <a:lstStyle/>
        <a:p>
          <a:endParaRPr lang="es-ES"/>
        </a:p>
      </dgm:t>
    </dgm:pt>
    <dgm:pt modelId="{AB0BD687-ACB1-46E7-9AC1-B46D826AEE53}" type="sibTrans" cxnId="{3D2064BD-CDD7-4A75-B56F-D54EF2113D9A}">
      <dgm:prSet/>
      <dgm:spPr/>
      <dgm:t>
        <a:bodyPr/>
        <a:lstStyle/>
        <a:p>
          <a:endParaRPr lang="es-ES"/>
        </a:p>
      </dgm:t>
    </dgm:pt>
    <dgm:pt modelId="{FE216DF6-9FD2-4267-9FF2-A0D6FE592723}">
      <dgm:prSet phldrT="[Texto]"/>
      <dgm:spPr/>
      <dgm:t>
        <a:bodyPr/>
        <a:lstStyle/>
        <a:p>
          <a:r>
            <a:rPr lang="es-ES" err="1" smtClean="0"/>
            <a:t>grabRedCan</a:t>
          </a:r>
          <a:endParaRPr lang="es-ES"/>
        </a:p>
      </dgm:t>
    </dgm:pt>
    <dgm:pt modelId="{DC9E7A7A-8A45-4C57-9E20-C4ABB85171BB}" type="parTrans" cxnId="{084FE18C-215E-4903-925F-1F7DD93F50B9}">
      <dgm:prSet/>
      <dgm:spPr/>
      <dgm:t>
        <a:bodyPr/>
        <a:lstStyle/>
        <a:p>
          <a:endParaRPr lang="es-ES"/>
        </a:p>
      </dgm:t>
    </dgm:pt>
    <dgm:pt modelId="{1C2DAE15-C282-4E5F-9948-5941E6705C09}" type="sibTrans" cxnId="{084FE18C-215E-4903-925F-1F7DD93F50B9}">
      <dgm:prSet/>
      <dgm:spPr/>
      <dgm:t>
        <a:bodyPr/>
        <a:lstStyle/>
        <a:p>
          <a:endParaRPr lang="es-ES"/>
        </a:p>
      </dgm:t>
    </dgm:pt>
    <dgm:pt modelId="{2C4F57B5-2F9A-4BA1-A71F-60B9B07270EB}">
      <dgm:prSet phldrT="[Texto]"/>
      <dgm:spPr/>
      <dgm:t>
        <a:bodyPr/>
        <a:lstStyle/>
        <a:p>
          <a:r>
            <a:rPr lang="es-ES" err="1" smtClean="0"/>
            <a:t>test_kdl</a:t>
          </a:r>
          <a:endParaRPr lang="es-ES"/>
        </a:p>
      </dgm:t>
    </dgm:pt>
    <dgm:pt modelId="{9497274F-D117-4C0D-82A6-EDD956978F45}" type="parTrans" cxnId="{D6FD33C2-2B5B-4A49-80D4-444D64842C4D}">
      <dgm:prSet/>
      <dgm:spPr/>
      <dgm:t>
        <a:bodyPr/>
        <a:lstStyle/>
        <a:p>
          <a:endParaRPr lang="es-ES"/>
        </a:p>
      </dgm:t>
    </dgm:pt>
    <dgm:pt modelId="{F77A1D56-3B24-4DC0-802B-D34C7066A94E}" type="sibTrans" cxnId="{D6FD33C2-2B5B-4A49-80D4-444D64842C4D}">
      <dgm:prSet/>
      <dgm:spPr/>
      <dgm:t>
        <a:bodyPr/>
        <a:lstStyle/>
        <a:p>
          <a:endParaRPr lang="es-ES"/>
        </a:p>
      </dgm:t>
    </dgm:pt>
    <dgm:pt modelId="{E6139F32-A15A-4D66-B9DA-DE561CB266BC}" type="pres">
      <dgm:prSet presAssocID="{1A776AEC-BB97-4950-9E6E-FE39909A878F}" presName="Name0" presStyleCnt="0">
        <dgm:presLayoutVars>
          <dgm:dir/>
          <dgm:resizeHandles val="exact"/>
        </dgm:presLayoutVars>
      </dgm:prSet>
      <dgm:spPr/>
    </dgm:pt>
    <dgm:pt modelId="{B29712D6-B44C-445F-8329-C3735144F9DF}" type="pres">
      <dgm:prSet presAssocID="{33DBF2F5-E864-4116-9EA6-6E08B6E8EA1F}" presName="node" presStyleLbl="node1" presStyleIdx="0" presStyleCnt="3">
        <dgm:presLayoutVars>
          <dgm:bulletEnabled val="1"/>
        </dgm:presLayoutVars>
      </dgm:prSet>
      <dgm:spPr/>
    </dgm:pt>
    <dgm:pt modelId="{46FBC7B8-B232-4BE4-8B14-04A698A46704}" type="pres">
      <dgm:prSet presAssocID="{AB0BD687-ACB1-46E7-9AC1-B46D826AEE53}" presName="sibTrans" presStyleLbl="sibTrans2D1" presStyleIdx="0" presStyleCnt="2"/>
      <dgm:spPr/>
    </dgm:pt>
    <dgm:pt modelId="{BCEFF168-35E0-4C24-BD93-CF5962469671}" type="pres">
      <dgm:prSet presAssocID="{AB0BD687-ACB1-46E7-9AC1-B46D826AEE53}" presName="connectorText" presStyleLbl="sibTrans2D1" presStyleIdx="0" presStyleCnt="2"/>
      <dgm:spPr/>
    </dgm:pt>
    <dgm:pt modelId="{1AE77A89-4452-4A3A-A8CF-429EC2955F77}" type="pres">
      <dgm:prSet presAssocID="{FE216DF6-9FD2-4267-9FF2-A0D6FE592723}" presName="node" presStyleLbl="node1" presStyleIdx="1" presStyleCnt="3">
        <dgm:presLayoutVars>
          <dgm:bulletEnabled val="1"/>
        </dgm:presLayoutVars>
      </dgm:prSet>
      <dgm:spPr/>
    </dgm:pt>
    <dgm:pt modelId="{04E20CD0-3A05-4971-98DC-5C08F5812D82}" type="pres">
      <dgm:prSet presAssocID="{1C2DAE15-C282-4E5F-9948-5941E6705C09}" presName="sibTrans" presStyleLbl="sibTrans2D1" presStyleIdx="1" presStyleCnt="2"/>
      <dgm:spPr/>
    </dgm:pt>
    <dgm:pt modelId="{E27BFD57-EFE7-4413-9180-6FE7AFA1AC3A}" type="pres">
      <dgm:prSet presAssocID="{1C2DAE15-C282-4E5F-9948-5941E6705C09}" presName="connectorText" presStyleLbl="sibTrans2D1" presStyleIdx="1" presStyleCnt="2"/>
      <dgm:spPr/>
    </dgm:pt>
    <dgm:pt modelId="{9FAAC41B-33AD-4A25-994D-5FFA0E4D547B}" type="pres">
      <dgm:prSet presAssocID="{2C4F57B5-2F9A-4BA1-A71F-60B9B07270E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A951C06-704E-4017-AD3C-7FB8FA682C47}" type="presOf" srcId="{FE216DF6-9FD2-4267-9FF2-A0D6FE592723}" destId="{1AE77A89-4452-4A3A-A8CF-429EC2955F77}" srcOrd="0" destOrd="0" presId="urn:microsoft.com/office/officeart/2005/8/layout/process1"/>
    <dgm:cxn modelId="{CCB69EBE-B050-4C71-948F-1EE7D8E3F67B}" type="presOf" srcId="{1A776AEC-BB97-4950-9E6E-FE39909A878F}" destId="{E6139F32-A15A-4D66-B9DA-DE561CB266BC}" srcOrd="0" destOrd="0" presId="urn:microsoft.com/office/officeart/2005/8/layout/process1"/>
    <dgm:cxn modelId="{66FD6162-2A2D-499E-868A-231A0512C796}" type="presOf" srcId="{2C4F57B5-2F9A-4BA1-A71F-60B9B07270EB}" destId="{9FAAC41B-33AD-4A25-994D-5FFA0E4D547B}" srcOrd="0" destOrd="0" presId="urn:microsoft.com/office/officeart/2005/8/layout/process1"/>
    <dgm:cxn modelId="{C7509801-C8EB-4E9D-956F-F5ECC8AE6B66}" type="presOf" srcId="{1C2DAE15-C282-4E5F-9948-5941E6705C09}" destId="{04E20CD0-3A05-4971-98DC-5C08F5812D82}" srcOrd="0" destOrd="0" presId="urn:microsoft.com/office/officeart/2005/8/layout/process1"/>
    <dgm:cxn modelId="{3D2064BD-CDD7-4A75-B56F-D54EF2113D9A}" srcId="{1A776AEC-BB97-4950-9E6E-FE39909A878F}" destId="{33DBF2F5-E864-4116-9EA6-6E08B6E8EA1F}" srcOrd="0" destOrd="0" parTransId="{5937AB63-C613-46BE-AA4C-71D37CF82B99}" sibTransId="{AB0BD687-ACB1-46E7-9AC1-B46D826AEE53}"/>
    <dgm:cxn modelId="{5D9498B3-6316-4F65-9167-32E5E3CE3D10}" type="presOf" srcId="{1C2DAE15-C282-4E5F-9948-5941E6705C09}" destId="{E27BFD57-EFE7-4413-9180-6FE7AFA1AC3A}" srcOrd="1" destOrd="0" presId="urn:microsoft.com/office/officeart/2005/8/layout/process1"/>
    <dgm:cxn modelId="{5FF51CFA-5892-45D4-AC07-C7E77DDDF63B}" type="presOf" srcId="{AB0BD687-ACB1-46E7-9AC1-B46D826AEE53}" destId="{46FBC7B8-B232-4BE4-8B14-04A698A46704}" srcOrd="0" destOrd="0" presId="urn:microsoft.com/office/officeart/2005/8/layout/process1"/>
    <dgm:cxn modelId="{25C653D6-8145-4879-AD53-E588226F6FE2}" type="presOf" srcId="{33DBF2F5-E864-4116-9EA6-6E08B6E8EA1F}" destId="{B29712D6-B44C-445F-8329-C3735144F9DF}" srcOrd="0" destOrd="0" presId="urn:microsoft.com/office/officeart/2005/8/layout/process1"/>
    <dgm:cxn modelId="{084FE18C-215E-4903-925F-1F7DD93F50B9}" srcId="{1A776AEC-BB97-4950-9E6E-FE39909A878F}" destId="{FE216DF6-9FD2-4267-9FF2-A0D6FE592723}" srcOrd="1" destOrd="0" parTransId="{DC9E7A7A-8A45-4C57-9E20-C4ABB85171BB}" sibTransId="{1C2DAE15-C282-4E5F-9948-5941E6705C09}"/>
    <dgm:cxn modelId="{D6FD33C2-2B5B-4A49-80D4-444D64842C4D}" srcId="{1A776AEC-BB97-4950-9E6E-FE39909A878F}" destId="{2C4F57B5-2F9A-4BA1-A71F-60B9B07270EB}" srcOrd="2" destOrd="0" parTransId="{9497274F-D117-4C0D-82A6-EDD956978F45}" sibTransId="{F77A1D56-3B24-4DC0-802B-D34C7066A94E}"/>
    <dgm:cxn modelId="{8AB89466-5F2A-489F-AC20-B755D023D8C6}" type="presOf" srcId="{AB0BD687-ACB1-46E7-9AC1-B46D826AEE53}" destId="{BCEFF168-35E0-4C24-BD93-CF5962469671}" srcOrd="1" destOrd="0" presId="urn:microsoft.com/office/officeart/2005/8/layout/process1"/>
    <dgm:cxn modelId="{A3612C0D-E6FF-4902-A96F-C80AE4FFF21F}" type="presParOf" srcId="{E6139F32-A15A-4D66-B9DA-DE561CB266BC}" destId="{B29712D6-B44C-445F-8329-C3735144F9DF}" srcOrd="0" destOrd="0" presId="urn:microsoft.com/office/officeart/2005/8/layout/process1"/>
    <dgm:cxn modelId="{182C6F14-8142-4AB7-847D-38B3DF547127}" type="presParOf" srcId="{E6139F32-A15A-4D66-B9DA-DE561CB266BC}" destId="{46FBC7B8-B232-4BE4-8B14-04A698A46704}" srcOrd="1" destOrd="0" presId="urn:microsoft.com/office/officeart/2005/8/layout/process1"/>
    <dgm:cxn modelId="{E96676BA-6FDD-4168-A1ED-A04834992633}" type="presParOf" srcId="{46FBC7B8-B232-4BE4-8B14-04A698A46704}" destId="{BCEFF168-35E0-4C24-BD93-CF5962469671}" srcOrd="0" destOrd="0" presId="urn:microsoft.com/office/officeart/2005/8/layout/process1"/>
    <dgm:cxn modelId="{A9298860-AC8C-4A31-A756-DBC0C39351B9}" type="presParOf" srcId="{E6139F32-A15A-4D66-B9DA-DE561CB266BC}" destId="{1AE77A89-4452-4A3A-A8CF-429EC2955F77}" srcOrd="2" destOrd="0" presId="urn:microsoft.com/office/officeart/2005/8/layout/process1"/>
    <dgm:cxn modelId="{62602654-F240-4D12-BC71-212E88408DA7}" type="presParOf" srcId="{E6139F32-A15A-4D66-B9DA-DE561CB266BC}" destId="{04E20CD0-3A05-4971-98DC-5C08F5812D82}" srcOrd="3" destOrd="0" presId="urn:microsoft.com/office/officeart/2005/8/layout/process1"/>
    <dgm:cxn modelId="{2F56D784-BCE8-429F-8BE4-4A76F9E210A3}" type="presParOf" srcId="{04E20CD0-3A05-4971-98DC-5C08F5812D82}" destId="{E27BFD57-EFE7-4413-9180-6FE7AFA1AC3A}" srcOrd="0" destOrd="0" presId="urn:microsoft.com/office/officeart/2005/8/layout/process1"/>
    <dgm:cxn modelId="{5E8D05ED-7441-492A-8FB4-74EDAA84572C}" type="presParOf" srcId="{E6139F32-A15A-4D66-B9DA-DE561CB266BC}" destId="{9FAAC41B-33AD-4A25-994D-5FFA0E4D547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712D6-B44C-445F-8329-C3735144F9DF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err="1" smtClean="0"/>
            <a:t>findRedCan</a:t>
          </a:r>
          <a:endParaRPr lang="es-ES" sz="2200" kern="1200"/>
        </a:p>
      </dsp:txBody>
      <dsp:txXfrm>
        <a:off x="33499" y="1579724"/>
        <a:ext cx="1545106" cy="904550"/>
      </dsp:txXfrm>
    </dsp:sp>
    <dsp:sp modelId="{46FBC7B8-B232-4BE4-8B14-04A698A46704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/>
        </a:p>
      </dsp:txBody>
      <dsp:txXfrm>
        <a:off x="1766887" y="1912856"/>
        <a:ext cx="237646" cy="238286"/>
      </dsp:txXfrm>
    </dsp:sp>
    <dsp:sp modelId="{1AE77A89-4452-4A3A-A8CF-429EC2955F77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err="1" smtClean="0"/>
            <a:t>grabRedCan</a:t>
          </a:r>
          <a:endParaRPr lang="es-ES" sz="2200" kern="1200"/>
        </a:p>
      </dsp:txBody>
      <dsp:txXfrm>
        <a:off x="2275446" y="1579724"/>
        <a:ext cx="1545106" cy="904550"/>
      </dsp:txXfrm>
    </dsp:sp>
    <dsp:sp modelId="{04E20CD0-3A05-4971-98DC-5C08F5812D82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/>
        </a:p>
      </dsp:txBody>
      <dsp:txXfrm>
        <a:off x="4008834" y="1912856"/>
        <a:ext cx="237646" cy="238286"/>
      </dsp:txXfrm>
    </dsp:sp>
    <dsp:sp modelId="{9FAAC41B-33AD-4A25-994D-5FFA0E4D547B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err="1" smtClean="0"/>
            <a:t>test_kdl</a:t>
          </a:r>
          <a:endParaRPr lang="es-ES" sz="2200" kern="1200"/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A5DE-6CB7-410A-BCD5-52A48C369A7E}" type="datetimeFigureOut">
              <a:rPr lang="es-ES" smtClean="0"/>
              <a:t>08/07/2011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C6A3-6B3F-4DC4-AA6A-7317677453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69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A5DE-6CB7-410A-BCD5-52A48C369A7E}" type="datetimeFigureOut">
              <a:rPr lang="es-ES" smtClean="0"/>
              <a:t>08/07/2011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C6A3-6B3F-4DC4-AA6A-7317677453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58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A5DE-6CB7-410A-BCD5-52A48C369A7E}" type="datetimeFigureOut">
              <a:rPr lang="es-ES" smtClean="0"/>
              <a:t>08/07/2011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C6A3-6B3F-4DC4-AA6A-7317677453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24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A5DE-6CB7-410A-BCD5-52A48C369A7E}" type="datetimeFigureOut">
              <a:rPr lang="es-ES" smtClean="0"/>
              <a:t>08/07/2011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C6A3-6B3F-4DC4-AA6A-7317677453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274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A5DE-6CB7-410A-BCD5-52A48C369A7E}" type="datetimeFigureOut">
              <a:rPr lang="es-ES" smtClean="0"/>
              <a:t>08/07/2011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C6A3-6B3F-4DC4-AA6A-7317677453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5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A5DE-6CB7-410A-BCD5-52A48C369A7E}" type="datetimeFigureOut">
              <a:rPr lang="es-ES" smtClean="0"/>
              <a:t>08/07/2011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C6A3-6B3F-4DC4-AA6A-7317677453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75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A5DE-6CB7-410A-BCD5-52A48C369A7E}" type="datetimeFigureOut">
              <a:rPr lang="es-ES" smtClean="0"/>
              <a:t>08/07/2011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C6A3-6B3F-4DC4-AA6A-7317677453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589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A5DE-6CB7-410A-BCD5-52A48C369A7E}" type="datetimeFigureOut">
              <a:rPr lang="es-ES" smtClean="0"/>
              <a:t>08/07/2011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C6A3-6B3F-4DC4-AA6A-7317677453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549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A5DE-6CB7-410A-BCD5-52A48C369A7E}" type="datetimeFigureOut">
              <a:rPr lang="es-ES" smtClean="0"/>
              <a:t>08/07/2011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C6A3-6B3F-4DC4-AA6A-7317677453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39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A5DE-6CB7-410A-BCD5-52A48C369A7E}" type="datetimeFigureOut">
              <a:rPr lang="es-ES" smtClean="0"/>
              <a:t>08/07/2011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C6A3-6B3F-4DC4-AA6A-7317677453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27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A5DE-6CB7-410A-BCD5-52A48C369A7E}" type="datetimeFigureOut">
              <a:rPr lang="es-ES" smtClean="0"/>
              <a:t>08/07/2011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C6A3-6B3F-4DC4-AA6A-7317677453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21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2A5DE-6CB7-410A-BCD5-52A48C369A7E}" type="datetimeFigureOut">
              <a:rPr lang="es-ES" smtClean="0"/>
              <a:t>08/07/2011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C6A3-6B3F-4DC4-AA6A-7317677453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80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iagram\findRedC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1" y="836712"/>
            <a:ext cx="2160000" cy="14364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iagram\grabRedC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094" y="3271092"/>
            <a:ext cx="2160000" cy="15845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251520" y="2298493"/>
            <a:ext cx="1601390" cy="960834"/>
            <a:chOff x="5357" y="1551582"/>
            <a:chExt cx="1601390" cy="960834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1" name="20 Rectángulo redondeado"/>
            <p:cNvSpPr/>
            <p:nvPr/>
          </p:nvSpPr>
          <p:spPr>
            <a:xfrm>
              <a:off x="5357" y="1551582"/>
              <a:ext cx="1601390" cy="960834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21 Rectángulo"/>
            <p:cNvSpPr/>
            <p:nvPr/>
          </p:nvSpPr>
          <p:spPr>
            <a:xfrm>
              <a:off x="33499" y="1579724"/>
              <a:ext cx="1545106" cy="9045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kern="1200" err="1" smtClean="0">
                  <a:latin typeface="Arial Rounded MT Bold" pitchFamily="34" charset="0"/>
                </a:rPr>
                <a:t>findRedCan</a:t>
              </a:r>
              <a:endParaRPr lang="es-ES" kern="1200">
                <a:latin typeface="Arial Rounded MT Bold" pitchFamily="34" charset="0"/>
              </a:endParaRPr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1955859" y="2580338"/>
            <a:ext cx="792088" cy="397144"/>
            <a:chOff x="1766887" y="1833427"/>
            <a:chExt cx="339494" cy="397144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9" name="18 Flecha derecha"/>
            <p:cNvSpPr/>
            <p:nvPr/>
          </p:nvSpPr>
          <p:spPr>
            <a:xfrm>
              <a:off x="1766887" y="1833427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  <a:sp3d z="-182000" contourW="19050" prstMaterial="metal">
              <a:bevelT w="88900" h="203200"/>
              <a:bevelB w="165100" h="254000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Flecha derecha 6"/>
            <p:cNvSpPr/>
            <p:nvPr/>
          </p:nvSpPr>
          <p:spPr>
            <a:xfrm>
              <a:off x="1766887" y="1912856"/>
              <a:ext cx="237646" cy="238286"/>
            </a:xfrm>
            <a:prstGeom prst="rect">
              <a:avLst/>
            </a:prstGeom>
            <a:sp3d z="-182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700" kern="1200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2834941" y="2298493"/>
            <a:ext cx="1601390" cy="960834"/>
            <a:chOff x="2247304" y="1551582"/>
            <a:chExt cx="1601390" cy="960834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7" name="16 Rectángulo redondeado"/>
            <p:cNvSpPr/>
            <p:nvPr/>
          </p:nvSpPr>
          <p:spPr>
            <a:xfrm>
              <a:off x="2247304" y="1551582"/>
              <a:ext cx="1601390" cy="960834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17 Rectángulo"/>
            <p:cNvSpPr/>
            <p:nvPr/>
          </p:nvSpPr>
          <p:spPr>
            <a:xfrm>
              <a:off x="2275446" y="1579724"/>
              <a:ext cx="1545106" cy="9045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200" kern="1200" err="1" smtClean="0"/>
                <a:t>grabRedCan</a:t>
              </a:r>
              <a:endParaRPr lang="es-ES" sz="2200" kern="1200"/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6506845" y="2270351"/>
            <a:ext cx="1601390" cy="960834"/>
            <a:chOff x="4489251" y="1551582"/>
            <a:chExt cx="1601390" cy="960834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3" name="12 Rectángulo redondeado"/>
            <p:cNvSpPr/>
            <p:nvPr/>
          </p:nvSpPr>
          <p:spPr>
            <a:xfrm>
              <a:off x="4489251" y="1551582"/>
              <a:ext cx="1601390" cy="960834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13 Rectángulo"/>
            <p:cNvSpPr/>
            <p:nvPr/>
          </p:nvSpPr>
          <p:spPr>
            <a:xfrm>
              <a:off x="4517393" y="1579724"/>
              <a:ext cx="1545106" cy="9045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200" kern="1200" err="1" smtClean="0"/>
                <a:t>test_kdl</a:t>
              </a:r>
              <a:endParaRPr lang="es-ES" sz="2200" kern="1200"/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262153" y="3294364"/>
            <a:ext cx="1207063" cy="288032"/>
            <a:chOff x="5357" y="1551582"/>
            <a:chExt cx="1601390" cy="960834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30" name="29 Rectángulo redondeado"/>
            <p:cNvSpPr/>
            <p:nvPr/>
          </p:nvSpPr>
          <p:spPr>
            <a:xfrm>
              <a:off x="5357" y="1551582"/>
              <a:ext cx="1601390" cy="960834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31" name="30 Rectángulo"/>
            <p:cNvSpPr/>
            <p:nvPr/>
          </p:nvSpPr>
          <p:spPr>
            <a:xfrm>
              <a:off x="33499" y="1579724"/>
              <a:ext cx="1545106" cy="9045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smtClean="0">
                  <a:latin typeface="Arial Rounded MT Bold" pitchFamily="34" charset="0"/>
                </a:rPr>
                <a:t>/r</a:t>
              </a:r>
              <a:r>
                <a:rPr lang="es-ES" sz="1600" kern="1200" smtClean="0">
                  <a:latin typeface="Arial Rounded MT Bold" pitchFamily="34" charset="0"/>
                </a:rPr>
                <a:t>edCan:o</a:t>
              </a:r>
              <a:endParaRPr lang="es-ES" sz="1600" kern="1200">
                <a:latin typeface="Arial Rounded MT Bold" pitchFamily="34" charset="0"/>
              </a:endParaRPr>
            </a:p>
          </p:txBody>
        </p:sp>
      </p:grpSp>
      <p:grpSp>
        <p:nvGrpSpPr>
          <p:cNvPr id="36" name="35 Grupo"/>
          <p:cNvGrpSpPr/>
          <p:nvPr/>
        </p:nvGrpSpPr>
        <p:grpSpPr>
          <a:xfrm>
            <a:off x="2843548" y="3295807"/>
            <a:ext cx="1207063" cy="288032"/>
            <a:chOff x="5357" y="1551582"/>
            <a:chExt cx="1601390" cy="960834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37" name="36 Rectángulo redondeado"/>
            <p:cNvSpPr/>
            <p:nvPr/>
          </p:nvSpPr>
          <p:spPr>
            <a:xfrm>
              <a:off x="5357" y="1551582"/>
              <a:ext cx="1601390" cy="960834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38" name="37 Rectángulo"/>
            <p:cNvSpPr/>
            <p:nvPr/>
          </p:nvSpPr>
          <p:spPr>
            <a:xfrm>
              <a:off x="33499" y="1579724"/>
              <a:ext cx="1545106" cy="9045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smtClean="0">
                  <a:latin typeface="Arial Rounded MT Bold" pitchFamily="34" charset="0"/>
                </a:rPr>
                <a:t>/r</a:t>
              </a:r>
              <a:r>
                <a:rPr lang="es-ES" sz="1600" kern="1200" smtClean="0">
                  <a:latin typeface="Arial Rounded MT Bold" pitchFamily="34" charset="0"/>
                </a:rPr>
                <a:t>edCan:i</a:t>
              </a:r>
              <a:endParaRPr lang="es-ES" sz="1600" kern="1200">
                <a:latin typeface="Arial Rounded MT Bold" pitchFamily="34" charset="0"/>
              </a:endParaRPr>
            </a:p>
          </p:txBody>
        </p:sp>
      </p:grpSp>
      <p:grpSp>
        <p:nvGrpSpPr>
          <p:cNvPr id="39" name="38 Grupo"/>
          <p:cNvGrpSpPr/>
          <p:nvPr/>
        </p:nvGrpSpPr>
        <p:grpSpPr>
          <a:xfrm>
            <a:off x="4572000" y="2552196"/>
            <a:ext cx="1852097" cy="397144"/>
            <a:chOff x="1766887" y="1833427"/>
            <a:chExt cx="339494" cy="397144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40" name="39 Flecha derecha"/>
            <p:cNvSpPr/>
            <p:nvPr/>
          </p:nvSpPr>
          <p:spPr>
            <a:xfrm>
              <a:off x="1766887" y="1833427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  <a:sp3d z="-182000" contourW="19050" prstMaterial="metal">
              <a:bevelT w="88900" h="203200"/>
              <a:bevelB w="165100" h="254000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Flecha derecha 6"/>
            <p:cNvSpPr/>
            <p:nvPr/>
          </p:nvSpPr>
          <p:spPr>
            <a:xfrm>
              <a:off x="1766887" y="1912856"/>
              <a:ext cx="237646" cy="238286"/>
            </a:xfrm>
            <a:prstGeom prst="rect">
              <a:avLst/>
            </a:prstGeom>
            <a:sp3d z="-182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700" kern="1200"/>
            </a:p>
          </p:txBody>
        </p:sp>
      </p:grpSp>
      <p:grpSp>
        <p:nvGrpSpPr>
          <p:cNvPr id="48" name="47 Grupo"/>
          <p:cNvGrpSpPr/>
          <p:nvPr/>
        </p:nvGrpSpPr>
        <p:grpSpPr>
          <a:xfrm>
            <a:off x="6518720" y="1354787"/>
            <a:ext cx="2445768" cy="591141"/>
            <a:chOff x="5357" y="1551582"/>
            <a:chExt cx="1601390" cy="960834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49" name="48 Rectángulo redondeado"/>
            <p:cNvSpPr/>
            <p:nvPr/>
          </p:nvSpPr>
          <p:spPr>
            <a:xfrm>
              <a:off x="5357" y="1551582"/>
              <a:ext cx="1601390" cy="960834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50" name="49 Rectángulo"/>
            <p:cNvSpPr/>
            <p:nvPr/>
          </p:nvSpPr>
          <p:spPr>
            <a:xfrm>
              <a:off x="33499" y="1579724"/>
              <a:ext cx="1545106" cy="9045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kern="1200" smtClean="0">
                  <a:latin typeface="Arial Rounded MT Bold" pitchFamily="34" charset="0"/>
                </a:rPr>
                <a:t>Device: controlboard</a:t>
              </a:r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smtClean="0">
                  <a:latin typeface="Arial Rounded MT Bold" pitchFamily="34" charset="0"/>
                </a:rPr>
                <a:t>Name: /ravebot</a:t>
              </a:r>
              <a:endParaRPr lang="es-ES" sz="1600" kern="1200">
                <a:latin typeface="Arial Rounded MT Bold" pitchFamily="34" charset="0"/>
              </a:endParaRPr>
            </a:p>
          </p:txBody>
        </p:sp>
      </p:grpSp>
      <p:grpSp>
        <p:nvGrpSpPr>
          <p:cNvPr id="57" name="56 Grupo"/>
          <p:cNvGrpSpPr/>
          <p:nvPr/>
        </p:nvGrpSpPr>
        <p:grpSpPr>
          <a:xfrm>
            <a:off x="6523112" y="1964397"/>
            <a:ext cx="1791275" cy="278569"/>
            <a:chOff x="5357" y="1551582"/>
            <a:chExt cx="1601390" cy="960834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58" name="57 Rectángulo redondeado"/>
            <p:cNvSpPr/>
            <p:nvPr/>
          </p:nvSpPr>
          <p:spPr>
            <a:xfrm>
              <a:off x="5357" y="1551582"/>
              <a:ext cx="1601390" cy="960834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59" name="58 Rectángulo"/>
            <p:cNvSpPr/>
            <p:nvPr/>
          </p:nvSpPr>
          <p:spPr>
            <a:xfrm>
              <a:off x="33499" y="1579723"/>
              <a:ext cx="1545106" cy="9045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smtClean="0">
                  <a:latin typeface="Arial Rounded MT Bold" pitchFamily="34" charset="0"/>
                </a:rPr>
                <a:t>/ravebot/x/rpc</a:t>
              </a:r>
              <a:r>
                <a:rPr lang="es-ES" sz="1600" kern="1200" smtClean="0">
                  <a:latin typeface="Arial Rounded MT Bold" pitchFamily="34" charset="0"/>
                </a:rPr>
                <a:t>:i</a:t>
              </a:r>
              <a:endParaRPr lang="es-ES" sz="1600" kern="1200">
                <a:latin typeface="Arial Rounded MT Bold" pitchFamily="34" charset="0"/>
              </a:endParaRPr>
            </a:p>
          </p:txBody>
        </p:sp>
      </p:grpSp>
      <p:grpSp>
        <p:nvGrpSpPr>
          <p:cNvPr id="63" name="62 Grupo"/>
          <p:cNvGrpSpPr/>
          <p:nvPr/>
        </p:nvGrpSpPr>
        <p:grpSpPr>
          <a:xfrm>
            <a:off x="2836193" y="1348462"/>
            <a:ext cx="3319723" cy="591141"/>
            <a:chOff x="5357" y="1551582"/>
            <a:chExt cx="1601390" cy="960834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4" name="63 Rectángulo redondeado"/>
            <p:cNvSpPr/>
            <p:nvPr/>
          </p:nvSpPr>
          <p:spPr>
            <a:xfrm>
              <a:off x="5357" y="1551582"/>
              <a:ext cx="1601390" cy="960834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65" name="64 Rectángulo"/>
            <p:cNvSpPr/>
            <p:nvPr/>
          </p:nvSpPr>
          <p:spPr>
            <a:xfrm>
              <a:off x="33499" y="1579724"/>
              <a:ext cx="1545106" cy="9045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kern="1200" smtClean="0">
                  <a:latin typeface="Arial Rounded MT Bold" pitchFamily="34" charset="0"/>
                </a:rPr>
                <a:t>Device: remote_controlboard</a:t>
              </a:r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smtClean="0">
                  <a:latin typeface="Arial Rounded MT Bold" pitchFamily="34" charset="0"/>
                </a:rPr>
                <a:t>Local: /local  Remote: /ravebot</a:t>
              </a:r>
              <a:endParaRPr lang="es-ES" sz="1600" kern="1200">
                <a:latin typeface="Arial Rounded MT Bold" pitchFamily="34" charset="0"/>
              </a:endParaRPr>
            </a:p>
          </p:txBody>
        </p:sp>
      </p:grpSp>
      <p:grpSp>
        <p:nvGrpSpPr>
          <p:cNvPr id="66" name="65 Grupo"/>
          <p:cNvGrpSpPr/>
          <p:nvPr/>
        </p:nvGrpSpPr>
        <p:grpSpPr>
          <a:xfrm>
            <a:off x="2827457" y="1972768"/>
            <a:ext cx="1888299" cy="288032"/>
            <a:chOff x="5357" y="1551582"/>
            <a:chExt cx="1601390" cy="960834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7" name="66 Rectángulo redondeado"/>
            <p:cNvSpPr/>
            <p:nvPr/>
          </p:nvSpPr>
          <p:spPr>
            <a:xfrm>
              <a:off x="5357" y="1551582"/>
              <a:ext cx="1601390" cy="960834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68" name="67 Rectángulo"/>
            <p:cNvSpPr/>
            <p:nvPr/>
          </p:nvSpPr>
          <p:spPr>
            <a:xfrm>
              <a:off x="33499" y="1579724"/>
              <a:ext cx="1545106" cy="9045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smtClean="0">
                  <a:latin typeface="Arial Rounded MT Bold" pitchFamily="34" charset="0"/>
                </a:rPr>
                <a:t>/ravebot/x/rpc</a:t>
              </a:r>
              <a:r>
                <a:rPr lang="es-ES" sz="1600" kern="1200" smtClean="0">
                  <a:latin typeface="Arial Rounded MT Bold" pitchFamily="34" charset="0"/>
                </a:rPr>
                <a:t>:o</a:t>
              </a:r>
              <a:endParaRPr lang="es-ES" sz="1600" kern="1200">
                <a:latin typeface="Arial Rounded MT Bold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66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55197639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3676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32</Words>
  <Application>Microsoft Office PowerPoint</Application>
  <PresentationFormat>Presentación en pantalla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uc3m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Gonzalez Victores, Juan Carlos</dc:creator>
  <cp:lastModifiedBy>Gonzalez Victores, Juan Carlos</cp:lastModifiedBy>
  <cp:revision>9</cp:revision>
  <dcterms:created xsi:type="dcterms:W3CDTF">2011-07-08T08:27:04Z</dcterms:created>
  <dcterms:modified xsi:type="dcterms:W3CDTF">2011-07-08T09:30:19Z</dcterms:modified>
</cp:coreProperties>
</file>